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ags/tag11.xml" ContentType="application/vnd.openxmlformats-officedocument.presentationml.tags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32.xml" ContentType="application/vnd.openxmlformats-officedocument.presentationml.slideLayout+xml"/>
  <Override PartName="/ppt/theme/theme6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7.xml" ContentType="application/vnd.openxmlformats-officedocument.theme+xml"/>
  <Override PartName="/ppt/tags/tag21.xml" ContentType="application/vnd.openxmlformats-officedocument.presentationml.tags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8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slideLayouts/slideLayout48.xml" ContentType="application/vnd.openxmlformats-officedocument.presentationml.slideLayout+xml"/>
  <Override PartName="/ppt/theme/theme9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73" r:id="rId1"/>
    <p:sldMasterId id="2147483786" r:id="rId2"/>
    <p:sldMasterId id="2147483790" r:id="rId3"/>
    <p:sldMasterId id="2147483876" r:id="rId4"/>
    <p:sldMasterId id="2147483889" r:id="rId5"/>
    <p:sldMasterId id="2147483893" r:id="rId6"/>
    <p:sldMasterId id="2147483921" r:id="rId7"/>
    <p:sldMasterId id="2147483934" r:id="rId8"/>
    <p:sldMasterId id="2147483938" r:id="rId9"/>
    <p:sldMasterId id="2147483988" r:id="rId10"/>
  </p:sldMasterIdLst>
  <p:notesMasterIdLst>
    <p:notesMasterId r:id="rId25"/>
  </p:notesMasterIdLst>
  <p:sldIdLst>
    <p:sldId id="256" r:id="rId11"/>
    <p:sldId id="261" r:id="rId12"/>
    <p:sldId id="286" r:id="rId13"/>
    <p:sldId id="257" r:id="rId14"/>
    <p:sldId id="293" r:id="rId15"/>
    <p:sldId id="294" r:id="rId16"/>
    <p:sldId id="295" r:id="rId17"/>
    <p:sldId id="276" r:id="rId18"/>
    <p:sldId id="296" r:id="rId19"/>
    <p:sldId id="297" r:id="rId20"/>
    <p:sldId id="298" r:id="rId21"/>
    <p:sldId id="299" r:id="rId22"/>
    <p:sldId id="300" r:id="rId23"/>
    <p:sldId id="292" r:id="rId24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71" d="100"/>
          <a:sy n="71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6CC030C-D57F-466D-B6C7-DBE05A8ED6DE}" type="datetimeFigureOut">
              <a:rPr lang="ar-SA" smtClean="0"/>
              <a:t>12/11/1434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B5374B6-7DFB-43A2-BA8D-99BE67EA49C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47705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10" Type="http://schemas.openxmlformats.org/officeDocument/2006/relationships/slideMaster" Target="../slideMasters/slideMaster5.xml"/><Relationship Id="rId4" Type="http://schemas.openxmlformats.org/officeDocument/2006/relationships/tags" Target="../tags/tag15.xml"/><Relationship Id="rId9" Type="http://schemas.openxmlformats.org/officeDocument/2006/relationships/tags" Target="../tags/tag2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2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10" Type="http://schemas.openxmlformats.org/officeDocument/2006/relationships/slideMaster" Target="../slideMasters/slideMaster8.xml"/><Relationship Id="rId4" Type="http://schemas.openxmlformats.org/officeDocument/2006/relationships/tags" Target="../tags/tag25.xml"/><Relationship Id="rId9" Type="http://schemas.openxmlformats.org/officeDocument/2006/relationships/tags" Target="../tags/tag30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533400" y="3581400"/>
            <a:ext cx="10134600" cy="2209800"/>
          </a:xfrm>
          <a:prstGeom prst="rect">
            <a:avLst/>
          </a:prstGeom>
          <a:solidFill>
            <a:schemeClr val="tx1">
              <a:alpha val="14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600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aseline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defRPr>
            </a:lvl1pPr>
          </a:lstStyle>
          <a:p>
            <a:r>
              <a:rPr lang="en-US" dirty="0" smtClean="0"/>
              <a:t>Course Title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1066800"/>
            <a:ext cx="91440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43200" y="0"/>
            <a:ext cx="6400800" cy="838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Course subtitle or other info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7" y="3224213"/>
            <a:ext cx="6937375" cy="424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2895602"/>
            <a:ext cx="1143000" cy="328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0" y="2895603"/>
            <a:ext cx="1143000" cy="328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76800" y="2895603"/>
            <a:ext cx="1143000" cy="328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5" name="Text Placeholder 3" hidden="1"/>
          <p:cNvSpPr>
            <a:spLocks noGrp="1"/>
          </p:cNvSpPr>
          <p:nvPr>
            <p:ph type="body" sz="quarter" idx="13" hasCustomPrompt="1"/>
          </p:nvPr>
        </p:nvSpPr>
        <p:spPr>
          <a:xfrm>
            <a:off x="6553200" y="2895603"/>
            <a:ext cx="1143000" cy="328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Articulate Narrow" pitchFamily="2" charset="0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629400" y="2895603"/>
            <a:ext cx="1143000" cy="328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71197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 bottom w/menu butt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816600"/>
            <a:ext cx="9144000" cy="1066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5740400"/>
            <a:ext cx="91440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hlinkClick r:id="rId2" action="ppaction://hlinksldjump"/>
          </p:cNvPr>
          <p:cNvSpPr/>
          <p:nvPr/>
        </p:nvSpPr>
        <p:spPr>
          <a:xfrm>
            <a:off x="7924800" y="6121400"/>
            <a:ext cx="990600" cy="457200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Narrow" pitchFamily="34" charset="0"/>
                <a:cs typeface="Aharoni" pitchFamily="2" charset="-79"/>
              </a:rPr>
              <a:t>return </a:t>
            </a:r>
            <a:r>
              <a:rPr lang="en-US" sz="1400" baseline="0" dirty="0" smtClean="0">
                <a:latin typeface="Arial Narrow" pitchFamily="34" charset="0"/>
                <a:cs typeface="Aharoni" pitchFamily="2" charset="-79"/>
              </a:rPr>
              <a:t>to menu</a:t>
            </a:r>
            <a:endParaRPr lang="en-US" sz="1400" dirty="0">
              <a:latin typeface="Arial Narrow" pitchFamily="34" charset="0"/>
              <a:cs typeface="Aharoni" pitchFamily="2" charset="-79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5943600"/>
            <a:ext cx="754380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514600" y="1828800"/>
            <a:ext cx="5864110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Body text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304802"/>
            <a:ext cx="1981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dirty="0" smtClean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rPr>
              <a:t>?</a:t>
            </a:r>
            <a:endParaRPr lang="en-US" sz="28700" dirty="0">
              <a:solidFill>
                <a:schemeClr val="bg1"/>
              </a:solidFill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6204" y="9896"/>
            <a:ext cx="4279903" cy="60960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Heading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93476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ray bottom w/menu butt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816600"/>
            <a:ext cx="9144000" cy="1066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5740400"/>
            <a:ext cx="91440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hlinkClick r:id="rId2" action="ppaction://hlinksldjump"/>
          </p:cNvPr>
          <p:cNvSpPr/>
          <p:nvPr/>
        </p:nvSpPr>
        <p:spPr>
          <a:xfrm>
            <a:off x="7924800" y="6121400"/>
            <a:ext cx="990600" cy="457200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Narrow" pitchFamily="34" charset="0"/>
                <a:cs typeface="Aharoni" pitchFamily="2" charset="-79"/>
              </a:rPr>
              <a:t>return </a:t>
            </a:r>
            <a:r>
              <a:rPr lang="en-US" sz="1400" baseline="0" dirty="0" smtClean="0">
                <a:latin typeface="Arial Narrow" pitchFamily="34" charset="0"/>
                <a:cs typeface="Aharoni" pitchFamily="2" charset="-79"/>
              </a:rPr>
              <a:t>to menu</a:t>
            </a:r>
            <a:endParaRPr lang="en-US" sz="1400" dirty="0">
              <a:latin typeface="Arial Narrow" pitchFamily="34" charset="0"/>
              <a:cs typeface="Aharoni" pitchFamily="2" charset="-79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4" y="1981200"/>
            <a:ext cx="5751455" cy="2209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Body text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6204" y="9896"/>
            <a:ext cx="4279903" cy="60960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Heading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93175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34001"/>
            <a:ext cx="7772400" cy="704851"/>
          </a:xfrm>
          <a:prstGeom prst="rect">
            <a:avLst/>
          </a:prstGeom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5867400"/>
            <a:ext cx="7772400" cy="533400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ar-SA" smtClean="0"/>
              <a:t>انقر لتحرير نمط العنوان الثانوي الرئيسي</a:t>
            </a:r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143000" y="3200400"/>
            <a:ext cx="6858000" cy="2057400"/>
            <a:chOff x="1143000" y="3200400"/>
            <a:chExt cx="6858000" cy="2057400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1143000" y="3200400"/>
              <a:ext cx="1591837" cy="2057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 userDrawn="1"/>
          </p:nvSpPr>
          <p:spPr>
            <a:xfrm>
              <a:off x="2898388" y="3200400"/>
              <a:ext cx="1591837" cy="2057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4653776" y="3200400"/>
              <a:ext cx="1591837" cy="2057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1" name="Rounded Rectangle 10"/>
            <p:cNvSpPr/>
            <p:nvPr userDrawn="1"/>
          </p:nvSpPr>
          <p:spPr>
            <a:xfrm>
              <a:off x="6409163" y="3200400"/>
              <a:ext cx="1591837" cy="2057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5904129"/>
      </p:ext>
    </p:extLst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143004" y="3200400"/>
            <a:ext cx="6858001" cy="2057400"/>
            <a:chOff x="1143000" y="3200400"/>
            <a:chExt cx="6858001" cy="2057400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1143000" y="3200400"/>
              <a:ext cx="1591837" cy="2057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 userDrawn="1"/>
          </p:nvSpPr>
          <p:spPr>
            <a:xfrm>
              <a:off x="2895601" y="3200400"/>
              <a:ext cx="5105400" cy="2057400"/>
            </a:xfrm>
            <a:prstGeom prst="roundRect">
              <a:avLst>
                <a:gd name="adj" fmla="val 12222"/>
              </a:avLst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2736036"/>
      </p:ext>
    </p:extLst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>
            <p:custDataLst>
              <p:tags r:id="rId1"/>
            </p:custDataLst>
          </p:nvPr>
        </p:nvGrpSpPr>
        <p:grpSpPr>
          <a:xfrm rot="3600000">
            <a:off x="995434" y="1110281"/>
            <a:ext cx="1194323" cy="472940"/>
            <a:chOff x="1600200" y="3733800"/>
            <a:chExt cx="633413" cy="250825"/>
          </a:xfrm>
          <a:solidFill>
            <a:schemeClr val="bg1"/>
          </a:solidFill>
        </p:grpSpPr>
        <p:sp>
          <p:nvSpPr>
            <p:cNvPr id="8" name="Rectangle 117"/>
            <p:cNvSpPr>
              <a:spLocks noChangeArrowheads="1"/>
            </p:cNvSpPr>
            <p:nvPr/>
          </p:nvSpPr>
          <p:spPr bwMode="auto">
            <a:xfrm>
              <a:off x="1778000" y="3813175"/>
              <a:ext cx="455613" cy="523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118"/>
            <p:cNvSpPr>
              <a:spLocks noChangeArrowheads="1"/>
            </p:cNvSpPr>
            <p:nvPr/>
          </p:nvSpPr>
          <p:spPr bwMode="auto">
            <a:xfrm>
              <a:off x="2184400" y="3856037"/>
              <a:ext cx="34925" cy="57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19"/>
            <p:cNvSpPr>
              <a:spLocks noChangeArrowheads="1"/>
            </p:cNvSpPr>
            <p:nvPr/>
          </p:nvSpPr>
          <p:spPr bwMode="auto">
            <a:xfrm>
              <a:off x="2135187" y="3851275"/>
              <a:ext cx="28575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20"/>
            <p:cNvSpPr>
              <a:spLocks noChangeArrowheads="1"/>
            </p:cNvSpPr>
            <p:nvPr/>
          </p:nvSpPr>
          <p:spPr bwMode="auto">
            <a:xfrm>
              <a:off x="2073275" y="3852862"/>
              <a:ext cx="39688" cy="730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1"/>
            <p:cNvSpPr>
              <a:spLocks/>
            </p:cNvSpPr>
            <p:nvPr/>
          </p:nvSpPr>
          <p:spPr bwMode="auto">
            <a:xfrm>
              <a:off x="1600200" y="3733800"/>
              <a:ext cx="212725" cy="250825"/>
            </a:xfrm>
            <a:custGeom>
              <a:avLst/>
              <a:gdLst>
                <a:gd name="T0" fmla="*/ 75 w 269"/>
                <a:gd name="T1" fmla="*/ 139 h 317"/>
                <a:gd name="T2" fmla="*/ 86 w 269"/>
                <a:gd name="T3" fmla="*/ 108 h 317"/>
                <a:gd name="T4" fmla="*/ 104 w 269"/>
                <a:gd name="T5" fmla="*/ 84 h 317"/>
                <a:gd name="T6" fmla="*/ 128 w 269"/>
                <a:gd name="T7" fmla="*/ 71 h 317"/>
                <a:gd name="T8" fmla="*/ 156 w 269"/>
                <a:gd name="T9" fmla="*/ 71 h 317"/>
                <a:gd name="T10" fmla="*/ 180 w 269"/>
                <a:gd name="T11" fmla="*/ 84 h 317"/>
                <a:gd name="T12" fmla="*/ 200 w 269"/>
                <a:gd name="T13" fmla="*/ 108 h 317"/>
                <a:gd name="T14" fmla="*/ 210 w 269"/>
                <a:gd name="T15" fmla="*/ 139 h 317"/>
                <a:gd name="T16" fmla="*/ 210 w 269"/>
                <a:gd name="T17" fmla="*/ 176 h 317"/>
                <a:gd name="T18" fmla="*/ 200 w 269"/>
                <a:gd name="T19" fmla="*/ 208 h 317"/>
                <a:gd name="T20" fmla="*/ 180 w 269"/>
                <a:gd name="T21" fmla="*/ 233 h 317"/>
                <a:gd name="T22" fmla="*/ 156 w 269"/>
                <a:gd name="T23" fmla="*/ 245 h 317"/>
                <a:gd name="T24" fmla="*/ 128 w 269"/>
                <a:gd name="T25" fmla="*/ 245 h 317"/>
                <a:gd name="T26" fmla="*/ 104 w 269"/>
                <a:gd name="T27" fmla="*/ 233 h 317"/>
                <a:gd name="T28" fmla="*/ 86 w 269"/>
                <a:gd name="T29" fmla="*/ 208 h 317"/>
                <a:gd name="T30" fmla="*/ 75 w 269"/>
                <a:gd name="T31" fmla="*/ 176 h 317"/>
                <a:gd name="T32" fmla="*/ 0 w 269"/>
                <a:gd name="T33" fmla="*/ 158 h 317"/>
                <a:gd name="T34" fmla="*/ 11 w 269"/>
                <a:gd name="T35" fmla="*/ 220 h 317"/>
                <a:gd name="T36" fmla="*/ 41 w 269"/>
                <a:gd name="T37" fmla="*/ 269 h 317"/>
                <a:gd name="T38" fmla="*/ 83 w 269"/>
                <a:gd name="T39" fmla="*/ 304 h 317"/>
                <a:gd name="T40" fmla="*/ 135 w 269"/>
                <a:gd name="T41" fmla="*/ 317 h 317"/>
                <a:gd name="T42" fmla="*/ 187 w 269"/>
                <a:gd name="T43" fmla="*/ 304 h 317"/>
                <a:gd name="T44" fmla="*/ 230 w 269"/>
                <a:gd name="T45" fmla="*/ 269 h 317"/>
                <a:gd name="T46" fmla="*/ 259 w 269"/>
                <a:gd name="T47" fmla="*/ 220 h 317"/>
                <a:gd name="T48" fmla="*/ 269 w 269"/>
                <a:gd name="T49" fmla="*/ 158 h 317"/>
                <a:gd name="T50" fmla="*/ 259 w 269"/>
                <a:gd name="T51" fmla="*/ 97 h 317"/>
                <a:gd name="T52" fmla="*/ 230 w 269"/>
                <a:gd name="T53" fmla="*/ 46 h 317"/>
                <a:gd name="T54" fmla="*/ 187 w 269"/>
                <a:gd name="T55" fmla="*/ 12 h 317"/>
                <a:gd name="T56" fmla="*/ 135 w 269"/>
                <a:gd name="T57" fmla="*/ 0 h 317"/>
                <a:gd name="T58" fmla="*/ 83 w 269"/>
                <a:gd name="T59" fmla="*/ 12 h 317"/>
                <a:gd name="T60" fmla="*/ 41 w 269"/>
                <a:gd name="T61" fmla="*/ 46 h 317"/>
                <a:gd name="T62" fmla="*/ 11 w 269"/>
                <a:gd name="T63" fmla="*/ 97 h 317"/>
                <a:gd name="T64" fmla="*/ 0 w 269"/>
                <a:gd name="T65" fmla="*/ 158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9" h="317">
                  <a:moveTo>
                    <a:pt x="74" y="158"/>
                  </a:moveTo>
                  <a:lnTo>
                    <a:pt x="75" y="139"/>
                  </a:lnTo>
                  <a:lnTo>
                    <a:pt x="80" y="123"/>
                  </a:lnTo>
                  <a:lnTo>
                    <a:pt x="86" y="108"/>
                  </a:lnTo>
                  <a:lnTo>
                    <a:pt x="94" y="94"/>
                  </a:lnTo>
                  <a:lnTo>
                    <a:pt x="104" y="84"/>
                  </a:lnTo>
                  <a:lnTo>
                    <a:pt x="116" y="76"/>
                  </a:lnTo>
                  <a:lnTo>
                    <a:pt x="128" y="71"/>
                  </a:lnTo>
                  <a:lnTo>
                    <a:pt x="142" y="69"/>
                  </a:lnTo>
                  <a:lnTo>
                    <a:pt x="156" y="71"/>
                  </a:lnTo>
                  <a:lnTo>
                    <a:pt x="169" y="76"/>
                  </a:lnTo>
                  <a:lnTo>
                    <a:pt x="180" y="84"/>
                  </a:lnTo>
                  <a:lnTo>
                    <a:pt x="191" y="94"/>
                  </a:lnTo>
                  <a:lnTo>
                    <a:pt x="200" y="108"/>
                  </a:lnTo>
                  <a:lnTo>
                    <a:pt x="206" y="123"/>
                  </a:lnTo>
                  <a:lnTo>
                    <a:pt x="210" y="139"/>
                  </a:lnTo>
                  <a:lnTo>
                    <a:pt x="211" y="158"/>
                  </a:lnTo>
                  <a:lnTo>
                    <a:pt x="210" y="176"/>
                  </a:lnTo>
                  <a:lnTo>
                    <a:pt x="206" y="192"/>
                  </a:lnTo>
                  <a:lnTo>
                    <a:pt x="200" y="208"/>
                  </a:lnTo>
                  <a:lnTo>
                    <a:pt x="191" y="221"/>
                  </a:lnTo>
                  <a:lnTo>
                    <a:pt x="180" y="233"/>
                  </a:lnTo>
                  <a:lnTo>
                    <a:pt x="169" y="241"/>
                  </a:lnTo>
                  <a:lnTo>
                    <a:pt x="156" y="245"/>
                  </a:lnTo>
                  <a:lnTo>
                    <a:pt x="142" y="248"/>
                  </a:lnTo>
                  <a:lnTo>
                    <a:pt x="128" y="245"/>
                  </a:lnTo>
                  <a:lnTo>
                    <a:pt x="116" y="241"/>
                  </a:lnTo>
                  <a:lnTo>
                    <a:pt x="104" y="233"/>
                  </a:lnTo>
                  <a:lnTo>
                    <a:pt x="94" y="221"/>
                  </a:lnTo>
                  <a:lnTo>
                    <a:pt x="86" y="208"/>
                  </a:lnTo>
                  <a:lnTo>
                    <a:pt x="80" y="192"/>
                  </a:lnTo>
                  <a:lnTo>
                    <a:pt x="75" y="176"/>
                  </a:lnTo>
                  <a:lnTo>
                    <a:pt x="74" y="158"/>
                  </a:lnTo>
                  <a:lnTo>
                    <a:pt x="0" y="158"/>
                  </a:lnTo>
                  <a:lnTo>
                    <a:pt x="3" y="190"/>
                  </a:lnTo>
                  <a:lnTo>
                    <a:pt x="11" y="220"/>
                  </a:lnTo>
                  <a:lnTo>
                    <a:pt x="24" y="246"/>
                  </a:lnTo>
                  <a:lnTo>
                    <a:pt x="41" y="269"/>
                  </a:lnTo>
                  <a:lnTo>
                    <a:pt x="60" y="289"/>
                  </a:lnTo>
                  <a:lnTo>
                    <a:pt x="83" y="304"/>
                  </a:lnTo>
                  <a:lnTo>
                    <a:pt x="109" y="313"/>
                  </a:lnTo>
                  <a:lnTo>
                    <a:pt x="135" y="317"/>
                  </a:lnTo>
                  <a:lnTo>
                    <a:pt x="162" y="313"/>
                  </a:lnTo>
                  <a:lnTo>
                    <a:pt x="187" y="304"/>
                  </a:lnTo>
                  <a:lnTo>
                    <a:pt x="210" y="289"/>
                  </a:lnTo>
                  <a:lnTo>
                    <a:pt x="230" y="269"/>
                  </a:lnTo>
                  <a:lnTo>
                    <a:pt x="246" y="246"/>
                  </a:lnTo>
                  <a:lnTo>
                    <a:pt x="259" y="220"/>
                  </a:lnTo>
                  <a:lnTo>
                    <a:pt x="267" y="190"/>
                  </a:lnTo>
                  <a:lnTo>
                    <a:pt x="269" y="158"/>
                  </a:lnTo>
                  <a:lnTo>
                    <a:pt x="267" y="125"/>
                  </a:lnTo>
                  <a:lnTo>
                    <a:pt x="259" y="97"/>
                  </a:lnTo>
                  <a:lnTo>
                    <a:pt x="246" y="69"/>
                  </a:lnTo>
                  <a:lnTo>
                    <a:pt x="230" y="46"/>
                  </a:lnTo>
                  <a:lnTo>
                    <a:pt x="210" y="26"/>
                  </a:lnTo>
                  <a:lnTo>
                    <a:pt x="187" y="12"/>
                  </a:lnTo>
                  <a:lnTo>
                    <a:pt x="162" y="3"/>
                  </a:lnTo>
                  <a:lnTo>
                    <a:pt x="135" y="0"/>
                  </a:lnTo>
                  <a:lnTo>
                    <a:pt x="109" y="3"/>
                  </a:lnTo>
                  <a:lnTo>
                    <a:pt x="83" y="12"/>
                  </a:lnTo>
                  <a:lnTo>
                    <a:pt x="60" y="26"/>
                  </a:lnTo>
                  <a:lnTo>
                    <a:pt x="41" y="46"/>
                  </a:lnTo>
                  <a:lnTo>
                    <a:pt x="24" y="69"/>
                  </a:lnTo>
                  <a:lnTo>
                    <a:pt x="11" y="97"/>
                  </a:lnTo>
                  <a:lnTo>
                    <a:pt x="3" y="125"/>
                  </a:lnTo>
                  <a:lnTo>
                    <a:pt x="0" y="158"/>
                  </a:lnTo>
                  <a:lnTo>
                    <a:pt x="74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 userDrawn="1">
            <p:custDataLst>
              <p:tags r:id="rId2"/>
            </p:custDataLst>
          </p:nvPr>
        </p:nvGrpSpPr>
        <p:grpSpPr>
          <a:xfrm>
            <a:off x="2765624" y="922993"/>
            <a:ext cx="1272540" cy="880737"/>
            <a:chOff x="2971800" y="3505200"/>
            <a:chExt cx="1272540" cy="880737"/>
          </a:xfrm>
        </p:grpSpPr>
        <p:sp>
          <p:nvSpPr>
            <p:cNvPr id="14" name="Rounded Rectangle 13"/>
            <p:cNvSpPr/>
            <p:nvPr/>
          </p:nvSpPr>
          <p:spPr>
            <a:xfrm>
              <a:off x="3429000" y="3505200"/>
              <a:ext cx="381000" cy="28179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429000" y="4104142"/>
              <a:ext cx="381000" cy="28179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971800" y="4104142"/>
              <a:ext cx="381000" cy="28179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863340" y="4104142"/>
              <a:ext cx="381000" cy="28179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406140" y="4104142"/>
              <a:ext cx="381000" cy="28179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14" idx="2"/>
            </p:cNvCxnSpPr>
            <p:nvPr/>
          </p:nvCxnSpPr>
          <p:spPr>
            <a:xfrm>
              <a:off x="3619500" y="3786995"/>
              <a:ext cx="0" cy="32143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3181348" y="3937948"/>
              <a:ext cx="0" cy="166194"/>
            </a:xfrm>
            <a:prstGeom prst="line">
              <a:avLst/>
            </a:prstGeom>
            <a:ln w="38100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162300" y="3937948"/>
              <a:ext cx="891540" cy="0"/>
            </a:xfrm>
            <a:prstGeom prst="line">
              <a:avLst/>
            </a:prstGeom>
            <a:ln w="38100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037173" y="3937948"/>
              <a:ext cx="0" cy="166194"/>
            </a:xfrm>
            <a:prstGeom prst="line">
              <a:avLst/>
            </a:prstGeom>
            <a:ln w="38100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ular Callout 22"/>
          <p:cNvSpPr/>
          <p:nvPr userDrawn="1"/>
        </p:nvSpPr>
        <p:spPr>
          <a:xfrm>
            <a:off x="4919963" y="922993"/>
            <a:ext cx="1066800" cy="564281"/>
          </a:xfrm>
          <a:prstGeom prst="wedgeRectCallout">
            <a:avLst>
              <a:gd name="adj1" fmla="val -50119"/>
              <a:gd name="adj2" fmla="val 841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 userDrawn="1">
            <p:custDataLst>
              <p:tags r:id="rId3"/>
            </p:custDataLst>
          </p:nvPr>
        </p:nvGrpSpPr>
        <p:grpSpPr>
          <a:xfrm>
            <a:off x="6729121" y="706835"/>
            <a:ext cx="1043283" cy="1078975"/>
            <a:chOff x="6491007" y="3505065"/>
            <a:chExt cx="1275756" cy="1319401"/>
          </a:xfrm>
        </p:grpSpPr>
        <p:grpSp>
          <p:nvGrpSpPr>
            <p:cNvPr id="25" name="Group 24"/>
            <p:cNvGrpSpPr/>
            <p:nvPr/>
          </p:nvGrpSpPr>
          <p:grpSpPr>
            <a:xfrm>
              <a:off x="6491007" y="3680758"/>
              <a:ext cx="651062" cy="912427"/>
              <a:chOff x="6553200" y="3581400"/>
              <a:chExt cx="1058374" cy="1056090"/>
            </a:xfrm>
            <a:solidFill>
              <a:schemeClr val="bg1"/>
            </a:solidFill>
          </p:grpSpPr>
          <p:sp>
            <p:nvSpPr>
              <p:cNvPr id="48" name="Trapezoid 47"/>
              <p:cNvSpPr/>
              <p:nvPr/>
            </p:nvSpPr>
            <p:spPr>
              <a:xfrm rot="16200000">
                <a:off x="6706743" y="3732658"/>
                <a:ext cx="1056090" cy="753573"/>
              </a:xfrm>
              <a:prstGeom prst="trapezoid">
                <a:avLst>
                  <a:gd name="adj" fmla="val 4987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553200" y="3856684"/>
                <a:ext cx="533400" cy="506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 rot="5400000">
              <a:off x="6843181" y="3900884"/>
              <a:ext cx="1319401" cy="527763"/>
              <a:chOff x="8132763" y="6402388"/>
              <a:chExt cx="357188" cy="142876"/>
            </a:xfrm>
            <a:solidFill>
              <a:schemeClr val="bg1"/>
            </a:solidFill>
          </p:grpSpPr>
          <p:sp>
            <p:nvSpPr>
              <p:cNvPr id="27" name="Freeform 143"/>
              <p:cNvSpPr>
                <a:spLocks/>
              </p:cNvSpPr>
              <p:nvPr/>
            </p:nvSpPr>
            <p:spPr bwMode="auto">
              <a:xfrm>
                <a:off x="8132763" y="6423026"/>
                <a:ext cx="23813" cy="23813"/>
              </a:xfrm>
              <a:custGeom>
                <a:avLst/>
                <a:gdLst>
                  <a:gd name="T0" fmla="*/ 16 w 31"/>
                  <a:gd name="T1" fmla="*/ 31 h 31"/>
                  <a:gd name="T2" fmla="*/ 22 w 31"/>
                  <a:gd name="T3" fmla="*/ 30 h 31"/>
                  <a:gd name="T4" fmla="*/ 27 w 31"/>
                  <a:gd name="T5" fmla="*/ 27 h 31"/>
                  <a:gd name="T6" fmla="*/ 30 w 31"/>
                  <a:gd name="T7" fmla="*/ 22 h 31"/>
                  <a:gd name="T8" fmla="*/ 31 w 31"/>
                  <a:gd name="T9" fmla="*/ 16 h 31"/>
                  <a:gd name="T10" fmla="*/ 30 w 31"/>
                  <a:gd name="T11" fmla="*/ 10 h 31"/>
                  <a:gd name="T12" fmla="*/ 27 w 31"/>
                  <a:gd name="T13" fmla="*/ 5 h 31"/>
                  <a:gd name="T14" fmla="*/ 22 w 31"/>
                  <a:gd name="T15" fmla="*/ 1 h 31"/>
                  <a:gd name="T16" fmla="*/ 16 w 31"/>
                  <a:gd name="T17" fmla="*/ 0 h 31"/>
                  <a:gd name="T18" fmla="*/ 9 w 31"/>
                  <a:gd name="T19" fmla="*/ 1 h 31"/>
                  <a:gd name="T20" fmla="*/ 5 w 31"/>
                  <a:gd name="T21" fmla="*/ 5 h 31"/>
                  <a:gd name="T22" fmla="*/ 1 w 31"/>
                  <a:gd name="T23" fmla="*/ 10 h 31"/>
                  <a:gd name="T24" fmla="*/ 0 w 31"/>
                  <a:gd name="T25" fmla="*/ 16 h 31"/>
                  <a:gd name="T26" fmla="*/ 1 w 31"/>
                  <a:gd name="T27" fmla="*/ 22 h 31"/>
                  <a:gd name="T28" fmla="*/ 5 w 31"/>
                  <a:gd name="T29" fmla="*/ 27 h 31"/>
                  <a:gd name="T30" fmla="*/ 9 w 31"/>
                  <a:gd name="T31" fmla="*/ 30 h 31"/>
                  <a:gd name="T32" fmla="*/ 16 w 31"/>
                  <a:gd name="T3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31">
                    <a:moveTo>
                      <a:pt x="16" y="31"/>
                    </a:moveTo>
                    <a:lnTo>
                      <a:pt x="22" y="30"/>
                    </a:lnTo>
                    <a:lnTo>
                      <a:pt x="27" y="27"/>
                    </a:lnTo>
                    <a:lnTo>
                      <a:pt x="30" y="22"/>
                    </a:lnTo>
                    <a:lnTo>
                      <a:pt x="31" y="16"/>
                    </a:lnTo>
                    <a:lnTo>
                      <a:pt x="30" y="10"/>
                    </a:lnTo>
                    <a:lnTo>
                      <a:pt x="27" y="5"/>
                    </a:lnTo>
                    <a:lnTo>
                      <a:pt x="22" y="1"/>
                    </a:lnTo>
                    <a:lnTo>
                      <a:pt x="16" y="0"/>
                    </a:lnTo>
                    <a:lnTo>
                      <a:pt x="9" y="1"/>
                    </a:lnTo>
                    <a:lnTo>
                      <a:pt x="5" y="5"/>
                    </a:lnTo>
                    <a:lnTo>
                      <a:pt x="1" y="10"/>
                    </a:lnTo>
                    <a:lnTo>
                      <a:pt x="0" y="16"/>
                    </a:lnTo>
                    <a:lnTo>
                      <a:pt x="1" y="22"/>
                    </a:lnTo>
                    <a:lnTo>
                      <a:pt x="5" y="27"/>
                    </a:lnTo>
                    <a:lnTo>
                      <a:pt x="9" y="30"/>
                    </a:lnTo>
                    <a:lnTo>
                      <a:pt x="16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44"/>
              <p:cNvSpPr>
                <a:spLocks/>
              </p:cNvSpPr>
              <p:nvPr/>
            </p:nvSpPr>
            <p:spPr bwMode="auto">
              <a:xfrm>
                <a:off x="8174038" y="6411913"/>
                <a:ext cx="23813" cy="25400"/>
              </a:xfrm>
              <a:custGeom>
                <a:avLst/>
                <a:gdLst>
                  <a:gd name="T0" fmla="*/ 16 w 31"/>
                  <a:gd name="T1" fmla="*/ 31 h 31"/>
                  <a:gd name="T2" fmla="*/ 22 w 31"/>
                  <a:gd name="T3" fmla="*/ 30 h 31"/>
                  <a:gd name="T4" fmla="*/ 27 w 31"/>
                  <a:gd name="T5" fmla="*/ 26 h 31"/>
                  <a:gd name="T6" fmla="*/ 30 w 31"/>
                  <a:gd name="T7" fmla="*/ 22 h 31"/>
                  <a:gd name="T8" fmla="*/ 31 w 31"/>
                  <a:gd name="T9" fmla="*/ 16 h 31"/>
                  <a:gd name="T10" fmla="*/ 30 w 31"/>
                  <a:gd name="T11" fmla="*/ 9 h 31"/>
                  <a:gd name="T12" fmla="*/ 27 w 31"/>
                  <a:gd name="T13" fmla="*/ 4 h 31"/>
                  <a:gd name="T14" fmla="*/ 22 w 31"/>
                  <a:gd name="T15" fmla="*/ 1 h 31"/>
                  <a:gd name="T16" fmla="*/ 16 w 31"/>
                  <a:gd name="T17" fmla="*/ 0 h 31"/>
                  <a:gd name="T18" fmla="*/ 9 w 31"/>
                  <a:gd name="T19" fmla="*/ 1 h 31"/>
                  <a:gd name="T20" fmla="*/ 5 w 31"/>
                  <a:gd name="T21" fmla="*/ 4 h 31"/>
                  <a:gd name="T22" fmla="*/ 1 w 31"/>
                  <a:gd name="T23" fmla="*/ 9 h 31"/>
                  <a:gd name="T24" fmla="*/ 0 w 31"/>
                  <a:gd name="T25" fmla="*/ 16 h 31"/>
                  <a:gd name="T26" fmla="*/ 1 w 31"/>
                  <a:gd name="T27" fmla="*/ 22 h 31"/>
                  <a:gd name="T28" fmla="*/ 5 w 31"/>
                  <a:gd name="T29" fmla="*/ 26 h 31"/>
                  <a:gd name="T30" fmla="*/ 9 w 31"/>
                  <a:gd name="T31" fmla="*/ 30 h 31"/>
                  <a:gd name="T32" fmla="*/ 16 w 31"/>
                  <a:gd name="T3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31">
                    <a:moveTo>
                      <a:pt x="16" y="31"/>
                    </a:moveTo>
                    <a:lnTo>
                      <a:pt x="22" y="30"/>
                    </a:lnTo>
                    <a:lnTo>
                      <a:pt x="27" y="26"/>
                    </a:lnTo>
                    <a:lnTo>
                      <a:pt x="30" y="22"/>
                    </a:lnTo>
                    <a:lnTo>
                      <a:pt x="31" y="16"/>
                    </a:lnTo>
                    <a:lnTo>
                      <a:pt x="30" y="9"/>
                    </a:lnTo>
                    <a:lnTo>
                      <a:pt x="27" y="4"/>
                    </a:lnTo>
                    <a:lnTo>
                      <a:pt x="22" y="1"/>
                    </a:lnTo>
                    <a:lnTo>
                      <a:pt x="16" y="0"/>
                    </a:lnTo>
                    <a:lnTo>
                      <a:pt x="9" y="1"/>
                    </a:lnTo>
                    <a:lnTo>
                      <a:pt x="5" y="4"/>
                    </a:lnTo>
                    <a:lnTo>
                      <a:pt x="1" y="9"/>
                    </a:lnTo>
                    <a:lnTo>
                      <a:pt x="0" y="16"/>
                    </a:lnTo>
                    <a:lnTo>
                      <a:pt x="1" y="22"/>
                    </a:lnTo>
                    <a:lnTo>
                      <a:pt x="5" y="26"/>
                    </a:lnTo>
                    <a:lnTo>
                      <a:pt x="9" y="30"/>
                    </a:lnTo>
                    <a:lnTo>
                      <a:pt x="16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45"/>
              <p:cNvSpPr>
                <a:spLocks/>
              </p:cNvSpPr>
              <p:nvPr/>
            </p:nvSpPr>
            <p:spPr bwMode="auto">
              <a:xfrm>
                <a:off x="8216900" y="6405563"/>
                <a:ext cx="23813" cy="25400"/>
              </a:xfrm>
              <a:custGeom>
                <a:avLst/>
                <a:gdLst>
                  <a:gd name="T0" fmla="*/ 15 w 31"/>
                  <a:gd name="T1" fmla="*/ 31 h 31"/>
                  <a:gd name="T2" fmla="*/ 22 w 31"/>
                  <a:gd name="T3" fmla="*/ 30 h 31"/>
                  <a:gd name="T4" fmla="*/ 27 w 31"/>
                  <a:gd name="T5" fmla="*/ 26 h 31"/>
                  <a:gd name="T6" fmla="*/ 30 w 31"/>
                  <a:gd name="T7" fmla="*/ 21 h 31"/>
                  <a:gd name="T8" fmla="*/ 31 w 31"/>
                  <a:gd name="T9" fmla="*/ 16 h 31"/>
                  <a:gd name="T10" fmla="*/ 30 w 31"/>
                  <a:gd name="T11" fmla="*/ 9 h 31"/>
                  <a:gd name="T12" fmla="*/ 27 w 31"/>
                  <a:gd name="T13" fmla="*/ 4 h 31"/>
                  <a:gd name="T14" fmla="*/ 22 w 31"/>
                  <a:gd name="T15" fmla="*/ 1 h 31"/>
                  <a:gd name="T16" fmla="*/ 15 w 31"/>
                  <a:gd name="T17" fmla="*/ 0 h 31"/>
                  <a:gd name="T18" fmla="*/ 9 w 31"/>
                  <a:gd name="T19" fmla="*/ 1 h 31"/>
                  <a:gd name="T20" fmla="*/ 5 w 31"/>
                  <a:gd name="T21" fmla="*/ 4 h 31"/>
                  <a:gd name="T22" fmla="*/ 1 w 31"/>
                  <a:gd name="T23" fmla="*/ 9 h 31"/>
                  <a:gd name="T24" fmla="*/ 0 w 31"/>
                  <a:gd name="T25" fmla="*/ 16 h 31"/>
                  <a:gd name="T26" fmla="*/ 1 w 31"/>
                  <a:gd name="T27" fmla="*/ 21 h 31"/>
                  <a:gd name="T28" fmla="*/ 5 w 31"/>
                  <a:gd name="T29" fmla="*/ 26 h 31"/>
                  <a:gd name="T30" fmla="*/ 9 w 31"/>
                  <a:gd name="T31" fmla="*/ 30 h 31"/>
                  <a:gd name="T32" fmla="*/ 15 w 31"/>
                  <a:gd name="T3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31">
                    <a:moveTo>
                      <a:pt x="15" y="31"/>
                    </a:moveTo>
                    <a:lnTo>
                      <a:pt x="22" y="30"/>
                    </a:lnTo>
                    <a:lnTo>
                      <a:pt x="27" y="26"/>
                    </a:lnTo>
                    <a:lnTo>
                      <a:pt x="30" y="21"/>
                    </a:lnTo>
                    <a:lnTo>
                      <a:pt x="31" y="16"/>
                    </a:lnTo>
                    <a:lnTo>
                      <a:pt x="30" y="9"/>
                    </a:lnTo>
                    <a:lnTo>
                      <a:pt x="27" y="4"/>
                    </a:lnTo>
                    <a:lnTo>
                      <a:pt x="22" y="1"/>
                    </a:lnTo>
                    <a:lnTo>
                      <a:pt x="15" y="0"/>
                    </a:lnTo>
                    <a:lnTo>
                      <a:pt x="9" y="1"/>
                    </a:lnTo>
                    <a:lnTo>
                      <a:pt x="5" y="4"/>
                    </a:lnTo>
                    <a:lnTo>
                      <a:pt x="1" y="9"/>
                    </a:lnTo>
                    <a:lnTo>
                      <a:pt x="0" y="16"/>
                    </a:lnTo>
                    <a:lnTo>
                      <a:pt x="1" y="21"/>
                    </a:lnTo>
                    <a:lnTo>
                      <a:pt x="5" y="26"/>
                    </a:lnTo>
                    <a:lnTo>
                      <a:pt x="9" y="30"/>
                    </a:lnTo>
                    <a:lnTo>
                      <a:pt x="15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46"/>
              <p:cNvSpPr>
                <a:spLocks/>
              </p:cNvSpPr>
              <p:nvPr/>
            </p:nvSpPr>
            <p:spPr bwMode="auto">
              <a:xfrm>
                <a:off x="8258175" y="6403976"/>
                <a:ext cx="23813" cy="23813"/>
              </a:xfrm>
              <a:custGeom>
                <a:avLst/>
                <a:gdLst>
                  <a:gd name="T0" fmla="*/ 15 w 31"/>
                  <a:gd name="T1" fmla="*/ 31 h 31"/>
                  <a:gd name="T2" fmla="*/ 22 w 31"/>
                  <a:gd name="T3" fmla="*/ 30 h 31"/>
                  <a:gd name="T4" fmla="*/ 27 w 31"/>
                  <a:gd name="T5" fmla="*/ 27 h 31"/>
                  <a:gd name="T6" fmla="*/ 30 w 31"/>
                  <a:gd name="T7" fmla="*/ 22 h 31"/>
                  <a:gd name="T8" fmla="*/ 31 w 31"/>
                  <a:gd name="T9" fmla="*/ 15 h 31"/>
                  <a:gd name="T10" fmla="*/ 30 w 31"/>
                  <a:gd name="T11" fmla="*/ 9 h 31"/>
                  <a:gd name="T12" fmla="*/ 27 w 31"/>
                  <a:gd name="T13" fmla="*/ 5 h 31"/>
                  <a:gd name="T14" fmla="*/ 22 w 31"/>
                  <a:gd name="T15" fmla="*/ 1 h 31"/>
                  <a:gd name="T16" fmla="*/ 15 w 31"/>
                  <a:gd name="T17" fmla="*/ 0 h 31"/>
                  <a:gd name="T18" fmla="*/ 9 w 31"/>
                  <a:gd name="T19" fmla="*/ 1 h 31"/>
                  <a:gd name="T20" fmla="*/ 5 w 31"/>
                  <a:gd name="T21" fmla="*/ 5 h 31"/>
                  <a:gd name="T22" fmla="*/ 1 w 31"/>
                  <a:gd name="T23" fmla="*/ 9 h 31"/>
                  <a:gd name="T24" fmla="*/ 0 w 31"/>
                  <a:gd name="T25" fmla="*/ 15 h 31"/>
                  <a:gd name="T26" fmla="*/ 1 w 31"/>
                  <a:gd name="T27" fmla="*/ 22 h 31"/>
                  <a:gd name="T28" fmla="*/ 5 w 31"/>
                  <a:gd name="T29" fmla="*/ 27 h 31"/>
                  <a:gd name="T30" fmla="*/ 9 w 31"/>
                  <a:gd name="T31" fmla="*/ 30 h 31"/>
                  <a:gd name="T32" fmla="*/ 15 w 31"/>
                  <a:gd name="T3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31">
                    <a:moveTo>
                      <a:pt x="15" y="31"/>
                    </a:moveTo>
                    <a:lnTo>
                      <a:pt x="22" y="30"/>
                    </a:lnTo>
                    <a:lnTo>
                      <a:pt x="27" y="27"/>
                    </a:lnTo>
                    <a:lnTo>
                      <a:pt x="30" y="22"/>
                    </a:lnTo>
                    <a:lnTo>
                      <a:pt x="31" y="15"/>
                    </a:lnTo>
                    <a:lnTo>
                      <a:pt x="30" y="9"/>
                    </a:lnTo>
                    <a:lnTo>
                      <a:pt x="27" y="5"/>
                    </a:lnTo>
                    <a:lnTo>
                      <a:pt x="22" y="1"/>
                    </a:lnTo>
                    <a:lnTo>
                      <a:pt x="15" y="0"/>
                    </a:lnTo>
                    <a:lnTo>
                      <a:pt x="9" y="1"/>
                    </a:lnTo>
                    <a:lnTo>
                      <a:pt x="5" y="5"/>
                    </a:lnTo>
                    <a:lnTo>
                      <a:pt x="1" y="9"/>
                    </a:lnTo>
                    <a:lnTo>
                      <a:pt x="0" y="15"/>
                    </a:lnTo>
                    <a:lnTo>
                      <a:pt x="1" y="22"/>
                    </a:lnTo>
                    <a:lnTo>
                      <a:pt x="5" y="27"/>
                    </a:lnTo>
                    <a:lnTo>
                      <a:pt x="9" y="30"/>
                    </a:lnTo>
                    <a:lnTo>
                      <a:pt x="15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47"/>
              <p:cNvSpPr>
                <a:spLocks/>
              </p:cNvSpPr>
              <p:nvPr/>
            </p:nvSpPr>
            <p:spPr bwMode="auto">
              <a:xfrm>
                <a:off x="8301038" y="6402388"/>
                <a:ext cx="23813" cy="25400"/>
              </a:xfrm>
              <a:custGeom>
                <a:avLst/>
                <a:gdLst>
                  <a:gd name="T0" fmla="*/ 16 w 31"/>
                  <a:gd name="T1" fmla="*/ 31 h 31"/>
                  <a:gd name="T2" fmla="*/ 22 w 31"/>
                  <a:gd name="T3" fmla="*/ 30 h 31"/>
                  <a:gd name="T4" fmla="*/ 27 w 31"/>
                  <a:gd name="T5" fmla="*/ 26 h 31"/>
                  <a:gd name="T6" fmla="*/ 30 w 31"/>
                  <a:gd name="T7" fmla="*/ 22 h 31"/>
                  <a:gd name="T8" fmla="*/ 31 w 31"/>
                  <a:gd name="T9" fmla="*/ 15 h 31"/>
                  <a:gd name="T10" fmla="*/ 30 w 31"/>
                  <a:gd name="T11" fmla="*/ 9 h 31"/>
                  <a:gd name="T12" fmla="*/ 27 w 31"/>
                  <a:gd name="T13" fmla="*/ 5 h 31"/>
                  <a:gd name="T14" fmla="*/ 22 w 31"/>
                  <a:gd name="T15" fmla="*/ 1 h 31"/>
                  <a:gd name="T16" fmla="*/ 16 w 31"/>
                  <a:gd name="T17" fmla="*/ 0 h 31"/>
                  <a:gd name="T18" fmla="*/ 9 w 31"/>
                  <a:gd name="T19" fmla="*/ 1 h 31"/>
                  <a:gd name="T20" fmla="*/ 5 w 31"/>
                  <a:gd name="T21" fmla="*/ 5 h 31"/>
                  <a:gd name="T22" fmla="*/ 1 w 31"/>
                  <a:gd name="T23" fmla="*/ 9 h 31"/>
                  <a:gd name="T24" fmla="*/ 0 w 31"/>
                  <a:gd name="T25" fmla="*/ 15 h 31"/>
                  <a:gd name="T26" fmla="*/ 1 w 31"/>
                  <a:gd name="T27" fmla="*/ 22 h 31"/>
                  <a:gd name="T28" fmla="*/ 5 w 31"/>
                  <a:gd name="T29" fmla="*/ 26 h 31"/>
                  <a:gd name="T30" fmla="*/ 9 w 31"/>
                  <a:gd name="T31" fmla="*/ 30 h 31"/>
                  <a:gd name="T32" fmla="*/ 16 w 31"/>
                  <a:gd name="T3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31">
                    <a:moveTo>
                      <a:pt x="16" y="31"/>
                    </a:moveTo>
                    <a:lnTo>
                      <a:pt x="22" y="30"/>
                    </a:lnTo>
                    <a:lnTo>
                      <a:pt x="27" y="26"/>
                    </a:lnTo>
                    <a:lnTo>
                      <a:pt x="30" y="22"/>
                    </a:lnTo>
                    <a:lnTo>
                      <a:pt x="31" y="15"/>
                    </a:lnTo>
                    <a:lnTo>
                      <a:pt x="30" y="9"/>
                    </a:lnTo>
                    <a:lnTo>
                      <a:pt x="27" y="5"/>
                    </a:lnTo>
                    <a:lnTo>
                      <a:pt x="22" y="1"/>
                    </a:lnTo>
                    <a:lnTo>
                      <a:pt x="16" y="0"/>
                    </a:lnTo>
                    <a:lnTo>
                      <a:pt x="9" y="1"/>
                    </a:lnTo>
                    <a:lnTo>
                      <a:pt x="5" y="5"/>
                    </a:lnTo>
                    <a:lnTo>
                      <a:pt x="1" y="9"/>
                    </a:lnTo>
                    <a:lnTo>
                      <a:pt x="0" y="15"/>
                    </a:lnTo>
                    <a:lnTo>
                      <a:pt x="1" y="22"/>
                    </a:lnTo>
                    <a:lnTo>
                      <a:pt x="5" y="26"/>
                    </a:lnTo>
                    <a:lnTo>
                      <a:pt x="9" y="30"/>
                    </a:lnTo>
                    <a:lnTo>
                      <a:pt x="16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148"/>
              <p:cNvSpPr>
                <a:spLocks/>
              </p:cNvSpPr>
              <p:nvPr/>
            </p:nvSpPr>
            <p:spPr bwMode="auto">
              <a:xfrm>
                <a:off x="8342313" y="6403976"/>
                <a:ext cx="23813" cy="25400"/>
              </a:xfrm>
              <a:custGeom>
                <a:avLst/>
                <a:gdLst>
                  <a:gd name="T0" fmla="*/ 15 w 30"/>
                  <a:gd name="T1" fmla="*/ 31 h 31"/>
                  <a:gd name="T2" fmla="*/ 21 w 30"/>
                  <a:gd name="T3" fmla="*/ 30 h 31"/>
                  <a:gd name="T4" fmla="*/ 26 w 30"/>
                  <a:gd name="T5" fmla="*/ 27 h 31"/>
                  <a:gd name="T6" fmla="*/ 29 w 30"/>
                  <a:gd name="T7" fmla="*/ 22 h 31"/>
                  <a:gd name="T8" fmla="*/ 30 w 30"/>
                  <a:gd name="T9" fmla="*/ 15 h 31"/>
                  <a:gd name="T10" fmla="*/ 29 w 30"/>
                  <a:gd name="T11" fmla="*/ 10 h 31"/>
                  <a:gd name="T12" fmla="*/ 26 w 30"/>
                  <a:gd name="T13" fmla="*/ 5 h 31"/>
                  <a:gd name="T14" fmla="*/ 21 w 30"/>
                  <a:gd name="T15" fmla="*/ 1 h 31"/>
                  <a:gd name="T16" fmla="*/ 15 w 30"/>
                  <a:gd name="T17" fmla="*/ 0 h 31"/>
                  <a:gd name="T18" fmla="*/ 9 w 30"/>
                  <a:gd name="T19" fmla="*/ 1 h 31"/>
                  <a:gd name="T20" fmla="*/ 5 w 30"/>
                  <a:gd name="T21" fmla="*/ 5 h 31"/>
                  <a:gd name="T22" fmla="*/ 1 w 30"/>
                  <a:gd name="T23" fmla="*/ 10 h 31"/>
                  <a:gd name="T24" fmla="*/ 0 w 30"/>
                  <a:gd name="T25" fmla="*/ 15 h 31"/>
                  <a:gd name="T26" fmla="*/ 1 w 30"/>
                  <a:gd name="T27" fmla="*/ 22 h 31"/>
                  <a:gd name="T28" fmla="*/ 5 w 30"/>
                  <a:gd name="T29" fmla="*/ 27 h 31"/>
                  <a:gd name="T30" fmla="*/ 9 w 30"/>
                  <a:gd name="T31" fmla="*/ 30 h 31"/>
                  <a:gd name="T32" fmla="*/ 15 w 30"/>
                  <a:gd name="T3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31">
                    <a:moveTo>
                      <a:pt x="15" y="31"/>
                    </a:moveTo>
                    <a:lnTo>
                      <a:pt x="21" y="30"/>
                    </a:lnTo>
                    <a:lnTo>
                      <a:pt x="26" y="27"/>
                    </a:lnTo>
                    <a:lnTo>
                      <a:pt x="29" y="22"/>
                    </a:lnTo>
                    <a:lnTo>
                      <a:pt x="30" y="15"/>
                    </a:lnTo>
                    <a:lnTo>
                      <a:pt x="29" y="10"/>
                    </a:lnTo>
                    <a:lnTo>
                      <a:pt x="26" y="5"/>
                    </a:lnTo>
                    <a:lnTo>
                      <a:pt x="21" y="1"/>
                    </a:lnTo>
                    <a:lnTo>
                      <a:pt x="15" y="0"/>
                    </a:lnTo>
                    <a:lnTo>
                      <a:pt x="9" y="1"/>
                    </a:lnTo>
                    <a:lnTo>
                      <a:pt x="5" y="5"/>
                    </a:lnTo>
                    <a:lnTo>
                      <a:pt x="1" y="10"/>
                    </a:lnTo>
                    <a:lnTo>
                      <a:pt x="0" y="15"/>
                    </a:lnTo>
                    <a:lnTo>
                      <a:pt x="1" y="22"/>
                    </a:lnTo>
                    <a:lnTo>
                      <a:pt x="5" y="27"/>
                    </a:lnTo>
                    <a:lnTo>
                      <a:pt x="9" y="30"/>
                    </a:lnTo>
                    <a:lnTo>
                      <a:pt x="15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49"/>
              <p:cNvSpPr>
                <a:spLocks/>
              </p:cNvSpPr>
              <p:nvPr/>
            </p:nvSpPr>
            <p:spPr bwMode="auto">
              <a:xfrm>
                <a:off x="8383588" y="6410326"/>
                <a:ext cx="25400" cy="23813"/>
              </a:xfrm>
              <a:custGeom>
                <a:avLst/>
                <a:gdLst>
                  <a:gd name="T0" fmla="*/ 15 w 31"/>
                  <a:gd name="T1" fmla="*/ 30 h 30"/>
                  <a:gd name="T2" fmla="*/ 22 w 31"/>
                  <a:gd name="T3" fmla="*/ 29 h 30"/>
                  <a:gd name="T4" fmla="*/ 27 w 31"/>
                  <a:gd name="T5" fmla="*/ 26 h 30"/>
                  <a:gd name="T6" fmla="*/ 30 w 31"/>
                  <a:gd name="T7" fmla="*/ 21 h 30"/>
                  <a:gd name="T8" fmla="*/ 31 w 31"/>
                  <a:gd name="T9" fmla="*/ 15 h 30"/>
                  <a:gd name="T10" fmla="*/ 30 w 31"/>
                  <a:gd name="T11" fmla="*/ 9 h 30"/>
                  <a:gd name="T12" fmla="*/ 27 w 31"/>
                  <a:gd name="T13" fmla="*/ 5 h 30"/>
                  <a:gd name="T14" fmla="*/ 22 w 31"/>
                  <a:gd name="T15" fmla="*/ 1 h 30"/>
                  <a:gd name="T16" fmla="*/ 15 w 31"/>
                  <a:gd name="T17" fmla="*/ 0 h 30"/>
                  <a:gd name="T18" fmla="*/ 9 w 31"/>
                  <a:gd name="T19" fmla="*/ 1 h 30"/>
                  <a:gd name="T20" fmla="*/ 5 w 31"/>
                  <a:gd name="T21" fmla="*/ 5 h 30"/>
                  <a:gd name="T22" fmla="*/ 1 w 31"/>
                  <a:gd name="T23" fmla="*/ 9 h 30"/>
                  <a:gd name="T24" fmla="*/ 0 w 31"/>
                  <a:gd name="T25" fmla="*/ 15 h 30"/>
                  <a:gd name="T26" fmla="*/ 1 w 31"/>
                  <a:gd name="T27" fmla="*/ 21 h 30"/>
                  <a:gd name="T28" fmla="*/ 5 w 31"/>
                  <a:gd name="T29" fmla="*/ 26 h 30"/>
                  <a:gd name="T30" fmla="*/ 9 w 31"/>
                  <a:gd name="T31" fmla="*/ 29 h 30"/>
                  <a:gd name="T32" fmla="*/ 15 w 31"/>
                  <a:gd name="T3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30">
                    <a:moveTo>
                      <a:pt x="15" y="30"/>
                    </a:moveTo>
                    <a:lnTo>
                      <a:pt x="22" y="29"/>
                    </a:lnTo>
                    <a:lnTo>
                      <a:pt x="27" y="26"/>
                    </a:lnTo>
                    <a:lnTo>
                      <a:pt x="30" y="21"/>
                    </a:lnTo>
                    <a:lnTo>
                      <a:pt x="31" y="15"/>
                    </a:lnTo>
                    <a:lnTo>
                      <a:pt x="30" y="9"/>
                    </a:lnTo>
                    <a:lnTo>
                      <a:pt x="27" y="5"/>
                    </a:lnTo>
                    <a:lnTo>
                      <a:pt x="22" y="1"/>
                    </a:lnTo>
                    <a:lnTo>
                      <a:pt x="15" y="0"/>
                    </a:lnTo>
                    <a:lnTo>
                      <a:pt x="9" y="1"/>
                    </a:lnTo>
                    <a:lnTo>
                      <a:pt x="5" y="5"/>
                    </a:lnTo>
                    <a:lnTo>
                      <a:pt x="1" y="9"/>
                    </a:lnTo>
                    <a:lnTo>
                      <a:pt x="0" y="15"/>
                    </a:lnTo>
                    <a:lnTo>
                      <a:pt x="1" y="21"/>
                    </a:lnTo>
                    <a:lnTo>
                      <a:pt x="5" y="26"/>
                    </a:lnTo>
                    <a:lnTo>
                      <a:pt x="9" y="29"/>
                    </a:lnTo>
                    <a:lnTo>
                      <a:pt x="15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50"/>
              <p:cNvSpPr>
                <a:spLocks/>
              </p:cNvSpPr>
              <p:nvPr/>
            </p:nvSpPr>
            <p:spPr bwMode="auto">
              <a:xfrm>
                <a:off x="8424863" y="6418263"/>
                <a:ext cx="25400" cy="23813"/>
              </a:xfrm>
              <a:custGeom>
                <a:avLst/>
                <a:gdLst>
                  <a:gd name="T0" fmla="*/ 16 w 31"/>
                  <a:gd name="T1" fmla="*/ 30 h 30"/>
                  <a:gd name="T2" fmla="*/ 22 w 31"/>
                  <a:gd name="T3" fmla="*/ 28 h 30"/>
                  <a:gd name="T4" fmla="*/ 26 w 31"/>
                  <a:gd name="T5" fmla="*/ 25 h 30"/>
                  <a:gd name="T6" fmla="*/ 30 w 31"/>
                  <a:gd name="T7" fmla="*/ 20 h 30"/>
                  <a:gd name="T8" fmla="*/ 31 w 31"/>
                  <a:gd name="T9" fmla="*/ 15 h 30"/>
                  <a:gd name="T10" fmla="*/ 30 w 31"/>
                  <a:gd name="T11" fmla="*/ 9 h 30"/>
                  <a:gd name="T12" fmla="*/ 26 w 31"/>
                  <a:gd name="T13" fmla="*/ 4 h 30"/>
                  <a:gd name="T14" fmla="*/ 22 w 31"/>
                  <a:gd name="T15" fmla="*/ 1 h 30"/>
                  <a:gd name="T16" fmla="*/ 16 w 31"/>
                  <a:gd name="T17" fmla="*/ 0 h 30"/>
                  <a:gd name="T18" fmla="*/ 9 w 31"/>
                  <a:gd name="T19" fmla="*/ 1 h 30"/>
                  <a:gd name="T20" fmla="*/ 5 w 31"/>
                  <a:gd name="T21" fmla="*/ 4 h 30"/>
                  <a:gd name="T22" fmla="*/ 1 w 31"/>
                  <a:gd name="T23" fmla="*/ 9 h 30"/>
                  <a:gd name="T24" fmla="*/ 0 w 31"/>
                  <a:gd name="T25" fmla="*/ 15 h 30"/>
                  <a:gd name="T26" fmla="*/ 1 w 31"/>
                  <a:gd name="T27" fmla="*/ 20 h 30"/>
                  <a:gd name="T28" fmla="*/ 5 w 31"/>
                  <a:gd name="T29" fmla="*/ 25 h 30"/>
                  <a:gd name="T30" fmla="*/ 9 w 31"/>
                  <a:gd name="T31" fmla="*/ 28 h 30"/>
                  <a:gd name="T32" fmla="*/ 16 w 31"/>
                  <a:gd name="T3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30">
                    <a:moveTo>
                      <a:pt x="16" y="30"/>
                    </a:moveTo>
                    <a:lnTo>
                      <a:pt x="22" y="28"/>
                    </a:lnTo>
                    <a:lnTo>
                      <a:pt x="26" y="25"/>
                    </a:lnTo>
                    <a:lnTo>
                      <a:pt x="30" y="20"/>
                    </a:lnTo>
                    <a:lnTo>
                      <a:pt x="31" y="15"/>
                    </a:lnTo>
                    <a:lnTo>
                      <a:pt x="30" y="9"/>
                    </a:lnTo>
                    <a:lnTo>
                      <a:pt x="26" y="4"/>
                    </a:lnTo>
                    <a:lnTo>
                      <a:pt x="22" y="1"/>
                    </a:lnTo>
                    <a:lnTo>
                      <a:pt x="16" y="0"/>
                    </a:lnTo>
                    <a:lnTo>
                      <a:pt x="9" y="1"/>
                    </a:lnTo>
                    <a:lnTo>
                      <a:pt x="5" y="4"/>
                    </a:lnTo>
                    <a:lnTo>
                      <a:pt x="1" y="9"/>
                    </a:lnTo>
                    <a:lnTo>
                      <a:pt x="0" y="15"/>
                    </a:lnTo>
                    <a:lnTo>
                      <a:pt x="1" y="20"/>
                    </a:lnTo>
                    <a:lnTo>
                      <a:pt x="5" y="25"/>
                    </a:lnTo>
                    <a:lnTo>
                      <a:pt x="9" y="28"/>
                    </a:ln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51"/>
              <p:cNvSpPr>
                <a:spLocks/>
              </p:cNvSpPr>
              <p:nvPr/>
            </p:nvSpPr>
            <p:spPr bwMode="auto">
              <a:xfrm>
                <a:off x="8466138" y="6429376"/>
                <a:ext cx="23813" cy="23813"/>
              </a:xfrm>
              <a:custGeom>
                <a:avLst/>
                <a:gdLst>
                  <a:gd name="T0" fmla="*/ 15 w 31"/>
                  <a:gd name="T1" fmla="*/ 31 h 31"/>
                  <a:gd name="T2" fmla="*/ 22 w 31"/>
                  <a:gd name="T3" fmla="*/ 30 h 31"/>
                  <a:gd name="T4" fmla="*/ 26 w 31"/>
                  <a:gd name="T5" fmla="*/ 27 h 31"/>
                  <a:gd name="T6" fmla="*/ 30 w 31"/>
                  <a:gd name="T7" fmla="*/ 22 h 31"/>
                  <a:gd name="T8" fmla="*/ 31 w 31"/>
                  <a:gd name="T9" fmla="*/ 17 h 31"/>
                  <a:gd name="T10" fmla="*/ 30 w 31"/>
                  <a:gd name="T11" fmla="*/ 10 h 31"/>
                  <a:gd name="T12" fmla="*/ 26 w 31"/>
                  <a:gd name="T13" fmla="*/ 5 h 31"/>
                  <a:gd name="T14" fmla="*/ 22 w 31"/>
                  <a:gd name="T15" fmla="*/ 2 h 31"/>
                  <a:gd name="T16" fmla="*/ 15 w 31"/>
                  <a:gd name="T17" fmla="*/ 0 h 31"/>
                  <a:gd name="T18" fmla="*/ 9 w 31"/>
                  <a:gd name="T19" fmla="*/ 2 h 31"/>
                  <a:gd name="T20" fmla="*/ 4 w 31"/>
                  <a:gd name="T21" fmla="*/ 5 h 31"/>
                  <a:gd name="T22" fmla="*/ 1 w 31"/>
                  <a:gd name="T23" fmla="*/ 10 h 31"/>
                  <a:gd name="T24" fmla="*/ 0 w 31"/>
                  <a:gd name="T25" fmla="*/ 17 h 31"/>
                  <a:gd name="T26" fmla="*/ 1 w 31"/>
                  <a:gd name="T27" fmla="*/ 22 h 31"/>
                  <a:gd name="T28" fmla="*/ 4 w 31"/>
                  <a:gd name="T29" fmla="*/ 27 h 31"/>
                  <a:gd name="T30" fmla="*/ 9 w 31"/>
                  <a:gd name="T31" fmla="*/ 30 h 31"/>
                  <a:gd name="T32" fmla="*/ 15 w 31"/>
                  <a:gd name="T3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31">
                    <a:moveTo>
                      <a:pt x="15" y="31"/>
                    </a:moveTo>
                    <a:lnTo>
                      <a:pt x="22" y="30"/>
                    </a:lnTo>
                    <a:lnTo>
                      <a:pt x="26" y="27"/>
                    </a:lnTo>
                    <a:lnTo>
                      <a:pt x="30" y="22"/>
                    </a:lnTo>
                    <a:lnTo>
                      <a:pt x="31" y="17"/>
                    </a:lnTo>
                    <a:lnTo>
                      <a:pt x="30" y="10"/>
                    </a:lnTo>
                    <a:lnTo>
                      <a:pt x="26" y="5"/>
                    </a:lnTo>
                    <a:lnTo>
                      <a:pt x="22" y="2"/>
                    </a:lnTo>
                    <a:lnTo>
                      <a:pt x="15" y="0"/>
                    </a:lnTo>
                    <a:lnTo>
                      <a:pt x="9" y="2"/>
                    </a:lnTo>
                    <a:lnTo>
                      <a:pt x="4" y="5"/>
                    </a:lnTo>
                    <a:lnTo>
                      <a:pt x="1" y="10"/>
                    </a:lnTo>
                    <a:lnTo>
                      <a:pt x="0" y="17"/>
                    </a:lnTo>
                    <a:lnTo>
                      <a:pt x="1" y="22"/>
                    </a:lnTo>
                    <a:lnTo>
                      <a:pt x="4" y="27"/>
                    </a:lnTo>
                    <a:lnTo>
                      <a:pt x="9" y="30"/>
                    </a:lnTo>
                    <a:lnTo>
                      <a:pt x="15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152"/>
              <p:cNvSpPr>
                <a:spLocks/>
              </p:cNvSpPr>
              <p:nvPr/>
            </p:nvSpPr>
            <p:spPr bwMode="auto">
              <a:xfrm>
                <a:off x="8421688" y="6473826"/>
                <a:ext cx="25400" cy="25400"/>
              </a:xfrm>
              <a:custGeom>
                <a:avLst/>
                <a:gdLst>
                  <a:gd name="T0" fmla="*/ 16 w 31"/>
                  <a:gd name="T1" fmla="*/ 31 h 31"/>
                  <a:gd name="T2" fmla="*/ 21 w 31"/>
                  <a:gd name="T3" fmla="*/ 30 h 31"/>
                  <a:gd name="T4" fmla="*/ 26 w 31"/>
                  <a:gd name="T5" fmla="*/ 26 h 31"/>
                  <a:gd name="T6" fmla="*/ 29 w 31"/>
                  <a:gd name="T7" fmla="*/ 22 h 31"/>
                  <a:gd name="T8" fmla="*/ 31 w 31"/>
                  <a:gd name="T9" fmla="*/ 15 h 31"/>
                  <a:gd name="T10" fmla="*/ 29 w 31"/>
                  <a:gd name="T11" fmla="*/ 9 h 31"/>
                  <a:gd name="T12" fmla="*/ 26 w 31"/>
                  <a:gd name="T13" fmla="*/ 5 h 31"/>
                  <a:gd name="T14" fmla="*/ 21 w 31"/>
                  <a:gd name="T15" fmla="*/ 1 h 31"/>
                  <a:gd name="T16" fmla="*/ 16 w 31"/>
                  <a:gd name="T17" fmla="*/ 0 h 31"/>
                  <a:gd name="T18" fmla="*/ 9 w 31"/>
                  <a:gd name="T19" fmla="*/ 1 h 31"/>
                  <a:gd name="T20" fmla="*/ 4 w 31"/>
                  <a:gd name="T21" fmla="*/ 5 h 31"/>
                  <a:gd name="T22" fmla="*/ 1 w 31"/>
                  <a:gd name="T23" fmla="*/ 9 h 31"/>
                  <a:gd name="T24" fmla="*/ 0 w 31"/>
                  <a:gd name="T25" fmla="*/ 15 h 31"/>
                  <a:gd name="T26" fmla="*/ 1 w 31"/>
                  <a:gd name="T27" fmla="*/ 22 h 31"/>
                  <a:gd name="T28" fmla="*/ 4 w 31"/>
                  <a:gd name="T29" fmla="*/ 26 h 31"/>
                  <a:gd name="T30" fmla="*/ 9 w 31"/>
                  <a:gd name="T31" fmla="*/ 30 h 31"/>
                  <a:gd name="T32" fmla="*/ 16 w 31"/>
                  <a:gd name="T3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31">
                    <a:moveTo>
                      <a:pt x="16" y="31"/>
                    </a:moveTo>
                    <a:lnTo>
                      <a:pt x="21" y="30"/>
                    </a:lnTo>
                    <a:lnTo>
                      <a:pt x="26" y="26"/>
                    </a:lnTo>
                    <a:lnTo>
                      <a:pt x="29" y="22"/>
                    </a:lnTo>
                    <a:lnTo>
                      <a:pt x="31" y="15"/>
                    </a:lnTo>
                    <a:lnTo>
                      <a:pt x="29" y="9"/>
                    </a:lnTo>
                    <a:lnTo>
                      <a:pt x="26" y="5"/>
                    </a:lnTo>
                    <a:lnTo>
                      <a:pt x="21" y="1"/>
                    </a:lnTo>
                    <a:lnTo>
                      <a:pt x="16" y="0"/>
                    </a:lnTo>
                    <a:lnTo>
                      <a:pt x="9" y="1"/>
                    </a:lnTo>
                    <a:lnTo>
                      <a:pt x="4" y="5"/>
                    </a:lnTo>
                    <a:lnTo>
                      <a:pt x="1" y="9"/>
                    </a:lnTo>
                    <a:lnTo>
                      <a:pt x="0" y="15"/>
                    </a:lnTo>
                    <a:lnTo>
                      <a:pt x="1" y="22"/>
                    </a:lnTo>
                    <a:lnTo>
                      <a:pt x="4" y="26"/>
                    </a:lnTo>
                    <a:lnTo>
                      <a:pt x="9" y="30"/>
                    </a:lnTo>
                    <a:lnTo>
                      <a:pt x="16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53"/>
              <p:cNvSpPr>
                <a:spLocks/>
              </p:cNvSpPr>
              <p:nvPr/>
            </p:nvSpPr>
            <p:spPr bwMode="auto">
              <a:xfrm>
                <a:off x="8380413" y="6465888"/>
                <a:ext cx="23813" cy="23813"/>
              </a:xfrm>
              <a:custGeom>
                <a:avLst/>
                <a:gdLst>
                  <a:gd name="T0" fmla="*/ 16 w 31"/>
                  <a:gd name="T1" fmla="*/ 32 h 32"/>
                  <a:gd name="T2" fmla="*/ 21 w 31"/>
                  <a:gd name="T3" fmla="*/ 30 h 32"/>
                  <a:gd name="T4" fmla="*/ 26 w 31"/>
                  <a:gd name="T5" fmla="*/ 27 h 32"/>
                  <a:gd name="T6" fmla="*/ 29 w 31"/>
                  <a:gd name="T7" fmla="*/ 22 h 32"/>
                  <a:gd name="T8" fmla="*/ 31 w 31"/>
                  <a:gd name="T9" fmla="*/ 17 h 32"/>
                  <a:gd name="T10" fmla="*/ 29 w 31"/>
                  <a:gd name="T11" fmla="*/ 10 h 32"/>
                  <a:gd name="T12" fmla="*/ 26 w 31"/>
                  <a:gd name="T13" fmla="*/ 5 h 32"/>
                  <a:gd name="T14" fmla="*/ 21 w 31"/>
                  <a:gd name="T15" fmla="*/ 2 h 32"/>
                  <a:gd name="T16" fmla="*/ 16 w 31"/>
                  <a:gd name="T17" fmla="*/ 0 h 32"/>
                  <a:gd name="T18" fmla="*/ 9 w 31"/>
                  <a:gd name="T19" fmla="*/ 2 h 32"/>
                  <a:gd name="T20" fmla="*/ 4 w 31"/>
                  <a:gd name="T21" fmla="*/ 5 h 32"/>
                  <a:gd name="T22" fmla="*/ 1 w 31"/>
                  <a:gd name="T23" fmla="*/ 10 h 32"/>
                  <a:gd name="T24" fmla="*/ 0 w 31"/>
                  <a:gd name="T25" fmla="*/ 17 h 32"/>
                  <a:gd name="T26" fmla="*/ 1 w 31"/>
                  <a:gd name="T27" fmla="*/ 22 h 32"/>
                  <a:gd name="T28" fmla="*/ 4 w 31"/>
                  <a:gd name="T29" fmla="*/ 27 h 32"/>
                  <a:gd name="T30" fmla="*/ 9 w 31"/>
                  <a:gd name="T31" fmla="*/ 30 h 32"/>
                  <a:gd name="T32" fmla="*/ 16 w 31"/>
                  <a:gd name="T3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32">
                    <a:moveTo>
                      <a:pt x="16" y="32"/>
                    </a:moveTo>
                    <a:lnTo>
                      <a:pt x="21" y="30"/>
                    </a:lnTo>
                    <a:lnTo>
                      <a:pt x="26" y="27"/>
                    </a:lnTo>
                    <a:lnTo>
                      <a:pt x="29" y="22"/>
                    </a:lnTo>
                    <a:lnTo>
                      <a:pt x="31" y="17"/>
                    </a:lnTo>
                    <a:lnTo>
                      <a:pt x="29" y="10"/>
                    </a:lnTo>
                    <a:lnTo>
                      <a:pt x="26" y="5"/>
                    </a:lnTo>
                    <a:lnTo>
                      <a:pt x="21" y="2"/>
                    </a:lnTo>
                    <a:lnTo>
                      <a:pt x="16" y="0"/>
                    </a:lnTo>
                    <a:lnTo>
                      <a:pt x="9" y="2"/>
                    </a:lnTo>
                    <a:lnTo>
                      <a:pt x="4" y="5"/>
                    </a:lnTo>
                    <a:lnTo>
                      <a:pt x="1" y="10"/>
                    </a:lnTo>
                    <a:lnTo>
                      <a:pt x="0" y="17"/>
                    </a:lnTo>
                    <a:lnTo>
                      <a:pt x="1" y="22"/>
                    </a:lnTo>
                    <a:lnTo>
                      <a:pt x="4" y="27"/>
                    </a:lnTo>
                    <a:lnTo>
                      <a:pt x="9" y="30"/>
                    </a:lnTo>
                    <a:lnTo>
                      <a:pt x="16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154"/>
              <p:cNvSpPr>
                <a:spLocks/>
              </p:cNvSpPr>
              <p:nvPr/>
            </p:nvSpPr>
            <p:spPr bwMode="auto">
              <a:xfrm>
                <a:off x="8339138" y="6459538"/>
                <a:ext cx="23813" cy="25400"/>
              </a:xfrm>
              <a:custGeom>
                <a:avLst/>
                <a:gdLst>
                  <a:gd name="T0" fmla="*/ 14 w 29"/>
                  <a:gd name="T1" fmla="*/ 31 h 31"/>
                  <a:gd name="T2" fmla="*/ 19 w 29"/>
                  <a:gd name="T3" fmla="*/ 29 h 31"/>
                  <a:gd name="T4" fmla="*/ 24 w 29"/>
                  <a:gd name="T5" fmla="*/ 26 h 31"/>
                  <a:gd name="T6" fmla="*/ 27 w 29"/>
                  <a:gd name="T7" fmla="*/ 21 h 31"/>
                  <a:gd name="T8" fmla="*/ 29 w 29"/>
                  <a:gd name="T9" fmla="*/ 16 h 31"/>
                  <a:gd name="T10" fmla="*/ 27 w 29"/>
                  <a:gd name="T11" fmla="*/ 9 h 31"/>
                  <a:gd name="T12" fmla="*/ 24 w 29"/>
                  <a:gd name="T13" fmla="*/ 4 h 31"/>
                  <a:gd name="T14" fmla="*/ 19 w 29"/>
                  <a:gd name="T15" fmla="*/ 1 h 31"/>
                  <a:gd name="T16" fmla="*/ 14 w 29"/>
                  <a:gd name="T17" fmla="*/ 0 h 31"/>
                  <a:gd name="T18" fmla="*/ 9 w 29"/>
                  <a:gd name="T19" fmla="*/ 1 h 31"/>
                  <a:gd name="T20" fmla="*/ 4 w 29"/>
                  <a:gd name="T21" fmla="*/ 4 h 31"/>
                  <a:gd name="T22" fmla="*/ 1 w 29"/>
                  <a:gd name="T23" fmla="*/ 9 h 31"/>
                  <a:gd name="T24" fmla="*/ 0 w 29"/>
                  <a:gd name="T25" fmla="*/ 16 h 31"/>
                  <a:gd name="T26" fmla="*/ 1 w 29"/>
                  <a:gd name="T27" fmla="*/ 21 h 31"/>
                  <a:gd name="T28" fmla="*/ 4 w 29"/>
                  <a:gd name="T29" fmla="*/ 26 h 31"/>
                  <a:gd name="T30" fmla="*/ 9 w 29"/>
                  <a:gd name="T31" fmla="*/ 29 h 31"/>
                  <a:gd name="T32" fmla="*/ 14 w 29"/>
                  <a:gd name="T3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31">
                    <a:moveTo>
                      <a:pt x="14" y="31"/>
                    </a:moveTo>
                    <a:lnTo>
                      <a:pt x="19" y="29"/>
                    </a:lnTo>
                    <a:lnTo>
                      <a:pt x="24" y="26"/>
                    </a:lnTo>
                    <a:lnTo>
                      <a:pt x="27" y="21"/>
                    </a:lnTo>
                    <a:lnTo>
                      <a:pt x="29" y="16"/>
                    </a:lnTo>
                    <a:lnTo>
                      <a:pt x="27" y="9"/>
                    </a:lnTo>
                    <a:lnTo>
                      <a:pt x="24" y="4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9" y="1"/>
                    </a:lnTo>
                    <a:lnTo>
                      <a:pt x="4" y="4"/>
                    </a:lnTo>
                    <a:lnTo>
                      <a:pt x="1" y="9"/>
                    </a:lnTo>
                    <a:lnTo>
                      <a:pt x="0" y="16"/>
                    </a:lnTo>
                    <a:lnTo>
                      <a:pt x="1" y="21"/>
                    </a:lnTo>
                    <a:lnTo>
                      <a:pt x="4" y="26"/>
                    </a:lnTo>
                    <a:lnTo>
                      <a:pt x="9" y="29"/>
                    </a:lnTo>
                    <a:lnTo>
                      <a:pt x="14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55"/>
              <p:cNvSpPr>
                <a:spLocks/>
              </p:cNvSpPr>
              <p:nvPr/>
            </p:nvSpPr>
            <p:spPr bwMode="auto">
              <a:xfrm>
                <a:off x="8296275" y="6457951"/>
                <a:ext cx="25400" cy="25400"/>
              </a:xfrm>
              <a:custGeom>
                <a:avLst/>
                <a:gdLst>
                  <a:gd name="T0" fmla="*/ 16 w 31"/>
                  <a:gd name="T1" fmla="*/ 31 h 31"/>
                  <a:gd name="T2" fmla="*/ 22 w 31"/>
                  <a:gd name="T3" fmla="*/ 30 h 31"/>
                  <a:gd name="T4" fmla="*/ 26 w 31"/>
                  <a:gd name="T5" fmla="*/ 27 h 31"/>
                  <a:gd name="T6" fmla="*/ 30 w 31"/>
                  <a:gd name="T7" fmla="*/ 22 h 31"/>
                  <a:gd name="T8" fmla="*/ 31 w 31"/>
                  <a:gd name="T9" fmla="*/ 16 h 31"/>
                  <a:gd name="T10" fmla="*/ 30 w 31"/>
                  <a:gd name="T11" fmla="*/ 9 h 31"/>
                  <a:gd name="T12" fmla="*/ 26 w 31"/>
                  <a:gd name="T13" fmla="*/ 5 h 31"/>
                  <a:gd name="T14" fmla="*/ 22 w 31"/>
                  <a:gd name="T15" fmla="*/ 1 h 31"/>
                  <a:gd name="T16" fmla="*/ 16 w 31"/>
                  <a:gd name="T17" fmla="*/ 0 h 31"/>
                  <a:gd name="T18" fmla="*/ 9 w 31"/>
                  <a:gd name="T19" fmla="*/ 1 h 31"/>
                  <a:gd name="T20" fmla="*/ 4 w 31"/>
                  <a:gd name="T21" fmla="*/ 5 h 31"/>
                  <a:gd name="T22" fmla="*/ 1 w 31"/>
                  <a:gd name="T23" fmla="*/ 9 h 31"/>
                  <a:gd name="T24" fmla="*/ 0 w 31"/>
                  <a:gd name="T25" fmla="*/ 16 h 31"/>
                  <a:gd name="T26" fmla="*/ 1 w 31"/>
                  <a:gd name="T27" fmla="*/ 22 h 31"/>
                  <a:gd name="T28" fmla="*/ 4 w 31"/>
                  <a:gd name="T29" fmla="*/ 27 h 31"/>
                  <a:gd name="T30" fmla="*/ 9 w 31"/>
                  <a:gd name="T31" fmla="*/ 30 h 31"/>
                  <a:gd name="T32" fmla="*/ 16 w 31"/>
                  <a:gd name="T3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31">
                    <a:moveTo>
                      <a:pt x="16" y="31"/>
                    </a:moveTo>
                    <a:lnTo>
                      <a:pt x="22" y="30"/>
                    </a:lnTo>
                    <a:lnTo>
                      <a:pt x="26" y="27"/>
                    </a:lnTo>
                    <a:lnTo>
                      <a:pt x="30" y="22"/>
                    </a:lnTo>
                    <a:lnTo>
                      <a:pt x="31" y="16"/>
                    </a:lnTo>
                    <a:lnTo>
                      <a:pt x="30" y="9"/>
                    </a:lnTo>
                    <a:lnTo>
                      <a:pt x="26" y="5"/>
                    </a:lnTo>
                    <a:lnTo>
                      <a:pt x="22" y="1"/>
                    </a:lnTo>
                    <a:lnTo>
                      <a:pt x="16" y="0"/>
                    </a:lnTo>
                    <a:lnTo>
                      <a:pt x="9" y="1"/>
                    </a:lnTo>
                    <a:lnTo>
                      <a:pt x="4" y="5"/>
                    </a:lnTo>
                    <a:lnTo>
                      <a:pt x="1" y="9"/>
                    </a:lnTo>
                    <a:lnTo>
                      <a:pt x="0" y="16"/>
                    </a:lnTo>
                    <a:lnTo>
                      <a:pt x="1" y="22"/>
                    </a:lnTo>
                    <a:lnTo>
                      <a:pt x="4" y="27"/>
                    </a:lnTo>
                    <a:lnTo>
                      <a:pt x="9" y="30"/>
                    </a:lnTo>
                    <a:lnTo>
                      <a:pt x="16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56"/>
              <p:cNvSpPr>
                <a:spLocks/>
              </p:cNvSpPr>
              <p:nvPr/>
            </p:nvSpPr>
            <p:spPr bwMode="auto">
              <a:xfrm>
                <a:off x="8255000" y="6459538"/>
                <a:ext cx="23813" cy="23813"/>
              </a:xfrm>
              <a:custGeom>
                <a:avLst/>
                <a:gdLst>
                  <a:gd name="T0" fmla="*/ 16 w 31"/>
                  <a:gd name="T1" fmla="*/ 31 h 31"/>
                  <a:gd name="T2" fmla="*/ 22 w 31"/>
                  <a:gd name="T3" fmla="*/ 30 h 31"/>
                  <a:gd name="T4" fmla="*/ 26 w 31"/>
                  <a:gd name="T5" fmla="*/ 27 h 31"/>
                  <a:gd name="T6" fmla="*/ 30 w 31"/>
                  <a:gd name="T7" fmla="*/ 22 h 31"/>
                  <a:gd name="T8" fmla="*/ 31 w 31"/>
                  <a:gd name="T9" fmla="*/ 15 h 31"/>
                  <a:gd name="T10" fmla="*/ 30 w 31"/>
                  <a:gd name="T11" fmla="*/ 10 h 31"/>
                  <a:gd name="T12" fmla="*/ 26 w 31"/>
                  <a:gd name="T13" fmla="*/ 5 h 31"/>
                  <a:gd name="T14" fmla="*/ 22 w 31"/>
                  <a:gd name="T15" fmla="*/ 2 h 31"/>
                  <a:gd name="T16" fmla="*/ 16 w 31"/>
                  <a:gd name="T17" fmla="*/ 0 h 31"/>
                  <a:gd name="T18" fmla="*/ 9 w 31"/>
                  <a:gd name="T19" fmla="*/ 2 h 31"/>
                  <a:gd name="T20" fmla="*/ 4 w 31"/>
                  <a:gd name="T21" fmla="*/ 5 h 31"/>
                  <a:gd name="T22" fmla="*/ 1 w 31"/>
                  <a:gd name="T23" fmla="*/ 10 h 31"/>
                  <a:gd name="T24" fmla="*/ 0 w 31"/>
                  <a:gd name="T25" fmla="*/ 15 h 31"/>
                  <a:gd name="T26" fmla="*/ 1 w 31"/>
                  <a:gd name="T27" fmla="*/ 22 h 31"/>
                  <a:gd name="T28" fmla="*/ 4 w 31"/>
                  <a:gd name="T29" fmla="*/ 27 h 31"/>
                  <a:gd name="T30" fmla="*/ 9 w 31"/>
                  <a:gd name="T31" fmla="*/ 30 h 31"/>
                  <a:gd name="T32" fmla="*/ 16 w 31"/>
                  <a:gd name="T3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31">
                    <a:moveTo>
                      <a:pt x="16" y="31"/>
                    </a:moveTo>
                    <a:lnTo>
                      <a:pt x="22" y="30"/>
                    </a:lnTo>
                    <a:lnTo>
                      <a:pt x="26" y="27"/>
                    </a:lnTo>
                    <a:lnTo>
                      <a:pt x="30" y="22"/>
                    </a:lnTo>
                    <a:lnTo>
                      <a:pt x="31" y="15"/>
                    </a:lnTo>
                    <a:lnTo>
                      <a:pt x="30" y="10"/>
                    </a:lnTo>
                    <a:lnTo>
                      <a:pt x="26" y="5"/>
                    </a:lnTo>
                    <a:lnTo>
                      <a:pt x="22" y="2"/>
                    </a:lnTo>
                    <a:lnTo>
                      <a:pt x="16" y="0"/>
                    </a:lnTo>
                    <a:lnTo>
                      <a:pt x="9" y="2"/>
                    </a:lnTo>
                    <a:lnTo>
                      <a:pt x="4" y="5"/>
                    </a:lnTo>
                    <a:lnTo>
                      <a:pt x="1" y="10"/>
                    </a:lnTo>
                    <a:lnTo>
                      <a:pt x="0" y="15"/>
                    </a:lnTo>
                    <a:lnTo>
                      <a:pt x="1" y="22"/>
                    </a:lnTo>
                    <a:lnTo>
                      <a:pt x="4" y="27"/>
                    </a:lnTo>
                    <a:lnTo>
                      <a:pt x="9" y="30"/>
                    </a:lnTo>
                    <a:lnTo>
                      <a:pt x="16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57"/>
              <p:cNvSpPr>
                <a:spLocks/>
              </p:cNvSpPr>
              <p:nvPr/>
            </p:nvSpPr>
            <p:spPr bwMode="auto">
              <a:xfrm>
                <a:off x="8212138" y="6464301"/>
                <a:ext cx="25400" cy="23813"/>
              </a:xfrm>
              <a:custGeom>
                <a:avLst/>
                <a:gdLst>
                  <a:gd name="T0" fmla="*/ 15 w 31"/>
                  <a:gd name="T1" fmla="*/ 30 h 30"/>
                  <a:gd name="T2" fmla="*/ 22 w 31"/>
                  <a:gd name="T3" fmla="*/ 29 h 30"/>
                  <a:gd name="T4" fmla="*/ 26 w 31"/>
                  <a:gd name="T5" fmla="*/ 25 h 30"/>
                  <a:gd name="T6" fmla="*/ 30 w 31"/>
                  <a:gd name="T7" fmla="*/ 21 h 30"/>
                  <a:gd name="T8" fmla="*/ 31 w 31"/>
                  <a:gd name="T9" fmla="*/ 15 h 30"/>
                  <a:gd name="T10" fmla="*/ 30 w 31"/>
                  <a:gd name="T11" fmla="*/ 9 h 30"/>
                  <a:gd name="T12" fmla="*/ 26 w 31"/>
                  <a:gd name="T13" fmla="*/ 5 h 30"/>
                  <a:gd name="T14" fmla="*/ 22 w 31"/>
                  <a:gd name="T15" fmla="*/ 1 h 30"/>
                  <a:gd name="T16" fmla="*/ 15 w 31"/>
                  <a:gd name="T17" fmla="*/ 0 h 30"/>
                  <a:gd name="T18" fmla="*/ 9 w 31"/>
                  <a:gd name="T19" fmla="*/ 1 h 30"/>
                  <a:gd name="T20" fmla="*/ 4 w 31"/>
                  <a:gd name="T21" fmla="*/ 5 h 30"/>
                  <a:gd name="T22" fmla="*/ 1 w 31"/>
                  <a:gd name="T23" fmla="*/ 9 h 30"/>
                  <a:gd name="T24" fmla="*/ 0 w 31"/>
                  <a:gd name="T25" fmla="*/ 15 h 30"/>
                  <a:gd name="T26" fmla="*/ 1 w 31"/>
                  <a:gd name="T27" fmla="*/ 21 h 30"/>
                  <a:gd name="T28" fmla="*/ 4 w 31"/>
                  <a:gd name="T29" fmla="*/ 25 h 30"/>
                  <a:gd name="T30" fmla="*/ 9 w 31"/>
                  <a:gd name="T31" fmla="*/ 29 h 30"/>
                  <a:gd name="T32" fmla="*/ 15 w 31"/>
                  <a:gd name="T3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30">
                    <a:moveTo>
                      <a:pt x="15" y="30"/>
                    </a:moveTo>
                    <a:lnTo>
                      <a:pt x="22" y="29"/>
                    </a:lnTo>
                    <a:lnTo>
                      <a:pt x="26" y="25"/>
                    </a:lnTo>
                    <a:lnTo>
                      <a:pt x="30" y="21"/>
                    </a:lnTo>
                    <a:lnTo>
                      <a:pt x="31" y="15"/>
                    </a:lnTo>
                    <a:lnTo>
                      <a:pt x="30" y="9"/>
                    </a:lnTo>
                    <a:lnTo>
                      <a:pt x="26" y="5"/>
                    </a:lnTo>
                    <a:lnTo>
                      <a:pt x="22" y="1"/>
                    </a:lnTo>
                    <a:lnTo>
                      <a:pt x="15" y="0"/>
                    </a:lnTo>
                    <a:lnTo>
                      <a:pt x="9" y="1"/>
                    </a:lnTo>
                    <a:lnTo>
                      <a:pt x="4" y="5"/>
                    </a:lnTo>
                    <a:lnTo>
                      <a:pt x="1" y="9"/>
                    </a:lnTo>
                    <a:lnTo>
                      <a:pt x="0" y="15"/>
                    </a:lnTo>
                    <a:lnTo>
                      <a:pt x="1" y="21"/>
                    </a:lnTo>
                    <a:lnTo>
                      <a:pt x="4" y="25"/>
                    </a:lnTo>
                    <a:lnTo>
                      <a:pt x="9" y="29"/>
                    </a:lnTo>
                    <a:lnTo>
                      <a:pt x="15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58"/>
              <p:cNvSpPr>
                <a:spLocks/>
              </p:cNvSpPr>
              <p:nvPr/>
            </p:nvSpPr>
            <p:spPr bwMode="auto">
              <a:xfrm>
                <a:off x="8170863" y="6470651"/>
                <a:ext cx="23813" cy="25400"/>
              </a:xfrm>
              <a:custGeom>
                <a:avLst/>
                <a:gdLst>
                  <a:gd name="T0" fmla="*/ 16 w 31"/>
                  <a:gd name="T1" fmla="*/ 31 h 31"/>
                  <a:gd name="T2" fmla="*/ 22 w 31"/>
                  <a:gd name="T3" fmla="*/ 30 h 31"/>
                  <a:gd name="T4" fmla="*/ 26 w 31"/>
                  <a:gd name="T5" fmla="*/ 27 h 31"/>
                  <a:gd name="T6" fmla="*/ 30 w 31"/>
                  <a:gd name="T7" fmla="*/ 22 h 31"/>
                  <a:gd name="T8" fmla="*/ 31 w 31"/>
                  <a:gd name="T9" fmla="*/ 15 h 31"/>
                  <a:gd name="T10" fmla="*/ 30 w 31"/>
                  <a:gd name="T11" fmla="*/ 10 h 31"/>
                  <a:gd name="T12" fmla="*/ 26 w 31"/>
                  <a:gd name="T13" fmla="*/ 5 h 31"/>
                  <a:gd name="T14" fmla="*/ 22 w 31"/>
                  <a:gd name="T15" fmla="*/ 2 h 31"/>
                  <a:gd name="T16" fmla="*/ 16 w 31"/>
                  <a:gd name="T17" fmla="*/ 0 h 31"/>
                  <a:gd name="T18" fmla="*/ 9 w 31"/>
                  <a:gd name="T19" fmla="*/ 2 h 31"/>
                  <a:gd name="T20" fmla="*/ 4 w 31"/>
                  <a:gd name="T21" fmla="*/ 5 h 31"/>
                  <a:gd name="T22" fmla="*/ 1 w 31"/>
                  <a:gd name="T23" fmla="*/ 10 h 31"/>
                  <a:gd name="T24" fmla="*/ 0 w 31"/>
                  <a:gd name="T25" fmla="*/ 15 h 31"/>
                  <a:gd name="T26" fmla="*/ 1 w 31"/>
                  <a:gd name="T27" fmla="*/ 22 h 31"/>
                  <a:gd name="T28" fmla="*/ 4 w 31"/>
                  <a:gd name="T29" fmla="*/ 27 h 31"/>
                  <a:gd name="T30" fmla="*/ 9 w 31"/>
                  <a:gd name="T31" fmla="*/ 30 h 31"/>
                  <a:gd name="T32" fmla="*/ 16 w 31"/>
                  <a:gd name="T3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31">
                    <a:moveTo>
                      <a:pt x="16" y="31"/>
                    </a:moveTo>
                    <a:lnTo>
                      <a:pt x="22" y="30"/>
                    </a:lnTo>
                    <a:lnTo>
                      <a:pt x="26" y="27"/>
                    </a:lnTo>
                    <a:lnTo>
                      <a:pt x="30" y="22"/>
                    </a:lnTo>
                    <a:lnTo>
                      <a:pt x="31" y="15"/>
                    </a:lnTo>
                    <a:lnTo>
                      <a:pt x="30" y="10"/>
                    </a:lnTo>
                    <a:lnTo>
                      <a:pt x="26" y="5"/>
                    </a:lnTo>
                    <a:lnTo>
                      <a:pt x="22" y="2"/>
                    </a:lnTo>
                    <a:lnTo>
                      <a:pt x="16" y="0"/>
                    </a:lnTo>
                    <a:lnTo>
                      <a:pt x="9" y="2"/>
                    </a:lnTo>
                    <a:lnTo>
                      <a:pt x="4" y="5"/>
                    </a:lnTo>
                    <a:lnTo>
                      <a:pt x="1" y="10"/>
                    </a:lnTo>
                    <a:lnTo>
                      <a:pt x="0" y="15"/>
                    </a:lnTo>
                    <a:lnTo>
                      <a:pt x="1" y="22"/>
                    </a:lnTo>
                    <a:lnTo>
                      <a:pt x="4" y="27"/>
                    </a:lnTo>
                    <a:lnTo>
                      <a:pt x="9" y="30"/>
                    </a:lnTo>
                    <a:lnTo>
                      <a:pt x="16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59"/>
              <p:cNvSpPr>
                <a:spLocks/>
              </p:cNvSpPr>
              <p:nvPr/>
            </p:nvSpPr>
            <p:spPr bwMode="auto">
              <a:xfrm>
                <a:off x="8207375" y="6519863"/>
                <a:ext cx="25400" cy="25400"/>
              </a:xfrm>
              <a:custGeom>
                <a:avLst/>
                <a:gdLst>
                  <a:gd name="T0" fmla="*/ 16 w 31"/>
                  <a:gd name="T1" fmla="*/ 31 h 31"/>
                  <a:gd name="T2" fmla="*/ 22 w 31"/>
                  <a:gd name="T3" fmla="*/ 29 h 31"/>
                  <a:gd name="T4" fmla="*/ 26 w 31"/>
                  <a:gd name="T5" fmla="*/ 26 h 31"/>
                  <a:gd name="T6" fmla="*/ 30 w 31"/>
                  <a:gd name="T7" fmla="*/ 21 h 31"/>
                  <a:gd name="T8" fmla="*/ 31 w 31"/>
                  <a:gd name="T9" fmla="*/ 16 h 31"/>
                  <a:gd name="T10" fmla="*/ 30 w 31"/>
                  <a:gd name="T11" fmla="*/ 9 h 31"/>
                  <a:gd name="T12" fmla="*/ 26 w 31"/>
                  <a:gd name="T13" fmla="*/ 4 h 31"/>
                  <a:gd name="T14" fmla="*/ 22 w 31"/>
                  <a:gd name="T15" fmla="*/ 1 h 31"/>
                  <a:gd name="T16" fmla="*/ 16 w 31"/>
                  <a:gd name="T17" fmla="*/ 0 h 31"/>
                  <a:gd name="T18" fmla="*/ 9 w 31"/>
                  <a:gd name="T19" fmla="*/ 1 h 31"/>
                  <a:gd name="T20" fmla="*/ 5 w 31"/>
                  <a:gd name="T21" fmla="*/ 4 h 31"/>
                  <a:gd name="T22" fmla="*/ 1 w 31"/>
                  <a:gd name="T23" fmla="*/ 9 h 31"/>
                  <a:gd name="T24" fmla="*/ 0 w 31"/>
                  <a:gd name="T25" fmla="*/ 16 h 31"/>
                  <a:gd name="T26" fmla="*/ 1 w 31"/>
                  <a:gd name="T27" fmla="*/ 21 h 31"/>
                  <a:gd name="T28" fmla="*/ 5 w 31"/>
                  <a:gd name="T29" fmla="*/ 26 h 31"/>
                  <a:gd name="T30" fmla="*/ 9 w 31"/>
                  <a:gd name="T31" fmla="*/ 29 h 31"/>
                  <a:gd name="T32" fmla="*/ 16 w 31"/>
                  <a:gd name="T3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31">
                    <a:moveTo>
                      <a:pt x="16" y="31"/>
                    </a:moveTo>
                    <a:lnTo>
                      <a:pt x="22" y="29"/>
                    </a:lnTo>
                    <a:lnTo>
                      <a:pt x="26" y="26"/>
                    </a:lnTo>
                    <a:lnTo>
                      <a:pt x="30" y="21"/>
                    </a:lnTo>
                    <a:lnTo>
                      <a:pt x="31" y="16"/>
                    </a:lnTo>
                    <a:lnTo>
                      <a:pt x="30" y="9"/>
                    </a:lnTo>
                    <a:lnTo>
                      <a:pt x="26" y="4"/>
                    </a:lnTo>
                    <a:lnTo>
                      <a:pt x="22" y="1"/>
                    </a:lnTo>
                    <a:lnTo>
                      <a:pt x="16" y="0"/>
                    </a:lnTo>
                    <a:lnTo>
                      <a:pt x="9" y="1"/>
                    </a:lnTo>
                    <a:lnTo>
                      <a:pt x="5" y="4"/>
                    </a:lnTo>
                    <a:lnTo>
                      <a:pt x="1" y="9"/>
                    </a:lnTo>
                    <a:lnTo>
                      <a:pt x="0" y="16"/>
                    </a:lnTo>
                    <a:lnTo>
                      <a:pt x="1" y="21"/>
                    </a:lnTo>
                    <a:lnTo>
                      <a:pt x="5" y="26"/>
                    </a:lnTo>
                    <a:lnTo>
                      <a:pt x="9" y="29"/>
                    </a:lnTo>
                    <a:lnTo>
                      <a:pt x="16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60"/>
              <p:cNvSpPr>
                <a:spLocks/>
              </p:cNvSpPr>
              <p:nvPr/>
            </p:nvSpPr>
            <p:spPr bwMode="auto">
              <a:xfrm>
                <a:off x="8251825" y="6515101"/>
                <a:ext cx="23813" cy="23813"/>
              </a:xfrm>
              <a:custGeom>
                <a:avLst/>
                <a:gdLst>
                  <a:gd name="T0" fmla="*/ 15 w 30"/>
                  <a:gd name="T1" fmla="*/ 31 h 31"/>
                  <a:gd name="T2" fmla="*/ 21 w 30"/>
                  <a:gd name="T3" fmla="*/ 30 h 31"/>
                  <a:gd name="T4" fmla="*/ 25 w 30"/>
                  <a:gd name="T5" fmla="*/ 26 h 31"/>
                  <a:gd name="T6" fmla="*/ 29 w 30"/>
                  <a:gd name="T7" fmla="*/ 22 h 31"/>
                  <a:gd name="T8" fmla="*/ 30 w 30"/>
                  <a:gd name="T9" fmla="*/ 16 h 31"/>
                  <a:gd name="T10" fmla="*/ 29 w 30"/>
                  <a:gd name="T11" fmla="*/ 9 h 31"/>
                  <a:gd name="T12" fmla="*/ 25 w 30"/>
                  <a:gd name="T13" fmla="*/ 4 h 31"/>
                  <a:gd name="T14" fmla="*/ 21 w 30"/>
                  <a:gd name="T15" fmla="*/ 1 h 31"/>
                  <a:gd name="T16" fmla="*/ 15 w 30"/>
                  <a:gd name="T17" fmla="*/ 0 h 31"/>
                  <a:gd name="T18" fmla="*/ 9 w 30"/>
                  <a:gd name="T19" fmla="*/ 1 h 31"/>
                  <a:gd name="T20" fmla="*/ 5 w 30"/>
                  <a:gd name="T21" fmla="*/ 4 h 31"/>
                  <a:gd name="T22" fmla="*/ 1 w 30"/>
                  <a:gd name="T23" fmla="*/ 9 h 31"/>
                  <a:gd name="T24" fmla="*/ 0 w 30"/>
                  <a:gd name="T25" fmla="*/ 16 h 31"/>
                  <a:gd name="T26" fmla="*/ 1 w 30"/>
                  <a:gd name="T27" fmla="*/ 22 h 31"/>
                  <a:gd name="T28" fmla="*/ 5 w 30"/>
                  <a:gd name="T29" fmla="*/ 26 h 31"/>
                  <a:gd name="T30" fmla="*/ 9 w 30"/>
                  <a:gd name="T31" fmla="*/ 30 h 31"/>
                  <a:gd name="T32" fmla="*/ 15 w 30"/>
                  <a:gd name="T3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31">
                    <a:moveTo>
                      <a:pt x="15" y="31"/>
                    </a:moveTo>
                    <a:lnTo>
                      <a:pt x="21" y="30"/>
                    </a:lnTo>
                    <a:lnTo>
                      <a:pt x="25" y="26"/>
                    </a:lnTo>
                    <a:lnTo>
                      <a:pt x="29" y="22"/>
                    </a:lnTo>
                    <a:lnTo>
                      <a:pt x="30" y="16"/>
                    </a:lnTo>
                    <a:lnTo>
                      <a:pt x="29" y="9"/>
                    </a:lnTo>
                    <a:lnTo>
                      <a:pt x="25" y="4"/>
                    </a:lnTo>
                    <a:lnTo>
                      <a:pt x="21" y="1"/>
                    </a:lnTo>
                    <a:lnTo>
                      <a:pt x="15" y="0"/>
                    </a:lnTo>
                    <a:lnTo>
                      <a:pt x="9" y="1"/>
                    </a:lnTo>
                    <a:lnTo>
                      <a:pt x="5" y="4"/>
                    </a:lnTo>
                    <a:lnTo>
                      <a:pt x="1" y="9"/>
                    </a:lnTo>
                    <a:lnTo>
                      <a:pt x="0" y="16"/>
                    </a:lnTo>
                    <a:lnTo>
                      <a:pt x="1" y="22"/>
                    </a:lnTo>
                    <a:lnTo>
                      <a:pt x="5" y="26"/>
                    </a:lnTo>
                    <a:lnTo>
                      <a:pt x="9" y="30"/>
                    </a:lnTo>
                    <a:lnTo>
                      <a:pt x="15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61"/>
              <p:cNvSpPr>
                <a:spLocks/>
              </p:cNvSpPr>
              <p:nvPr/>
            </p:nvSpPr>
            <p:spPr bwMode="auto">
              <a:xfrm>
                <a:off x="8294688" y="6513513"/>
                <a:ext cx="23813" cy="23813"/>
              </a:xfrm>
              <a:custGeom>
                <a:avLst/>
                <a:gdLst>
                  <a:gd name="T0" fmla="*/ 15 w 30"/>
                  <a:gd name="T1" fmla="*/ 31 h 31"/>
                  <a:gd name="T2" fmla="*/ 21 w 30"/>
                  <a:gd name="T3" fmla="*/ 30 h 31"/>
                  <a:gd name="T4" fmla="*/ 26 w 30"/>
                  <a:gd name="T5" fmla="*/ 27 h 31"/>
                  <a:gd name="T6" fmla="*/ 29 w 30"/>
                  <a:gd name="T7" fmla="*/ 22 h 31"/>
                  <a:gd name="T8" fmla="*/ 30 w 30"/>
                  <a:gd name="T9" fmla="*/ 16 h 31"/>
                  <a:gd name="T10" fmla="*/ 29 w 30"/>
                  <a:gd name="T11" fmla="*/ 10 h 31"/>
                  <a:gd name="T12" fmla="*/ 26 w 30"/>
                  <a:gd name="T13" fmla="*/ 5 h 31"/>
                  <a:gd name="T14" fmla="*/ 21 w 30"/>
                  <a:gd name="T15" fmla="*/ 1 h 31"/>
                  <a:gd name="T16" fmla="*/ 15 w 30"/>
                  <a:gd name="T17" fmla="*/ 0 h 31"/>
                  <a:gd name="T18" fmla="*/ 9 w 30"/>
                  <a:gd name="T19" fmla="*/ 1 h 31"/>
                  <a:gd name="T20" fmla="*/ 5 w 30"/>
                  <a:gd name="T21" fmla="*/ 5 h 31"/>
                  <a:gd name="T22" fmla="*/ 1 w 30"/>
                  <a:gd name="T23" fmla="*/ 10 h 31"/>
                  <a:gd name="T24" fmla="*/ 0 w 30"/>
                  <a:gd name="T25" fmla="*/ 16 h 31"/>
                  <a:gd name="T26" fmla="*/ 1 w 30"/>
                  <a:gd name="T27" fmla="*/ 22 h 31"/>
                  <a:gd name="T28" fmla="*/ 5 w 30"/>
                  <a:gd name="T29" fmla="*/ 27 h 31"/>
                  <a:gd name="T30" fmla="*/ 9 w 30"/>
                  <a:gd name="T31" fmla="*/ 30 h 31"/>
                  <a:gd name="T32" fmla="*/ 15 w 30"/>
                  <a:gd name="T3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31">
                    <a:moveTo>
                      <a:pt x="15" y="31"/>
                    </a:moveTo>
                    <a:lnTo>
                      <a:pt x="21" y="30"/>
                    </a:lnTo>
                    <a:lnTo>
                      <a:pt x="26" y="27"/>
                    </a:lnTo>
                    <a:lnTo>
                      <a:pt x="29" y="22"/>
                    </a:lnTo>
                    <a:lnTo>
                      <a:pt x="30" y="16"/>
                    </a:lnTo>
                    <a:lnTo>
                      <a:pt x="29" y="10"/>
                    </a:lnTo>
                    <a:lnTo>
                      <a:pt x="26" y="5"/>
                    </a:lnTo>
                    <a:lnTo>
                      <a:pt x="21" y="1"/>
                    </a:lnTo>
                    <a:lnTo>
                      <a:pt x="15" y="0"/>
                    </a:lnTo>
                    <a:lnTo>
                      <a:pt x="9" y="1"/>
                    </a:lnTo>
                    <a:lnTo>
                      <a:pt x="5" y="5"/>
                    </a:lnTo>
                    <a:lnTo>
                      <a:pt x="1" y="10"/>
                    </a:lnTo>
                    <a:lnTo>
                      <a:pt x="0" y="16"/>
                    </a:lnTo>
                    <a:lnTo>
                      <a:pt x="1" y="22"/>
                    </a:lnTo>
                    <a:lnTo>
                      <a:pt x="5" y="27"/>
                    </a:lnTo>
                    <a:lnTo>
                      <a:pt x="9" y="30"/>
                    </a:lnTo>
                    <a:lnTo>
                      <a:pt x="15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162"/>
              <p:cNvSpPr>
                <a:spLocks/>
              </p:cNvSpPr>
              <p:nvPr/>
            </p:nvSpPr>
            <p:spPr bwMode="auto">
              <a:xfrm>
                <a:off x="8335963" y="6516688"/>
                <a:ext cx="23813" cy="23813"/>
              </a:xfrm>
              <a:custGeom>
                <a:avLst/>
                <a:gdLst>
                  <a:gd name="T0" fmla="*/ 15 w 30"/>
                  <a:gd name="T1" fmla="*/ 30 h 30"/>
                  <a:gd name="T2" fmla="*/ 21 w 30"/>
                  <a:gd name="T3" fmla="*/ 29 h 30"/>
                  <a:gd name="T4" fmla="*/ 25 w 30"/>
                  <a:gd name="T5" fmla="*/ 25 h 30"/>
                  <a:gd name="T6" fmla="*/ 29 w 30"/>
                  <a:gd name="T7" fmla="*/ 21 h 30"/>
                  <a:gd name="T8" fmla="*/ 30 w 30"/>
                  <a:gd name="T9" fmla="*/ 15 h 30"/>
                  <a:gd name="T10" fmla="*/ 29 w 30"/>
                  <a:gd name="T11" fmla="*/ 9 h 30"/>
                  <a:gd name="T12" fmla="*/ 25 w 30"/>
                  <a:gd name="T13" fmla="*/ 5 h 30"/>
                  <a:gd name="T14" fmla="*/ 21 w 30"/>
                  <a:gd name="T15" fmla="*/ 1 h 30"/>
                  <a:gd name="T16" fmla="*/ 15 w 30"/>
                  <a:gd name="T17" fmla="*/ 0 h 30"/>
                  <a:gd name="T18" fmla="*/ 9 w 30"/>
                  <a:gd name="T19" fmla="*/ 1 h 30"/>
                  <a:gd name="T20" fmla="*/ 5 w 30"/>
                  <a:gd name="T21" fmla="*/ 5 h 30"/>
                  <a:gd name="T22" fmla="*/ 1 w 30"/>
                  <a:gd name="T23" fmla="*/ 9 h 30"/>
                  <a:gd name="T24" fmla="*/ 0 w 30"/>
                  <a:gd name="T25" fmla="*/ 15 h 30"/>
                  <a:gd name="T26" fmla="*/ 1 w 30"/>
                  <a:gd name="T27" fmla="*/ 21 h 30"/>
                  <a:gd name="T28" fmla="*/ 5 w 30"/>
                  <a:gd name="T29" fmla="*/ 25 h 30"/>
                  <a:gd name="T30" fmla="*/ 9 w 30"/>
                  <a:gd name="T31" fmla="*/ 29 h 30"/>
                  <a:gd name="T32" fmla="*/ 15 w 30"/>
                  <a:gd name="T3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30">
                    <a:moveTo>
                      <a:pt x="15" y="30"/>
                    </a:moveTo>
                    <a:lnTo>
                      <a:pt x="21" y="29"/>
                    </a:lnTo>
                    <a:lnTo>
                      <a:pt x="25" y="25"/>
                    </a:lnTo>
                    <a:lnTo>
                      <a:pt x="29" y="21"/>
                    </a:lnTo>
                    <a:lnTo>
                      <a:pt x="30" y="15"/>
                    </a:lnTo>
                    <a:lnTo>
                      <a:pt x="29" y="9"/>
                    </a:lnTo>
                    <a:lnTo>
                      <a:pt x="25" y="5"/>
                    </a:lnTo>
                    <a:lnTo>
                      <a:pt x="21" y="1"/>
                    </a:lnTo>
                    <a:lnTo>
                      <a:pt x="15" y="0"/>
                    </a:lnTo>
                    <a:lnTo>
                      <a:pt x="9" y="1"/>
                    </a:lnTo>
                    <a:lnTo>
                      <a:pt x="5" y="5"/>
                    </a:lnTo>
                    <a:lnTo>
                      <a:pt x="1" y="9"/>
                    </a:lnTo>
                    <a:lnTo>
                      <a:pt x="0" y="15"/>
                    </a:lnTo>
                    <a:lnTo>
                      <a:pt x="1" y="21"/>
                    </a:lnTo>
                    <a:lnTo>
                      <a:pt x="5" y="25"/>
                    </a:lnTo>
                    <a:lnTo>
                      <a:pt x="9" y="29"/>
                    </a:lnTo>
                    <a:lnTo>
                      <a:pt x="15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63"/>
              <p:cNvSpPr>
                <a:spLocks/>
              </p:cNvSpPr>
              <p:nvPr/>
            </p:nvSpPr>
            <p:spPr bwMode="auto">
              <a:xfrm>
                <a:off x="8375650" y="6521451"/>
                <a:ext cx="25400" cy="23813"/>
              </a:xfrm>
              <a:custGeom>
                <a:avLst/>
                <a:gdLst>
                  <a:gd name="T0" fmla="*/ 16 w 31"/>
                  <a:gd name="T1" fmla="*/ 31 h 31"/>
                  <a:gd name="T2" fmla="*/ 22 w 31"/>
                  <a:gd name="T3" fmla="*/ 30 h 31"/>
                  <a:gd name="T4" fmla="*/ 26 w 31"/>
                  <a:gd name="T5" fmla="*/ 26 h 31"/>
                  <a:gd name="T6" fmla="*/ 30 w 31"/>
                  <a:gd name="T7" fmla="*/ 22 h 31"/>
                  <a:gd name="T8" fmla="*/ 31 w 31"/>
                  <a:gd name="T9" fmla="*/ 16 h 31"/>
                  <a:gd name="T10" fmla="*/ 30 w 31"/>
                  <a:gd name="T11" fmla="*/ 9 h 31"/>
                  <a:gd name="T12" fmla="*/ 26 w 31"/>
                  <a:gd name="T13" fmla="*/ 4 h 31"/>
                  <a:gd name="T14" fmla="*/ 22 w 31"/>
                  <a:gd name="T15" fmla="*/ 1 h 31"/>
                  <a:gd name="T16" fmla="*/ 16 w 31"/>
                  <a:gd name="T17" fmla="*/ 0 h 31"/>
                  <a:gd name="T18" fmla="*/ 9 w 31"/>
                  <a:gd name="T19" fmla="*/ 1 h 31"/>
                  <a:gd name="T20" fmla="*/ 5 w 31"/>
                  <a:gd name="T21" fmla="*/ 4 h 31"/>
                  <a:gd name="T22" fmla="*/ 1 w 31"/>
                  <a:gd name="T23" fmla="*/ 9 h 31"/>
                  <a:gd name="T24" fmla="*/ 0 w 31"/>
                  <a:gd name="T25" fmla="*/ 16 h 31"/>
                  <a:gd name="T26" fmla="*/ 1 w 31"/>
                  <a:gd name="T27" fmla="*/ 22 h 31"/>
                  <a:gd name="T28" fmla="*/ 5 w 31"/>
                  <a:gd name="T29" fmla="*/ 26 h 31"/>
                  <a:gd name="T30" fmla="*/ 9 w 31"/>
                  <a:gd name="T31" fmla="*/ 30 h 31"/>
                  <a:gd name="T32" fmla="*/ 16 w 31"/>
                  <a:gd name="T3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31">
                    <a:moveTo>
                      <a:pt x="16" y="31"/>
                    </a:moveTo>
                    <a:lnTo>
                      <a:pt x="22" y="30"/>
                    </a:lnTo>
                    <a:lnTo>
                      <a:pt x="26" y="26"/>
                    </a:lnTo>
                    <a:lnTo>
                      <a:pt x="30" y="22"/>
                    </a:lnTo>
                    <a:lnTo>
                      <a:pt x="31" y="16"/>
                    </a:lnTo>
                    <a:lnTo>
                      <a:pt x="30" y="9"/>
                    </a:lnTo>
                    <a:lnTo>
                      <a:pt x="26" y="4"/>
                    </a:lnTo>
                    <a:lnTo>
                      <a:pt x="22" y="1"/>
                    </a:lnTo>
                    <a:lnTo>
                      <a:pt x="16" y="0"/>
                    </a:lnTo>
                    <a:lnTo>
                      <a:pt x="9" y="1"/>
                    </a:lnTo>
                    <a:lnTo>
                      <a:pt x="5" y="4"/>
                    </a:lnTo>
                    <a:lnTo>
                      <a:pt x="1" y="9"/>
                    </a:lnTo>
                    <a:lnTo>
                      <a:pt x="0" y="16"/>
                    </a:lnTo>
                    <a:lnTo>
                      <a:pt x="1" y="22"/>
                    </a:lnTo>
                    <a:lnTo>
                      <a:pt x="5" y="26"/>
                    </a:lnTo>
                    <a:lnTo>
                      <a:pt x="9" y="30"/>
                    </a:lnTo>
                    <a:lnTo>
                      <a:pt x="16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2" name="Group 61"/>
          <p:cNvGrpSpPr/>
          <p:nvPr userDrawn="1">
            <p:custDataLst>
              <p:tags r:id="rId4"/>
            </p:custDataLst>
          </p:nvPr>
        </p:nvGrpSpPr>
        <p:grpSpPr>
          <a:xfrm>
            <a:off x="858356" y="2633123"/>
            <a:ext cx="1490012" cy="1307799"/>
            <a:chOff x="5932488" y="4978400"/>
            <a:chExt cx="1025525" cy="900113"/>
          </a:xfrm>
        </p:grpSpPr>
        <p:sp>
          <p:nvSpPr>
            <p:cNvPr id="63" name="Freeform 58"/>
            <p:cNvSpPr>
              <a:spLocks/>
            </p:cNvSpPr>
            <p:nvPr/>
          </p:nvSpPr>
          <p:spPr bwMode="auto">
            <a:xfrm>
              <a:off x="6316663" y="4978400"/>
              <a:ext cx="560388" cy="617538"/>
            </a:xfrm>
            <a:custGeom>
              <a:avLst/>
              <a:gdLst>
                <a:gd name="T0" fmla="*/ 706 w 706"/>
                <a:gd name="T1" fmla="*/ 0 h 778"/>
                <a:gd name="T2" fmla="*/ 0 w 706"/>
                <a:gd name="T3" fmla="*/ 0 h 778"/>
                <a:gd name="T4" fmla="*/ 0 w 706"/>
                <a:gd name="T5" fmla="*/ 718 h 778"/>
                <a:gd name="T6" fmla="*/ 208 w 706"/>
                <a:gd name="T7" fmla="*/ 718 h 778"/>
                <a:gd name="T8" fmla="*/ 259 w 706"/>
                <a:gd name="T9" fmla="*/ 778 h 778"/>
                <a:gd name="T10" fmla="*/ 456 w 706"/>
                <a:gd name="T11" fmla="*/ 778 h 778"/>
                <a:gd name="T12" fmla="*/ 511 w 706"/>
                <a:gd name="T13" fmla="*/ 718 h 778"/>
                <a:gd name="T14" fmla="*/ 706 w 706"/>
                <a:gd name="T15" fmla="*/ 718 h 778"/>
                <a:gd name="T16" fmla="*/ 706 w 706"/>
                <a:gd name="T1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6" h="778">
                  <a:moveTo>
                    <a:pt x="706" y="0"/>
                  </a:moveTo>
                  <a:lnTo>
                    <a:pt x="0" y="0"/>
                  </a:lnTo>
                  <a:lnTo>
                    <a:pt x="0" y="718"/>
                  </a:lnTo>
                  <a:lnTo>
                    <a:pt x="208" y="718"/>
                  </a:lnTo>
                  <a:lnTo>
                    <a:pt x="259" y="778"/>
                  </a:lnTo>
                  <a:lnTo>
                    <a:pt x="456" y="778"/>
                  </a:lnTo>
                  <a:lnTo>
                    <a:pt x="511" y="718"/>
                  </a:lnTo>
                  <a:lnTo>
                    <a:pt x="706" y="718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9"/>
            <p:cNvSpPr>
              <a:spLocks/>
            </p:cNvSpPr>
            <p:nvPr/>
          </p:nvSpPr>
          <p:spPr bwMode="auto">
            <a:xfrm>
              <a:off x="6348413" y="5010150"/>
              <a:ext cx="496888" cy="554038"/>
            </a:xfrm>
            <a:custGeom>
              <a:avLst/>
              <a:gdLst>
                <a:gd name="T0" fmla="*/ 397 w 626"/>
                <a:gd name="T1" fmla="*/ 697 h 697"/>
                <a:gd name="T2" fmla="*/ 236 w 626"/>
                <a:gd name="T3" fmla="*/ 697 h 697"/>
                <a:gd name="T4" fmla="*/ 185 w 626"/>
                <a:gd name="T5" fmla="*/ 637 h 697"/>
                <a:gd name="T6" fmla="*/ 0 w 626"/>
                <a:gd name="T7" fmla="*/ 637 h 697"/>
                <a:gd name="T8" fmla="*/ 0 w 626"/>
                <a:gd name="T9" fmla="*/ 0 h 697"/>
                <a:gd name="T10" fmla="*/ 626 w 626"/>
                <a:gd name="T11" fmla="*/ 0 h 697"/>
                <a:gd name="T12" fmla="*/ 626 w 626"/>
                <a:gd name="T13" fmla="*/ 637 h 697"/>
                <a:gd name="T14" fmla="*/ 453 w 626"/>
                <a:gd name="T15" fmla="*/ 637 h 697"/>
                <a:gd name="T16" fmla="*/ 397 w 626"/>
                <a:gd name="T17" fmla="*/ 697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6" h="697">
                  <a:moveTo>
                    <a:pt x="397" y="697"/>
                  </a:moveTo>
                  <a:lnTo>
                    <a:pt x="236" y="697"/>
                  </a:lnTo>
                  <a:lnTo>
                    <a:pt x="185" y="637"/>
                  </a:lnTo>
                  <a:lnTo>
                    <a:pt x="0" y="637"/>
                  </a:lnTo>
                  <a:lnTo>
                    <a:pt x="0" y="0"/>
                  </a:lnTo>
                  <a:lnTo>
                    <a:pt x="626" y="0"/>
                  </a:lnTo>
                  <a:lnTo>
                    <a:pt x="626" y="637"/>
                  </a:lnTo>
                  <a:lnTo>
                    <a:pt x="453" y="637"/>
                  </a:lnTo>
                  <a:lnTo>
                    <a:pt x="397" y="6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0"/>
            <p:cNvSpPr>
              <a:spLocks noChangeArrowheads="1"/>
            </p:cNvSpPr>
            <p:nvPr/>
          </p:nvSpPr>
          <p:spPr bwMode="auto">
            <a:xfrm>
              <a:off x="6402388" y="5065713"/>
              <a:ext cx="395288" cy="3778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1"/>
            <p:cNvSpPr>
              <a:spLocks noChangeArrowheads="1"/>
            </p:cNvSpPr>
            <p:nvPr/>
          </p:nvSpPr>
          <p:spPr bwMode="auto">
            <a:xfrm>
              <a:off x="6218238" y="5626100"/>
              <a:ext cx="739775" cy="2397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2"/>
            <p:cNvSpPr>
              <a:spLocks noChangeArrowheads="1"/>
            </p:cNvSpPr>
            <p:nvPr/>
          </p:nvSpPr>
          <p:spPr bwMode="auto">
            <a:xfrm>
              <a:off x="6249988" y="5659438"/>
              <a:ext cx="677863" cy="174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3"/>
            <p:cNvSpPr>
              <a:spLocks noChangeArrowheads="1"/>
            </p:cNvSpPr>
            <p:nvPr/>
          </p:nvSpPr>
          <p:spPr bwMode="auto">
            <a:xfrm>
              <a:off x="6667500" y="5719763"/>
              <a:ext cx="195263" cy="301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4"/>
            <p:cNvSpPr>
              <a:spLocks noChangeArrowheads="1"/>
            </p:cNvSpPr>
            <p:nvPr/>
          </p:nvSpPr>
          <p:spPr bwMode="auto">
            <a:xfrm>
              <a:off x="6564313" y="5505450"/>
              <a:ext cx="71438" cy="31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5"/>
            <p:cNvSpPr>
              <a:spLocks/>
            </p:cNvSpPr>
            <p:nvPr/>
          </p:nvSpPr>
          <p:spPr bwMode="auto">
            <a:xfrm>
              <a:off x="5932488" y="5273675"/>
              <a:ext cx="395288" cy="604838"/>
            </a:xfrm>
            <a:custGeom>
              <a:avLst/>
              <a:gdLst>
                <a:gd name="T0" fmla="*/ 95 w 497"/>
                <a:gd name="T1" fmla="*/ 436 h 763"/>
                <a:gd name="T2" fmla="*/ 52 w 497"/>
                <a:gd name="T3" fmla="*/ 463 h 763"/>
                <a:gd name="T4" fmla="*/ 20 w 497"/>
                <a:gd name="T5" fmla="*/ 507 h 763"/>
                <a:gd name="T6" fmla="*/ 3 w 497"/>
                <a:gd name="T7" fmla="*/ 564 h 763"/>
                <a:gd name="T8" fmla="*/ 1 w 497"/>
                <a:gd name="T9" fmla="*/ 613 h 763"/>
                <a:gd name="T10" fmla="*/ 8 w 497"/>
                <a:gd name="T11" fmla="*/ 650 h 763"/>
                <a:gd name="T12" fmla="*/ 21 w 497"/>
                <a:gd name="T13" fmla="*/ 683 h 763"/>
                <a:gd name="T14" fmla="*/ 39 w 497"/>
                <a:gd name="T15" fmla="*/ 712 h 763"/>
                <a:gd name="T16" fmla="*/ 60 w 497"/>
                <a:gd name="T17" fmla="*/ 733 h 763"/>
                <a:gd name="T18" fmla="*/ 81 w 497"/>
                <a:gd name="T19" fmla="*/ 748 h 763"/>
                <a:gd name="T20" fmla="*/ 102 w 497"/>
                <a:gd name="T21" fmla="*/ 757 h 763"/>
                <a:gd name="T22" fmla="*/ 125 w 497"/>
                <a:gd name="T23" fmla="*/ 762 h 763"/>
                <a:gd name="T24" fmla="*/ 148 w 497"/>
                <a:gd name="T25" fmla="*/ 762 h 763"/>
                <a:gd name="T26" fmla="*/ 171 w 497"/>
                <a:gd name="T27" fmla="*/ 757 h 763"/>
                <a:gd name="T28" fmla="*/ 193 w 497"/>
                <a:gd name="T29" fmla="*/ 748 h 763"/>
                <a:gd name="T30" fmla="*/ 213 w 497"/>
                <a:gd name="T31" fmla="*/ 733 h 763"/>
                <a:gd name="T32" fmla="*/ 234 w 497"/>
                <a:gd name="T33" fmla="*/ 712 h 763"/>
                <a:gd name="T34" fmla="*/ 253 w 497"/>
                <a:gd name="T35" fmla="*/ 683 h 763"/>
                <a:gd name="T36" fmla="*/ 265 w 497"/>
                <a:gd name="T37" fmla="*/ 650 h 763"/>
                <a:gd name="T38" fmla="*/ 272 w 497"/>
                <a:gd name="T39" fmla="*/ 613 h 763"/>
                <a:gd name="T40" fmla="*/ 272 w 497"/>
                <a:gd name="T41" fmla="*/ 576 h 763"/>
                <a:gd name="T42" fmla="*/ 265 w 497"/>
                <a:gd name="T43" fmla="*/ 539 h 763"/>
                <a:gd name="T44" fmla="*/ 253 w 497"/>
                <a:gd name="T45" fmla="*/ 506 h 763"/>
                <a:gd name="T46" fmla="*/ 234 w 497"/>
                <a:gd name="T47" fmla="*/ 477 h 763"/>
                <a:gd name="T48" fmla="*/ 216 w 497"/>
                <a:gd name="T49" fmla="*/ 458 h 763"/>
                <a:gd name="T50" fmla="*/ 201 w 497"/>
                <a:gd name="T51" fmla="*/ 446 h 763"/>
                <a:gd name="T52" fmla="*/ 185 w 497"/>
                <a:gd name="T53" fmla="*/ 437 h 763"/>
                <a:gd name="T54" fmla="*/ 167 w 497"/>
                <a:gd name="T55" fmla="*/ 431 h 763"/>
                <a:gd name="T56" fmla="*/ 162 w 497"/>
                <a:gd name="T57" fmla="*/ 388 h 763"/>
                <a:gd name="T58" fmla="*/ 181 w 497"/>
                <a:gd name="T59" fmla="*/ 309 h 763"/>
                <a:gd name="T60" fmla="*/ 216 w 497"/>
                <a:gd name="T61" fmla="*/ 233 h 763"/>
                <a:gd name="T62" fmla="*/ 262 w 497"/>
                <a:gd name="T63" fmla="*/ 165 h 763"/>
                <a:gd name="T64" fmla="*/ 298 w 497"/>
                <a:gd name="T65" fmla="*/ 127 h 763"/>
                <a:gd name="T66" fmla="*/ 316 w 497"/>
                <a:gd name="T67" fmla="*/ 110 h 763"/>
                <a:gd name="T68" fmla="*/ 338 w 497"/>
                <a:gd name="T69" fmla="*/ 93 h 763"/>
                <a:gd name="T70" fmla="*/ 361 w 497"/>
                <a:gd name="T71" fmla="*/ 79 h 763"/>
                <a:gd name="T72" fmla="*/ 388 w 497"/>
                <a:gd name="T73" fmla="*/ 65 h 763"/>
                <a:gd name="T74" fmla="*/ 416 w 497"/>
                <a:gd name="T75" fmla="*/ 53 h 763"/>
                <a:gd name="T76" fmla="*/ 446 w 497"/>
                <a:gd name="T77" fmla="*/ 45 h 763"/>
                <a:gd name="T78" fmla="*/ 480 w 497"/>
                <a:gd name="T79" fmla="*/ 42 h 763"/>
                <a:gd name="T80" fmla="*/ 497 w 497"/>
                <a:gd name="T81" fmla="*/ 0 h 763"/>
                <a:gd name="T82" fmla="*/ 421 w 497"/>
                <a:gd name="T83" fmla="*/ 11 h 763"/>
                <a:gd name="T84" fmla="*/ 351 w 497"/>
                <a:gd name="T85" fmla="*/ 38 h 763"/>
                <a:gd name="T86" fmla="*/ 287 w 497"/>
                <a:gd name="T87" fmla="*/ 82 h 763"/>
                <a:gd name="T88" fmla="*/ 232 w 497"/>
                <a:gd name="T89" fmla="*/ 137 h 763"/>
                <a:gd name="T90" fmla="*/ 187 w 497"/>
                <a:gd name="T91" fmla="*/ 203 h 763"/>
                <a:gd name="T92" fmla="*/ 151 w 497"/>
                <a:gd name="T93" fmla="*/ 274 h 763"/>
                <a:gd name="T94" fmla="*/ 129 w 497"/>
                <a:gd name="T95" fmla="*/ 352 h 763"/>
                <a:gd name="T96" fmla="*/ 119 w 497"/>
                <a:gd name="T97" fmla="*/ 429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97" h="763">
                  <a:moveTo>
                    <a:pt x="119" y="429"/>
                  </a:moveTo>
                  <a:lnTo>
                    <a:pt x="95" y="436"/>
                  </a:lnTo>
                  <a:lnTo>
                    <a:pt x="72" y="447"/>
                  </a:lnTo>
                  <a:lnTo>
                    <a:pt x="52" y="463"/>
                  </a:lnTo>
                  <a:lnTo>
                    <a:pt x="35" y="484"/>
                  </a:lnTo>
                  <a:lnTo>
                    <a:pt x="20" y="507"/>
                  </a:lnTo>
                  <a:lnTo>
                    <a:pt x="9" y="535"/>
                  </a:lnTo>
                  <a:lnTo>
                    <a:pt x="3" y="564"/>
                  </a:lnTo>
                  <a:lnTo>
                    <a:pt x="0" y="595"/>
                  </a:lnTo>
                  <a:lnTo>
                    <a:pt x="1" y="613"/>
                  </a:lnTo>
                  <a:lnTo>
                    <a:pt x="4" y="631"/>
                  </a:lnTo>
                  <a:lnTo>
                    <a:pt x="8" y="650"/>
                  </a:lnTo>
                  <a:lnTo>
                    <a:pt x="14" y="666"/>
                  </a:lnTo>
                  <a:lnTo>
                    <a:pt x="21" y="683"/>
                  </a:lnTo>
                  <a:lnTo>
                    <a:pt x="29" y="698"/>
                  </a:lnTo>
                  <a:lnTo>
                    <a:pt x="39" y="712"/>
                  </a:lnTo>
                  <a:lnTo>
                    <a:pt x="51" y="725"/>
                  </a:lnTo>
                  <a:lnTo>
                    <a:pt x="60" y="733"/>
                  </a:lnTo>
                  <a:lnTo>
                    <a:pt x="71" y="741"/>
                  </a:lnTo>
                  <a:lnTo>
                    <a:pt x="81" y="748"/>
                  </a:lnTo>
                  <a:lnTo>
                    <a:pt x="91" y="752"/>
                  </a:lnTo>
                  <a:lnTo>
                    <a:pt x="102" y="757"/>
                  </a:lnTo>
                  <a:lnTo>
                    <a:pt x="113" y="760"/>
                  </a:lnTo>
                  <a:lnTo>
                    <a:pt x="125" y="762"/>
                  </a:lnTo>
                  <a:lnTo>
                    <a:pt x="136" y="763"/>
                  </a:lnTo>
                  <a:lnTo>
                    <a:pt x="148" y="762"/>
                  </a:lnTo>
                  <a:lnTo>
                    <a:pt x="160" y="760"/>
                  </a:lnTo>
                  <a:lnTo>
                    <a:pt x="171" y="757"/>
                  </a:lnTo>
                  <a:lnTo>
                    <a:pt x="182" y="752"/>
                  </a:lnTo>
                  <a:lnTo>
                    <a:pt x="193" y="748"/>
                  </a:lnTo>
                  <a:lnTo>
                    <a:pt x="203" y="741"/>
                  </a:lnTo>
                  <a:lnTo>
                    <a:pt x="213" y="733"/>
                  </a:lnTo>
                  <a:lnTo>
                    <a:pt x="223" y="725"/>
                  </a:lnTo>
                  <a:lnTo>
                    <a:pt x="234" y="712"/>
                  </a:lnTo>
                  <a:lnTo>
                    <a:pt x="245" y="698"/>
                  </a:lnTo>
                  <a:lnTo>
                    <a:pt x="253" y="683"/>
                  </a:lnTo>
                  <a:lnTo>
                    <a:pt x="261" y="666"/>
                  </a:lnTo>
                  <a:lnTo>
                    <a:pt x="265" y="650"/>
                  </a:lnTo>
                  <a:lnTo>
                    <a:pt x="270" y="631"/>
                  </a:lnTo>
                  <a:lnTo>
                    <a:pt x="272" y="613"/>
                  </a:lnTo>
                  <a:lnTo>
                    <a:pt x="273" y="595"/>
                  </a:lnTo>
                  <a:lnTo>
                    <a:pt x="272" y="576"/>
                  </a:lnTo>
                  <a:lnTo>
                    <a:pt x="270" y="558"/>
                  </a:lnTo>
                  <a:lnTo>
                    <a:pt x="265" y="539"/>
                  </a:lnTo>
                  <a:lnTo>
                    <a:pt x="261" y="522"/>
                  </a:lnTo>
                  <a:lnTo>
                    <a:pt x="253" y="506"/>
                  </a:lnTo>
                  <a:lnTo>
                    <a:pt x="245" y="491"/>
                  </a:lnTo>
                  <a:lnTo>
                    <a:pt x="234" y="477"/>
                  </a:lnTo>
                  <a:lnTo>
                    <a:pt x="223" y="464"/>
                  </a:lnTo>
                  <a:lnTo>
                    <a:pt x="216" y="458"/>
                  </a:lnTo>
                  <a:lnTo>
                    <a:pt x="208" y="452"/>
                  </a:lnTo>
                  <a:lnTo>
                    <a:pt x="201" y="446"/>
                  </a:lnTo>
                  <a:lnTo>
                    <a:pt x="193" y="441"/>
                  </a:lnTo>
                  <a:lnTo>
                    <a:pt x="185" y="437"/>
                  </a:lnTo>
                  <a:lnTo>
                    <a:pt x="175" y="433"/>
                  </a:lnTo>
                  <a:lnTo>
                    <a:pt x="167" y="431"/>
                  </a:lnTo>
                  <a:lnTo>
                    <a:pt x="158" y="429"/>
                  </a:lnTo>
                  <a:lnTo>
                    <a:pt x="162" y="388"/>
                  </a:lnTo>
                  <a:lnTo>
                    <a:pt x="170" y="349"/>
                  </a:lnTo>
                  <a:lnTo>
                    <a:pt x="181" y="309"/>
                  </a:lnTo>
                  <a:lnTo>
                    <a:pt x="196" y="271"/>
                  </a:lnTo>
                  <a:lnTo>
                    <a:pt x="216" y="233"/>
                  </a:lnTo>
                  <a:lnTo>
                    <a:pt x="237" y="198"/>
                  </a:lnTo>
                  <a:lnTo>
                    <a:pt x="262" y="165"/>
                  </a:lnTo>
                  <a:lnTo>
                    <a:pt x="290" y="135"/>
                  </a:lnTo>
                  <a:lnTo>
                    <a:pt x="298" y="127"/>
                  </a:lnTo>
                  <a:lnTo>
                    <a:pt x="307" y="119"/>
                  </a:lnTo>
                  <a:lnTo>
                    <a:pt x="316" y="110"/>
                  </a:lnTo>
                  <a:lnTo>
                    <a:pt x="326" y="102"/>
                  </a:lnTo>
                  <a:lnTo>
                    <a:pt x="338" y="93"/>
                  </a:lnTo>
                  <a:lnTo>
                    <a:pt x="350" y="85"/>
                  </a:lnTo>
                  <a:lnTo>
                    <a:pt x="361" y="79"/>
                  </a:lnTo>
                  <a:lnTo>
                    <a:pt x="375" y="72"/>
                  </a:lnTo>
                  <a:lnTo>
                    <a:pt x="388" y="65"/>
                  </a:lnTo>
                  <a:lnTo>
                    <a:pt x="401" y="59"/>
                  </a:lnTo>
                  <a:lnTo>
                    <a:pt x="416" y="53"/>
                  </a:lnTo>
                  <a:lnTo>
                    <a:pt x="431" y="49"/>
                  </a:lnTo>
                  <a:lnTo>
                    <a:pt x="446" y="45"/>
                  </a:lnTo>
                  <a:lnTo>
                    <a:pt x="464" y="43"/>
                  </a:lnTo>
                  <a:lnTo>
                    <a:pt x="480" y="42"/>
                  </a:lnTo>
                  <a:lnTo>
                    <a:pt x="497" y="41"/>
                  </a:lnTo>
                  <a:lnTo>
                    <a:pt x="497" y="0"/>
                  </a:lnTo>
                  <a:lnTo>
                    <a:pt x="458" y="2"/>
                  </a:lnTo>
                  <a:lnTo>
                    <a:pt x="421" y="11"/>
                  </a:lnTo>
                  <a:lnTo>
                    <a:pt x="384" y="22"/>
                  </a:lnTo>
                  <a:lnTo>
                    <a:pt x="351" y="38"/>
                  </a:lnTo>
                  <a:lnTo>
                    <a:pt x="317" y="58"/>
                  </a:lnTo>
                  <a:lnTo>
                    <a:pt x="287" y="82"/>
                  </a:lnTo>
                  <a:lnTo>
                    <a:pt x="258" y="107"/>
                  </a:lnTo>
                  <a:lnTo>
                    <a:pt x="232" y="137"/>
                  </a:lnTo>
                  <a:lnTo>
                    <a:pt x="208" y="168"/>
                  </a:lnTo>
                  <a:lnTo>
                    <a:pt x="187" y="203"/>
                  </a:lnTo>
                  <a:lnTo>
                    <a:pt x="167" y="237"/>
                  </a:lnTo>
                  <a:lnTo>
                    <a:pt x="151" y="274"/>
                  </a:lnTo>
                  <a:lnTo>
                    <a:pt x="139" y="312"/>
                  </a:lnTo>
                  <a:lnTo>
                    <a:pt x="129" y="352"/>
                  </a:lnTo>
                  <a:lnTo>
                    <a:pt x="122" y="390"/>
                  </a:lnTo>
                  <a:lnTo>
                    <a:pt x="119" y="4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6"/>
            <p:cNvSpPr>
              <a:spLocks/>
            </p:cNvSpPr>
            <p:nvPr/>
          </p:nvSpPr>
          <p:spPr bwMode="auto">
            <a:xfrm>
              <a:off x="5964238" y="5715000"/>
              <a:ext cx="153988" cy="131763"/>
            </a:xfrm>
            <a:custGeom>
              <a:avLst/>
              <a:gdLst>
                <a:gd name="T0" fmla="*/ 95 w 192"/>
                <a:gd name="T1" fmla="*/ 167 h 167"/>
                <a:gd name="T2" fmla="*/ 87 w 192"/>
                <a:gd name="T3" fmla="*/ 167 h 167"/>
                <a:gd name="T4" fmla="*/ 80 w 192"/>
                <a:gd name="T5" fmla="*/ 166 h 167"/>
                <a:gd name="T6" fmla="*/ 72 w 192"/>
                <a:gd name="T7" fmla="*/ 164 h 167"/>
                <a:gd name="T8" fmla="*/ 65 w 192"/>
                <a:gd name="T9" fmla="*/ 161 h 167"/>
                <a:gd name="T10" fmla="*/ 58 w 192"/>
                <a:gd name="T11" fmla="*/ 157 h 167"/>
                <a:gd name="T12" fmla="*/ 51 w 192"/>
                <a:gd name="T13" fmla="*/ 153 h 167"/>
                <a:gd name="T14" fmla="*/ 45 w 192"/>
                <a:gd name="T15" fmla="*/ 148 h 167"/>
                <a:gd name="T16" fmla="*/ 38 w 192"/>
                <a:gd name="T17" fmla="*/ 142 h 167"/>
                <a:gd name="T18" fmla="*/ 30 w 192"/>
                <a:gd name="T19" fmla="*/ 132 h 167"/>
                <a:gd name="T20" fmla="*/ 21 w 192"/>
                <a:gd name="T21" fmla="*/ 121 h 167"/>
                <a:gd name="T22" fmla="*/ 15 w 192"/>
                <a:gd name="T23" fmla="*/ 109 h 167"/>
                <a:gd name="T24" fmla="*/ 10 w 192"/>
                <a:gd name="T25" fmla="*/ 96 h 167"/>
                <a:gd name="T26" fmla="*/ 5 w 192"/>
                <a:gd name="T27" fmla="*/ 83 h 167"/>
                <a:gd name="T28" fmla="*/ 2 w 192"/>
                <a:gd name="T29" fmla="*/ 70 h 167"/>
                <a:gd name="T30" fmla="*/ 1 w 192"/>
                <a:gd name="T31" fmla="*/ 55 h 167"/>
                <a:gd name="T32" fmla="*/ 0 w 192"/>
                <a:gd name="T33" fmla="*/ 40 h 167"/>
                <a:gd name="T34" fmla="*/ 0 w 192"/>
                <a:gd name="T35" fmla="*/ 29 h 167"/>
                <a:gd name="T36" fmla="*/ 1 w 192"/>
                <a:gd name="T37" fmla="*/ 20 h 167"/>
                <a:gd name="T38" fmla="*/ 2 w 192"/>
                <a:gd name="T39" fmla="*/ 10 h 167"/>
                <a:gd name="T40" fmla="*/ 4 w 192"/>
                <a:gd name="T41" fmla="*/ 0 h 167"/>
                <a:gd name="T42" fmla="*/ 187 w 192"/>
                <a:gd name="T43" fmla="*/ 0 h 167"/>
                <a:gd name="T44" fmla="*/ 189 w 192"/>
                <a:gd name="T45" fmla="*/ 10 h 167"/>
                <a:gd name="T46" fmla="*/ 191 w 192"/>
                <a:gd name="T47" fmla="*/ 20 h 167"/>
                <a:gd name="T48" fmla="*/ 192 w 192"/>
                <a:gd name="T49" fmla="*/ 29 h 167"/>
                <a:gd name="T50" fmla="*/ 192 w 192"/>
                <a:gd name="T51" fmla="*/ 40 h 167"/>
                <a:gd name="T52" fmla="*/ 190 w 192"/>
                <a:gd name="T53" fmla="*/ 65 h 167"/>
                <a:gd name="T54" fmla="*/ 184 w 192"/>
                <a:gd name="T55" fmla="*/ 89 h 167"/>
                <a:gd name="T56" fmla="*/ 176 w 192"/>
                <a:gd name="T57" fmla="*/ 111 h 167"/>
                <a:gd name="T58" fmla="*/ 163 w 192"/>
                <a:gd name="T59" fmla="*/ 129 h 167"/>
                <a:gd name="T60" fmla="*/ 149 w 192"/>
                <a:gd name="T61" fmla="*/ 146 h 167"/>
                <a:gd name="T62" fmla="*/ 133 w 192"/>
                <a:gd name="T63" fmla="*/ 157 h 167"/>
                <a:gd name="T64" fmla="*/ 115 w 192"/>
                <a:gd name="T65" fmla="*/ 165 h 167"/>
                <a:gd name="T66" fmla="*/ 95 w 192"/>
                <a:gd name="T67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2" h="167">
                  <a:moveTo>
                    <a:pt x="95" y="167"/>
                  </a:moveTo>
                  <a:lnTo>
                    <a:pt x="87" y="167"/>
                  </a:lnTo>
                  <a:lnTo>
                    <a:pt x="80" y="166"/>
                  </a:lnTo>
                  <a:lnTo>
                    <a:pt x="72" y="164"/>
                  </a:lnTo>
                  <a:lnTo>
                    <a:pt x="65" y="161"/>
                  </a:lnTo>
                  <a:lnTo>
                    <a:pt x="58" y="157"/>
                  </a:lnTo>
                  <a:lnTo>
                    <a:pt x="51" y="153"/>
                  </a:lnTo>
                  <a:lnTo>
                    <a:pt x="45" y="148"/>
                  </a:lnTo>
                  <a:lnTo>
                    <a:pt x="38" y="142"/>
                  </a:lnTo>
                  <a:lnTo>
                    <a:pt x="30" y="132"/>
                  </a:lnTo>
                  <a:lnTo>
                    <a:pt x="21" y="121"/>
                  </a:lnTo>
                  <a:lnTo>
                    <a:pt x="15" y="109"/>
                  </a:lnTo>
                  <a:lnTo>
                    <a:pt x="10" y="96"/>
                  </a:lnTo>
                  <a:lnTo>
                    <a:pt x="5" y="83"/>
                  </a:lnTo>
                  <a:lnTo>
                    <a:pt x="2" y="70"/>
                  </a:lnTo>
                  <a:lnTo>
                    <a:pt x="1" y="55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1" y="20"/>
                  </a:lnTo>
                  <a:lnTo>
                    <a:pt x="2" y="10"/>
                  </a:lnTo>
                  <a:lnTo>
                    <a:pt x="4" y="0"/>
                  </a:lnTo>
                  <a:lnTo>
                    <a:pt x="187" y="0"/>
                  </a:lnTo>
                  <a:lnTo>
                    <a:pt x="189" y="10"/>
                  </a:lnTo>
                  <a:lnTo>
                    <a:pt x="191" y="20"/>
                  </a:lnTo>
                  <a:lnTo>
                    <a:pt x="192" y="29"/>
                  </a:lnTo>
                  <a:lnTo>
                    <a:pt x="192" y="40"/>
                  </a:lnTo>
                  <a:lnTo>
                    <a:pt x="190" y="65"/>
                  </a:lnTo>
                  <a:lnTo>
                    <a:pt x="184" y="89"/>
                  </a:lnTo>
                  <a:lnTo>
                    <a:pt x="176" y="111"/>
                  </a:lnTo>
                  <a:lnTo>
                    <a:pt x="163" y="129"/>
                  </a:lnTo>
                  <a:lnTo>
                    <a:pt x="149" y="146"/>
                  </a:lnTo>
                  <a:lnTo>
                    <a:pt x="133" y="157"/>
                  </a:lnTo>
                  <a:lnTo>
                    <a:pt x="115" y="165"/>
                  </a:lnTo>
                  <a:lnTo>
                    <a:pt x="95" y="16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7"/>
            <p:cNvSpPr>
              <a:spLocks/>
            </p:cNvSpPr>
            <p:nvPr/>
          </p:nvSpPr>
          <p:spPr bwMode="auto">
            <a:xfrm>
              <a:off x="5981700" y="5643563"/>
              <a:ext cx="119063" cy="39688"/>
            </a:xfrm>
            <a:custGeom>
              <a:avLst/>
              <a:gdLst>
                <a:gd name="T0" fmla="*/ 151 w 151"/>
                <a:gd name="T1" fmla="*/ 48 h 48"/>
                <a:gd name="T2" fmla="*/ 0 w 151"/>
                <a:gd name="T3" fmla="*/ 48 h 48"/>
                <a:gd name="T4" fmla="*/ 4 w 151"/>
                <a:gd name="T5" fmla="*/ 42 h 48"/>
                <a:gd name="T6" fmla="*/ 8 w 151"/>
                <a:gd name="T7" fmla="*/ 37 h 48"/>
                <a:gd name="T8" fmla="*/ 13 w 151"/>
                <a:gd name="T9" fmla="*/ 31 h 48"/>
                <a:gd name="T10" fmla="*/ 18 w 151"/>
                <a:gd name="T11" fmla="*/ 25 h 48"/>
                <a:gd name="T12" fmla="*/ 25 w 151"/>
                <a:gd name="T13" fmla="*/ 19 h 48"/>
                <a:gd name="T14" fmla="*/ 31 w 151"/>
                <a:gd name="T15" fmla="*/ 15 h 48"/>
                <a:gd name="T16" fmla="*/ 38 w 151"/>
                <a:gd name="T17" fmla="*/ 10 h 48"/>
                <a:gd name="T18" fmla="*/ 45 w 151"/>
                <a:gd name="T19" fmla="*/ 7 h 48"/>
                <a:gd name="T20" fmla="*/ 52 w 151"/>
                <a:gd name="T21" fmla="*/ 3 h 48"/>
                <a:gd name="T22" fmla="*/ 60 w 151"/>
                <a:gd name="T23" fmla="*/ 1 h 48"/>
                <a:gd name="T24" fmla="*/ 67 w 151"/>
                <a:gd name="T25" fmla="*/ 0 h 48"/>
                <a:gd name="T26" fmla="*/ 75 w 151"/>
                <a:gd name="T27" fmla="*/ 0 h 48"/>
                <a:gd name="T28" fmla="*/ 83 w 151"/>
                <a:gd name="T29" fmla="*/ 0 h 48"/>
                <a:gd name="T30" fmla="*/ 91 w 151"/>
                <a:gd name="T31" fmla="*/ 1 h 48"/>
                <a:gd name="T32" fmla="*/ 98 w 151"/>
                <a:gd name="T33" fmla="*/ 3 h 48"/>
                <a:gd name="T34" fmla="*/ 106 w 151"/>
                <a:gd name="T35" fmla="*/ 7 h 48"/>
                <a:gd name="T36" fmla="*/ 113 w 151"/>
                <a:gd name="T37" fmla="*/ 10 h 48"/>
                <a:gd name="T38" fmla="*/ 120 w 151"/>
                <a:gd name="T39" fmla="*/ 15 h 48"/>
                <a:gd name="T40" fmla="*/ 127 w 151"/>
                <a:gd name="T41" fmla="*/ 19 h 48"/>
                <a:gd name="T42" fmla="*/ 133 w 151"/>
                <a:gd name="T43" fmla="*/ 25 h 48"/>
                <a:gd name="T44" fmla="*/ 137 w 151"/>
                <a:gd name="T45" fmla="*/ 31 h 48"/>
                <a:gd name="T46" fmla="*/ 142 w 151"/>
                <a:gd name="T47" fmla="*/ 37 h 48"/>
                <a:gd name="T48" fmla="*/ 147 w 151"/>
                <a:gd name="T49" fmla="*/ 42 h 48"/>
                <a:gd name="T50" fmla="*/ 151 w 151"/>
                <a:gd name="T5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1" h="48">
                  <a:moveTo>
                    <a:pt x="151" y="48"/>
                  </a:moveTo>
                  <a:lnTo>
                    <a:pt x="0" y="48"/>
                  </a:lnTo>
                  <a:lnTo>
                    <a:pt x="4" y="42"/>
                  </a:lnTo>
                  <a:lnTo>
                    <a:pt x="8" y="37"/>
                  </a:lnTo>
                  <a:lnTo>
                    <a:pt x="13" y="31"/>
                  </a:lnTo>
                  <a:lnTo>
                    <a:pt x="18" y="25"/>
                  </a:lnTo>
                  <a:lnTo>
                    <a:pt x="25" y="19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3"/>
                  </a:lnTo>
                  <a:lnTo>
                    <a:pt x="60" y="1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6" y="7"/>
                  </a:lnTo>
                  <a:lnTo>
                    <a:pt x="113" y="10"/>
                  </a:lnTo>
                  <a:lnTo>
                    <a:pt x="120" y="15"/>
                  </a:lnTo>
                  <a:lnTo>
                    <a:pt x="127" y="19"/>
                  </a:lnTo>
                  <a:lnTo>
                    <a:pt x="133" y="25"/>
                  </a:lnTo>
                  <a:lnTo>
                    <a:pt x="137" y="31"/>
                  </a:lnTo>
                  <a:lnTo>
                    <a:pt x="142" y="37"/>
                  </a:lnTo>
                  <a:lnTo>
                    <a:pt x="147" y="42"/>
                  </a:lnTo>
                  <a:lnTo>
                    <a:pt x="151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auto">
            <a:xfrm>
              <a:off x="6288088" y="5686425"/>
              <a:ext cx="25400" cy="26988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8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8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8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auto">
            <a:xfrm>
              <a:off x="6337300" y="5686425"/>
              <a:ext cx="28575" cy="26988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3 w 35"/>
                <a:gd name="T7" fmla="*/ 24 h 33"/>
                <a:gd name="T8" fmla="*/ 35 w 35"/>
                <a:gd name="T9" fmla="*/ 17 h 33"/>
                <a:gd name="T10" fmla="*/ 33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auto">
            <a:xfrm>
              <a:off x="6389688" y="5686425"/>
              <a:ext cx="25400" cy="26988"/>
            </a:xfrm>
            <a:custGeom>
              <a:avLst/>
              <a:gdLst>
                <a:gd name="T0" fmla="*/ 17 w 34"/>
                <a:gd name="T1" fmla="*/ 33 h 33"/>
                <a:gd name="T2" fmla="*/ 24 w 34"/>
                <a:gd name="T3" fmla="*/ 32 h 33"/>
                <a:gd name="T4" fmla="*/ 29 w 34"/>
                <a:gd name="T5" fmla="*/ 29 h 33"/>
                <a:gd name="T6" fmla="*/ 33 w 34"/>
                <a:gd name="T7" fmla="*/ 24 h 33"/>
                <a:gd name="T8" fmla="*/ 34 w 34"/>
                <a:gd name="T9" fmla="*/ 17 h 33"/>
                <a:gd name="T10" fmla="*/ 33 w 34"/>
                <a:gd name="T11" fmla="*/ 10 h 33"/>
                <a:gd name="T12" fmla="*/ 29 w 34"/>
                <a:gd name="T13" fmla="*/ 4 h 33"/>
                <a:gd name="T14" fmla="*/ 24 w 34"/>
                <a:gd name="T15" fmla="*/ 1 h 33"/>
                <a:gd name="T16" fmla="*/ 17 w 34"/>
                <a:gd name="T17" fmla="*/ 0 h 33"/>
                <a:gd name="T18" fmla="*/ 10 w 34"/>
                <a:gd name="T19" fmla="*/ 1 h 33"/>
                <a:gd name="T20" fmla="*/ 5 w 34"/>
                <a:gd name="T21" fmla="*/ 4 h 33"/>
                <a:gd name="T22" fmla="*/ 2 w 34"/>
                <a:gd name="T23" fmla="*/ 10 h 33"/>
                <a:gd name="T24" fmla="*/ 0 w 34"/>
                <a:gd name="T25" fmla="*/ 17 h 33"/>
                <a:gd name="T26" fmla="*/ 2 w 34"/>
                <a:gd name="T27" fmla="*/ 24 h 33"/>
                <a:gd name="T28" fmla="*/ 5 w 34"/>
                <a:gd name="T29" fmla="*/ 29 h 33"/>
                <a:gd name="T30" fmla="*/ 10 w 34"/>
                <a:gd name="T31" fmla="*/ 32 h 33"/>
                <a:gd name="T32" fmla="*/ 17 w 34"/>
                <a:gd name="T3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3">
                  <a:moveTo>
                    <a:pt x="17" y="33"/>
                  </a:moveTo>
                  <a:lnTo>
                    <a:pt x="24" y="32"/>
                  </a:lnTo>
                  <a:lnTo>
                    <a:pt x="29" y="29"/>
                  </a:lnTo>
                  <a:lnTo>
                    <a:pt x="33" y="24"/>
                  </a:lnTo>
                  <a:lnTo>
                    <a:pt x="34" y="17"/>
                  </a:lnTo>
                  <a:lnTo>
                    <a:pt x="33" y="10"/>
                  </a:lnTo>
                  <a:lnTo>
                    <a:pt x="29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5" y="4"/>
                  </a:lnTo>
                  <a:lnTo>
                    <a:pt x="2" y="10"/>
                  </a:lnTo>
                  <a:lnTo>
                    <a:pt x="0" y="17"/>
                  </a:lnTo>
                  <a:lnTo>
                    <a:pt x="2" y="24"/>
                  </a:lnTo>
                  <a:lnTo>
                    <a:pt x="5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auto">
            <a:xfrm>
              <a:off x="6438900" y="5686425"/>
              <a:ext cx="28575" cy="26988"/>
            </a:xfrm>
            <a:custGeom>
              <a:avLst/>
              <a:gdLst>
                <a:gd name="T0" fmla="*/ 17 w 34"/>
                <a:gd name="T1" fmla="*/ 33 h 33"/>
                <a:gd name="T2" fmla="*/ 24 w 34"/>
                <a:gd name="T3" fmla="*/ 32 h 33"/>
                <a:gd name="T4" fmla="*/ 30 w 34"/>
                <a:gd name="T5" fmla="*/ 29 h 33"/>
                <a:gd name="T6" fmla="*/ 33 w 34"/>
                <a:gd name="T7" fmla="*/ 24 h 33"/>
                <a:gd name="T8" fmla="*/ 34 w 34"/>
                <a:gd name="T9" fmla="*/ 17 h 33"/>
                <a:gd name="T10" fmla="*/ 33 w 34"/>
                <a:gd name="T11" fmla="*/ 10 h 33"/>
                <a:gd name="T12" fmla="*/ 30 w 34"/>
                <a:gd name="T13" fmla="*/ 4 h 33"/>
                <a:gd name="T14" fmla="*/ 24 w 34"/>
                <a:gd name="T15" fmla="*/ 1 h 33"/>
                <a:gd name="T16" fmla="*/ 17 w 34"/>
                <a:gd name="T17" fmla="*/ 0 h 33"/>
                <a:gd name="T18" fmla="*/ 10 w 34"/>
                <a:gd name="T19" fmla="*/ 1 h 33"/>
                <a:gd name="T20" fmla="*/ 6 w 34"/>
                <a:gd name="T21" fmla="*/ 4 h 33"/>
                <a:gd name="T22" fmla="*/ 1 w 34"/>
                <a:gd name="T23" fmla="*/ 10 h 33"/>
                <a:gd name="T24" fmla="*/ 0 w 34"/>
                <a:gd name="T25" fmla="*/ 17 h 33"/>
                <a:gd name="T26" fmla="*/ 1 w 34"/>
                <a:gd name="T27" fmla="*/ 24 h 33"/>
                <a:gd name="T28" fmla="*/ 6 w 34"/>
                <a:gd name="T29" fmla="*/ 29 h 33"/>
                <a:gd name="T30" fmla="*/ 10 w 34"/>
                <a:gd name="T31" fmla="*/ 32 h 33"/>
                <a:gd name="T32" fmla="*/ 17 w 34"/>
                <a:gd name="T3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3" y="24"/>
                  </a:lnTo>
                  <a:lnTo>
                    <a:pt x="34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auto">
            <a:xfrm>
              <a:off x="6288088" y="5734050"/>
              <a:ext cx="25400" cy="26988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8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8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8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auto">
            <a:xfrm>
              <a:off x="6337300" y="5734050"/>
              <a:ext cx="28575" cy="26988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3 w 35"/>
                <a:gd name="T7" fmla="*/ 24 h 33"/>
                <a:gd name="T8" fmla="*/ 35 w 35"/>
                <a:gd name="T9" fmla="*/ 17 h 33"/>
                <a:gd name="T10" fmla="*/ 33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auto">
            <a:xfrm>
              <a:off x="6389688" y="5734050"/>
              <a:ext cx="25400" cy="26988"/>
            </a:xfrm>
            <a:custGeom>
              <a:avLst/>
              <a:gdLst>
                <a:gd name="T0" fmla="*/ 17 w 34"/>
                <a:gd name="T1" fmla="*/ 33 h 33"/>
                <a:gd name="T2" fmla="*/ 24 w 34"/>
                <a:gd name="T3" fmla="*/ 32 h 33"/>
                <a:gd name="T4" fmla="*/ 29 w 34"/>
                <a:gd name="T5" fmla="*/ 29 h 33"/>
                <a:gd name="T6" fmla="*/ 33 w 34"/>
                <a:gd name="T7" fmla="*/ 24 h 33"/>
                <a:gd name="T8" fmla="*/ 34 w 34"/>
                <a:gd name="T9" fmla="*/ 17 h 33"/>
                <a:gd name="T10" fmla="*/ 33 w 34"/>
                <a:gd name="T11" fmla="*/ 10 h 33"/>
                <a:gd name="T12" fmla="*/ 29 w 34"/>
                <a:gd name="T13" fmla="*/ 4 h 33"/>
                <a:gd name="T14" fmla="*/ 24 w 34"/>
                <a:gd name="T15" fmla="*/ 1 h 33"/>
                <a:gd name="T16" fmla="*/ 17 w 34"/>
                <a:gd name="T17" fmla="*/ 0 h 33"/>
                <a:gd name="T18" fmla="*/ 10 w 34"/>
                <a:gd name="T19" fmla="*/ 1 h 33"/>
                <a:gd name="T20" fmla="*/ 5 w 34"/>
                <a:gd name="T21" fmla="*/ 4 h 33"/>
                <a:gd name="T22" fmla="*/ 2 w 34"/>
                <a:gd name="T23" fmla="*/ 10 h 33"/>
                <a:gd name="T24" fmla="*/ 0 w 34"/>
                <a:gd name="T25" fmla="*/ 17 h 33"/>
                <a:gd name="T26" fmla="*/ 2 w 34"/>
                <a:gd name="T27" fmla="*/ 24 h 33"/>
                <a:gd name="T28" fmla="*/ 5 w 34"/>
                <a:gd name="T29" fmla="*/ 29 h 33"/>
                <a:gd name="T30" fmla="*/ 10 w 34"/>
                <a:gd name="T31" fmla="*/ 32 h 33"/>
                <a:gd name="T32" fmla="*/ 17 w 34"/>
                <a:gd name="T3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3">
                  <a:moveTo>
                    <a:pt x="17" y="33"/>
                  </a:moveTo>
                  <a:lnTo>
                    <a:pt x="24" y="32"/>
                  </a:lnTo>
                  <a:lnTo>
                    <a:pt x="29" y="29"/>
                  </a:lnTo>
                  <a:lnTo>
                    <a:pt x="33" y="24"/>
                  </a:lnTo>
                  <a:lnTo>
                    <a:pt x="34" y="17"/>
                  </a:lnTo>
                  <a:lnTo>
                    <a:pt x="33" y="10"/>
                  </a:lnTo>
                  <a:lnTo>
                    <a:pt x="29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5" y="4"/>
                  </a:lnTo>
                  <a:lnTo>
                    <a:pt x="2" y="10"/>
                  </a:lnTo>
                  <a:lnTo>
                    <a:pt x="0" y="17"/>
                  </a:lnTo>
                  <a:lnTo>
                    <a:pt x="2" y="24"/>
                  </a:lnTo>
                  <a:lnTo>
                    <a:pt x="5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auto">
            <a:xfrm>
              <a:off x="6438900" y="5734050"/>
              <a:ext cx="28575" cy="26988"/>
            </a:xfrm>
            <a:custGeom>
              <a:avLst/>
              <a:gdLst>
                <a:gd name="T0" fmla="*/ 17 w 34"/>
                <a:gd name="T1" fmla="*/ 33 h 33"/>
                <a:gd name="T2" fmla="*/ 24 w 34"/>
                <a:gd name="T3" fmla="*/ 32 h 33"/>
                <a:gd name="T4" fmla="*/ 30 w 34"/>
                <a:gd name="T5" fmla="*/ 29 h 33"/>
                <a:gd name="T6" fmla="*/ 33 w 34"/>
                <a:gd name="T7" fmla="*/ 24 h 33"/>
                <a:gd name="T8" fmla="*/ 34 w 34"/>
                <a:gd name="T9" fmla="*/ 17 h 33"/>
                <a:gd name="T10" fmla="*/ 33 w 34"/>
                <a:gd name="T11" fmla="*/ 10 h 33"/>
                <a:gd name="T12" fmla="*/ 30 w 34"/>
                <a:gd name="T13" fmla="*/ 4 h 33"/>
                <a:gd name="T14" fmla="*/ 24 w 34"/>
                <a:gd name="T15" fmla="*/ 1 h 33"/>
                <a:gd name="T16" fmla="*/ 17 w 34"/>
                <a:gd name="T17" fmla="*/ 0 h 33"/>
                <a:gd name="T18" fmla="*/ 10 w 34"/>
                <a:gd name="T19" fmla="*/ 1 h 33"/>
                <a:gd name="T20" fmla="*/ 6 w 34"/>
                <a:gd name="T21" fmla="*/ 4 h 33"/>
                <a:gd name="T22" fmla="*/ 1 w 34"/>
                <a:gd name="T23" fmla="*/ 10 h 33"/>
                <a:gd name="T24" fmla="*/ 0 w 34"/>
                <a:gd name="T25" fmla="*/ 17 h 33"/>
                <a:gd name="T26" fmla="*/ 1 w 34"/>
                <a:gd name="T27" fmla="*/ 24 h 33"/>
                <a:gd name="T28" fmla="*/ 6 w 34"/>
                <a:gd name="T29" fmla="*/ 29 h 33"/>
                <a:gd name="T30" fmla="*/ 10 w 34"/>
                <a:gd name="T31" fmla="*/ 32 h 33"/>
                <a:gd name="T32" fmla="*/ 17 w 34"/>
                <a:gd name="T3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3" y="24"/>
                  </a:lnTo>
                  <a:lnTo>
                    <a:pt x="34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auto">
            <a:xfrm>
              <a:off x="6288088" y="5781675"/>
              <a:ext cx="25400" cy="26988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8 w 33"/>
                <a:gd name="T5" fmla="*/ 28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8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8 h 33"/>
                <a:gd name="T30" fmla="*/ 9 w 33"/>
                <a:gd name="T31" fmla="*/ 32 h 33"/>
                <a:gd name="T32" fmla="*/ 16 w 33"/>
                <a:gd name="T3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8" y="28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6"/>
            <p:cNvSpPr>
              <a:spLocks/>
            </p:cNvSpPr>
            <p:nvPr/>
          </p:nvSpPr>
          <p:spPr bwMode="auto">
            <a:xfrm>
              <a:off x="6337300" y="5781675"/>
              <a:ext cx="28575" cy="26988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8 h 33"/>
                <a:gd name="T6" fmla="*/ 33 w 35"/>
                <a:gd name="T7" fmla="*/ 24 h 33"/>
                <a:gd name="T8" fmla="*/ 35 w 35"/>
                <a:gd name="T9" fmla="*/ 17 h 33"/>
                <a:gd name="T10" fmla="*/ 33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8 h 33"/>
                <a:gd name="T30" fmla="*/ 10 w 35"/>
                <a:gd name="T31" fmla="*/ 32 h 33"/>
                <a:gd name="T32" fmla="*/ 17 w 35"/>
                <a:gd name="T3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8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7"/>
            <p:cNvSpPr>
              <a:spLocks/>
            </p:cNvSpPr>
            <p:nvPr/>
          </p:nvSpPr>
          <p:spPr bwMode="auto">
            <a:xfrm>
              <a:off x="6389688" y="5781675"/>
              <a:ext cx="25400" cy="26988"/>
            </a:xfrm>
            <a:custGeom>
              <a:avLst/>
              <a:gdLst>
                <a:gd name="T0" fmla="*/ 17 w 34"/>
                <a:gd name="T1" fmla="*/ 33 h 33"/>
                <a:gd name="T2" fmla="*/ 24 w 34"/>
                <a:gd name="T3" fmla="*/ 32 h 33"/>
                <a:gd name="T4" fmla="*/ 29 w 34"/>
                <a:gd name="T5" fmla="*/ 28 h 33"/>
                <a:gd name="T6" fmla="*/ 33 w 34"/>
                <a:gd name="T7" fmla="*/ 24 h 33"/>
                <a:gd name="T8" fmla="*/ 34 w 34"/>
                <a:gd name="T9" fmla="*/ 17 h 33"/>
                <a:gd name="T10" fmla="*/ 33 w 34"/>
                <a:gd name="T11" fmla="*/ 10 h 33"/>
                <a:gd name="T12" fmla="*/ 29 w 34"/>
                <a:gd name="T13" fmla="*/ 4 h 33"/>
                <a:gd name="T14" fmla="*/ 24 w 34"/>
                <a:gd name="T15" fmla="*/ 1 h 33"/>
                <a:gd name="T16" fmla="*/ 17 w 34"/>
                <a:gd name="T17" fmla="*/ 0 h 33"/>
                <a:gd name="T18" fmla="*/ 10 w 34"/>
                <a:gd name="T19" fmla="*/ 1 h 33"/>
                <a:gd name="T20" fmla="*/ 5 w 34"/>
                <a:gd name="T21" fmla="*/ 4 h 33"/>
                <a:gd name="T22" fmla="*/ 2 w 34"/>
                <a:gd name="T23" fmla="*/ 10 h 33"/>
                <a:gd name="T24" fmla="*/ 0 w 34"/>
                <a:gd name="T25" fmla="*/ 17 h 33"/>
                <a:gd name="T26" fmla="*/ 2 w 34"/>
                <a:gd name="T27" fmla="*/ 24 h 33"/>
                <a:gd name="T28" fmla="*/ 5 w 34"/>
                <a:gd name="T29" fmla="*/ 28 h 33"/>
                <a:gd name="T30" fmla="*/ 10 w 34"/>
                <a:gd name="T31" fmla="*/ 32 h 33"/>
                <a:gd name="T32" fmla="*/ 17 w 34"/>
                <a:gd name="T3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3">
                  <a:moveTo>
                    <a:pt x="17" y="33"/>
                  </a:moveTo>
                  <a:lnTo>
                    <a:pt x="24" y="32"/>
                  </a:lnTo>
                  <a:lnTo>
                    <a:pt x="29" y="28"/>
                  </a:lnTo>
                  <a:lnTo>
                    <a:pt x="33" y="24"/>
                  </a:lnTo>
                  <a:lnTo>
                    <a:pt x="34" y="17"/>
                  </a:lnTo>
                  <a:lnTo>
                    <a:pt x="33" y="10"/>
                  </a:lnTo>
                  <a:lnTo>
                    <a:pt x="29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5" y="4"/>
                  </a:lnTo>
                  <a:lnTo>
                    <a:pt x="2" y="10"/>
                  </a:lnTo>
                  <a:lnTo>
                    <a:pt x="0" y="17"/>
                  </a:lnTo>
                  <a:lnTo>
                    <a:pt x="2" y="24"/>
                  </a:lnTo>
                  <a:lnTo>
                    <a:pt x="5" y="28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8"/>
            <p:cNvSpPr>
              <a:spLocks/>
            </p:cNvSpPr>
            <p:nvPr/>
          </p:nvSpPr>
          <p:spPr bwMode="auto">
            <a:xfrm>
              <a:off x="6438900" y="5781675"/>
              <a:ext cx="28575" cy="26988"/>
            </a:xfrm>
            <a:custGeom>
              <a:avLst/>
              <a:gdLst>
                <a:gd name="T0" fmla="*/ 17 w 34"/>
                <a:gd name="T1" fmla="*/ 33 h 33"/>
                <a:gd name="T2" fmla="*/ 24 w 34"/>
                <a:gd name="T3" fmla="*/ 32 h 33"/>
                <a:gd name="T4" fmla="*/ 30 w 34"/>
                <a:gd name="T5" fmla="*/ 28 h 33"/>
                <a:gd name="T6" fmla="*/ 33 w 34"/>
                <a:gd name="T7" fmla="*/ 24 h 33"/>
                <a:gd name="T8" fmla="*/ 34 w 34"/>
                <a:gd name="T9" fmla="*/ 17 h 33"/>
                <a:gd name="T10" fmla="*/ 33 w 34"/>
                <a:gd name="T11" fmla="*/ 10 h 33"/>
                <a:gd name="T12" fmla="*/ 30 w 34"/>
                <a:gd name="T13" fmla="*/ 4 h 33"/>
                <a:gd name="T14" fmla="*/ 24 w 34"/>
                <a:gd name="T15" fmla="*/ 1 h 33"/>
                <a:gd name="T16" fmla="*/ 17 w 34"/>
                <a:gd name="T17" fmla="*/ 0 h 33"/>
                <a:gd name="T18" fmla="*/ 10 w 34"/>
                <a:gd name="T19" fmla="*/ 1 h 33"/>
                <a:gd name="T20" fmla="*/ 6 w 34"/>
                <a:gd name="T21" fmla="*/ 4 h 33"/>
                <a:gd name="T22" fmla="*/ 1 w 34"/>
                <a:gd name="T23" fmla="*/ 10 h 33"/>
                <a:gd name="T24" fmla="*/ 0 w 34"/>
                <a:gd name="T25" fmla="*/ 17 h 33"/>
                <a:gd name="T26" fmla="*/ 1 w 34"/>
                <a:gd name="T27" fmla="*/ 24 h 33"/>
                <a:gd name="T28" fmla="*/ 6 w 34"/>
                <a:gd name="T29" fmla="*/ 28 h 33"/>
                <a:gd name="T30" fmla="*/ 10 w 34"/>
                <a:gd name="T31" fmla="*/ 32 h 33"/>
                <a:gd name="T32" fmla="*/ 17 w 34"/>
                <a:gd name="T3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3">
                  <a:moveTo>
                    <a:pt x="17" y="33"/>
                  </a:moveTo>
                  <a:lnTo>
                    <a:pt x="24" y="32"/>
                  </a:lnTo>
                  <a:lnTo>
                    <a:pt x="30" y="28"/>
                  </a:lnTo>
                  <a:lnTo>
                    <a:pt x="33" y="24"/>
                  </a:lnTo>
                  <a:lnTo>
                    <a:pt x="34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5" name="Group 84"/>
          <p:cNvGrpSpPr/>
          <p:nvPr userDrawn="1">
            <p:custDataLst>
              <p:tags r:id="rId5"/>
            </p:custDataLst>
          </p:nvPr>
        </p:nvGrpSpPr>
        <p:grpSpPr>
          <a:xfrm rot="960290">
            <a:off x="4865020" y="2697035"/>
            <a:ext cx="878718" cy="1101748"/>
            <a:chOff x="5456238" y="4740275"/>
            <a:chExt cx="1144588" cy="1435100"/>
          </a:xfrm>
        </p:grpSpPr>
        <p:sp>
          <p:nvSpPr>
            <p:cNvPr id="86" name="Rectangle 112"/>
            <p:cNvSpPr>
              <a:spLocks noChangeArrowheads="1"/>
            </p:cNvSpPr>
            <p:nvPr/>
          </p:nvSpPr>
          <p:spPr bwMode="auto">
            <a:xfrm>
              <a:off x="5921375" y="5078413"/>
              <a:ext cx="60325" cy="396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113"/>
            <p:cNvSpPr>
              <a:spLocks noChangeArrowheads="1"/>
            </p:cNvSpPr>
            <p:nvPr/>
          </p:nvSpPr>
          <p:spPr bwMode="auto">
            <a:xfrm>
              <a:off x="6019800" y="5078413"/>
              <a:ext cx="61913" cy="396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114"/>
            <p:cNvSpPr>
              <a:spLocks noChangeArrowheads="1"/>
            </p:cNvSpPr>
            <p:nvPr/>
          </p:nvSpPr>
          <p:spPr bwMode="auto">
            <a:xfrm>
              <a:off x="6119813" y="5078413"/>
              <a:ext cx="61913" cy="396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115"/>
            <p:cNvSpPr>
              <a:spLocks noChangeArrowheads="1"/>
            </p:cNvSpPr>
            <p:nvPr/>
          </p:nvSpPr>
          <p:spPr bwMode="auto">
            <a:xfrm>
              <a:off x="6219825" y="5078413"/>
              <a:ext cx="60325" cy="396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116"/>
            <p:cNvSpPr>
              <a:spLocks noChangeArrowheads="1"/>
            </p:cNvSpPr>
            <p:nvPr/>
          </p:nvSpPr>
          <p:spPr bwMode="auto">
            <a:xfrm>
              <a:off x="5921375" y="5149850"/>
              <a:ext cx="60325" cy="396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117"/>
            <p:cNvSpPr>
              <a:spLocks noChangeArrowheads="1"/>
            </p:cNvSpPr>
            <p:nvPr/>
          </p:nvSpPr>
          <p:spPr bwMode="auto">
            <a:xfrm>
              <a:off x="6019800" y="5149850"/>
              <a:ext cx="61913" cy="396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118"/>
            <p:cNvSpPr>
              <a:spLocks noChangeArrowheads="1"/>
            </p:cNvSpPr>
            <p:nvPr/>
          </p:nvSpPr>
          <p:spPr bwMode="auto">
            <a:xfrm>
              <a:off x="6119813" y="5149850"/>
              <a:ext cx="61913" cy="396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119"/>
            <p:cNvSpPr>
              <a:spLocks noChangeArrowheads="1"/>
            </p:cNvSpPr>
            <p:nvPr/>
          </p:nvSpPr>
          <p:spPr bwMode="auto">
            <a:xfrm>
              <a:off x="6219825" y="5149850"/>
              <a:ext cx="60325" cy="396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120"/>
            <p:cNvSpPr>
              <a:spLocks noChangeArrowheads="1"/>
            </p:cNvSpPr>
            <p:nvPr/>
          </p:nvSpPr>
          <p:spPr bwMode="auto">
            <a:xfrm>
              <a:off x="5921375" y="5221288"/>
              <a:ext cx="60325" cy="396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121"/>
            <p:cNvSpPr>
              <a:spLocks noChangeArrowheads="1"/>
            </p:cNvSpPr>
            <p:nvPr/>
          </p:nvSpPr>
          <p:spPr bwMode="auto">
            <a:xfrm>
              <a:off x="6019800" y="5221288"/>
              <a:ext cx="61913" cy="396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122"/>
            <p:cNvSpPr>
              <a:spLocks noChangeArrowheads="1"/>
            </p:cNvSpPr>
            <p:nvPr/>
          </p:nvSpPr>
          <p:spPr bwMode="auto">
            <a:xfrm>
              <a:off x="6119813" y="5221288"/>
              <a:ext cx="61913" cy="396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123"/>
            <p:cNvSpPr>
              <a:spLocks noChangeArrowheads="1"/>
            </p:cNvSpPr>
            <p:nvPr/>
          </p:nvSpPr>
          <p:spPr bwMode="auto">
            <a:xfrm>
              <a:off x="6219825" y="5221288"/>
              <a:ext cx="60325" cy="396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26"/>
            <p:cNvSpPr>
              <a:spLocks/>
            </p:cNvSpPr>
            <p:nvPr/>
          </p:nvSpPr>
          <p:spPr bwMode="auto">
            <a:xfrm>
              <a:off x="5456238" y="4740275"/>
              <a:ext cx="1144588" cy="1435100"/>
            </a:xfrm>
            <a:custGeom>
              <a:avLst/>
              <a:gdLst>
                <a:gd name="T0" fmla="*/ 1083 w 1440"/>
                <a:gd name="T1" fmla="*/ 229 h 1809"/>
                <a:gd name="T2" fmla="*/ 1075 w 1440"/>
                <a:gd name="T3" fmla="*/ 208 h 1809"/>
                <a:gd name="T4" fmla="*/ 1062 w 1440"/>
                <a:gd name="T5" fmla="*/ 189 h 1809"/>
                <a:gd name="T6" fmla="*/ 1047 w 1440"/>
                <a:gd name="T7" fmla="*/ 174 h 1809"/>
                <a:gd name="T8" fmla="*/ 1028 w 1440"/>
                <a:gd name="T9" fmla="*/ 162 h 1809"/>
                <a:gd name="T10" fmla="*/ 1007 w 1440"/>
                <a:gd name="T11" fmla="*/ 153 h 1809"/>
                <a:gd name="T12" fmla="*/ 985 w 1440"/>
                <a:gd name="T13" fmla="*/ 148 h 1809"/>
                <a:gd name="T14" fmla="*/ 963 w 1440"/>
                <a:gd name="T15" fmla="*/ 148 h 1809"/>
                <a:gd name="T16" fmla="*/ 941 w 1440"/>
                <a:gd name="T17" fmla="*/ 153 h 1809"/>
                <a:gd name="T18" fmla="*/ 772 w 1440"/>
                <a:gd name="T19" fmla="*/ 189 h 1809"/>
                <a:gd name="T20" fmla="*/ 750 w 1440"/>
                <a:gd name="T21" fmla="*/ 171 h 1809"/>
                <a:gd name="T22" fmla="*/ 726 w 1440"/>
                <a:gd name="T23" fmla="*/ 155 h 1809"/>
                <a:gd name="T24" fmla="*/ 699 w 1440"/>
                <a:gd name="T25" fmla="*/ 140 h 1809"/>
                <a:gd name="T26" fmla="*/ 671 w 1440"/>
                <a:gd name="T27" fmla="*/ 128 h 1809"/>
                <a:gd name="T28" fmla="*/ 644 w 1440"/>
                <a:gd name="T29" fmla="*/ 118 h 1809"/>
                <a:gd name="T30" fmla="*/ 614 w 1440"/>
                <a:gd name="T31" fmla="*/ 111 h 1809"/>
                <a:gd name="T32" fmla="*/ 583 w 1440"/>
                <a:gd name="T33" fmla="*/ 108 h 1809"/>
                <a:gd name="T34" fmla="*/ 568 w 1440"/>
                <a:gd name="T35" fmla="*/ 99 h 1809"/>
                <a:gd name="T36" fmla="*/ 565 w 1440"/>
                <a:gd name="T37" fmla="*/ 86 h 1809"/>
                <a:gd name="T38" fmla="*/ 555 w 1440"/>
                <a:gd name="T39" fmla="*/ 58 h 1809"/>
                <a:gd name="T40" fmla="*/ 525 w 1440"/>
                <a:gd name="T41" fmla="*/ 25 h 1809"/>
                <a:gd name="T42" fmla="*/ 484 w 1440"/>
                <a:gd name="T43" fmla="*/ 4 h 1809"/>
                <a:gd name="T44" fmla="*/ 435 w 1440"/>
                <a:gd name="T45" fmla="*/ 0 h 1809"/>
                <a:gd name="T46" fmla="*/ 387 w 1440"/>
                <a:gd name="T47" fmla="*/ 14 h 1809"/>
                <a:gd name="T48" fmla="*/ 349 w 1440"/>
                <a:gd name="T49" fmla="*/ 44 h 1809"/>
                <a:gd name="T50" fmla="*/ 326 w 1440"/>
                <a:gd name="T51" fmla="*/ 83 h 1809"/>
                <a:gd name="T52" fmla="*/ 319 w 1440"/>
                <a:gd name="T53" fmla="*/ 128 h 1809"/>
                <a:gd name="T54" fmla="*/ 326 w 1440"/>
                <a:gd name="T55" fmla="*/ 159 h 1809"/>
                <a:gd name="T56" fmla="*/ 333 w 1440"/>
                <a:gd name="T57" fmla="*/ 174 h 1809"/>
                <a:gd name="T58" fmla="*/ 315 w 1440"/>
                <a:gd name="T59" fmla="*/ 200 h 1809"/>
                <a:gd name="T60" fmla="*/ 277 w 1440"/>
                <a:gd name="T61" fmla="*/ 242 h 1809"/>
                <a:gd name="T62" fmla="*/ 247 w 1440"/>
                <a:gd name="T63" fmla="*/ 290 h 1809"/>
                <a:gd name="T64" fmla="*/ 228 w 1440"/>
                <a:gd name="T65" fmla="*/ 343 h 1809"/>
                <a:gd name="T66" fmla="*/ 82 w 1440"/>
                <a:gd name="T67" fmla="*/ 411 h 1809"/>
                <a:gd name="T68" fmla="*/ 41 w 1440"/>
                <a:gd name="T69" fmla="*/ 433 h 1809"/>
                <a:gd name="T70" fmla="*/ 14 w 1440"/>
                <a:gd name="T71" fmla="*/ 466 h 1809"/>
                <a:gd name="T72" fmla="*/ 1 w 1440"/>
                <a:gd name="T73" fmla="*/ 507 h 1809"/>
                <a:gd name="T74" fmla="*/ 4 w 1440"/>
                <a:gd name="T75" fmla="*/ 552 h 1809"/>
                <a:gd name="T76" fmla="*/ 360 w 1440"/>
                <a:gd name="T77" fmla="*/ 1738 h 1809"/>
                <a:gd name="T78" fmla="*/ 372 w 1440"/>
                <a:gd name="T79" fmla="*/ 1758 h 1809"/>
                <a:gd name="T80" fmla="*/ 386 w 1440"/>
                <a:gd name="T81" fmla="*/ 1775 h 1809"/>
                <a:gd name="T82" fmla="*/ 403 w 1440"/>
                <a:gd name="T83" fmla="*/ 1789 h 1809"/>
                <a:gd name="T84" fmla="*/ 423 w 1440"/>
                <a:gd name="T85" fmla="*/ 1799 h 1809"/>
                <a:gd name="T86" fmla="*/ 443 w 1440"/>
                <a:gd name="T87" fmla="*/ 1806 h 1809"/>
                <a:gd name="T88" fmla="*/ 465 w 1440"/>
                <a:gd name="T89" fmla="*/ 1809 h 1809"/>
                <a:gd name="T90" fmla="*/ 488 w 1440"/>
                <a:gd name="T91" fmla="*/ 1806 h 1809"/>
                <a:gd name="T92" fmla="*/ 1359 w 1440"/>
                <a:gd name="T93" fmla="*/ 1545 h 1809"/>
                <a:gd name="T94" fmla="*/ 1400 w 1440"/>
                <a:gd name="T95" fmla="*/ 1524 h 1809"/>
                <a:gd name="T96" fmla="*/ 1427 w 1440"/>
                <a:gd name="T97" fmla="*/ 1490 h 1809"/>
                <a:gd name="T98" fmla="*/ 1440 w 1440"/>
                <a:gd name="T99" fmla="*/ 1448 h 1809"/>
                <a:gd name="T100" fmla="*/ 1435 w 1440"/>
                <a:gd name="T101" fmla="*/ 1403 h 1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40" h="1809">
                  <a:moveTo>
                    <a:pt x="1435" y="1403"/>
                  </a:moveTo>
                  <a:lnTo>
                    <a:pt x="1083" y="229"/>
                  </a:lnTo>
                  <a:lnTo>
                    <a:pt x="1079" y="218"/>
                  </a:lnTo>
                  <a:lnTo>
                    <a:pt x="1075" y="208"/>
                  </a:lnTo>
                  <a:lnTo>
                    <a:pt x="1069" y="199"/>
                  </a:lnTo>
                  <a:lnTo>
                    <a:pt x="1062" y="189"/>
                  </a:lnTo>
                  <a:lnTo>
                    <a:pt x="1055" y="181"/>
                  </a:lnTo>
                  <a:lnTo>
                    <a:pt x="1047" y="174"/>
                  </a:lnTo>
                  <a:lnTo>
                    <a:pt x="1038" y="167"/>
                  </a:lnTo>
                  <a:lnTo>
                    <a:pt x="1028" y="162"/>
                  </a:lnTo>
                  <a:lnTo>
                    <a:pt x="1017" y="157"/>
                  </a:lnTo>
                  <a:lnTo>
                    <a:pt x="1007" y="153"/>
                  </a:lnTo>
                  <a:lnTo>
                    <a:pt x="996" y="150"/>
                  </a:lnTo>
                  <a:lnTo>
                    <a:pt x="985" y="148"/>
                  </a:lnTo>
                  <a:lnTo>
                    <a:pt x="975" y="148"/>
                  </a:lnTo>
                  <a:lnTo>
                    <a:pt x="963" y="148"/>
                  </a:lnTo>
                  <a:lnTo>
                    <a:pt x="951" y="150"/>
                  </a:lnTo>
                  <a:lnTo>
                    <a:pt x="941" y="153"/>
                  </a:lnTo>
                  <a:lnTo>
                    <a:pt x="782" y="200"/>
                  </a:lnTo>
                  <a:lnTo>
                    <a:pt x="772" y="189"/>
                  </a:lnTo>
                  <a:lnTo>
                    <a:pt x="760" y="180"/>
                  </a:lnTo>
                  <a:lnTo>
                    <a:pt x="750" y="171"/>
                  </a:lnTo>
                  <a:lnTo>
                    <a:pt x="737" y="163"/>
                  </a:lnTo>
                  <a:lnTo>
                    <a:pt x="726" y="155"/>
                  </a:lnTo>
                  <a:lnTo>
                    <a:pt x="712" y="147"/>
                  </a:lnTo>
                  <a:lnTo>
                    <a:pt x="699" y="140"/>
                  </a:lnTo>
                  <a:lnTo>
                    <a:pt x="685" y="134"/>
                  </a:lnTo>
                  <a:lnTo>
                    <a:pt x="671" y="128"/>
                  </a:lnTo>
                  <a:lnTo>
                    <a:pt x="658" y="123"/>
                  </a:lnTo>
                  <a:lnTo>
                    <a:pt x="644" y="118"/>
                  </a:lnTo>
                  <a:lnTo>
                    <a:pt x="629" y="114"/>
                  </a:lnTo>
                  <a:lnTo>
                    <a:pt x="614" y="111"/>
                  </a:lnTo>
                  <a:lnTo>
                    <a:pt x="599" y="109"/>
                  </a:lnTo>
                  <a:lnTo>
                    <a:pt x="583" y="108"/>
                  </a:lnTo>
                  <a:lnTo>
                    <a:pt x="568" y="106"/>
                  </a:lnTo>
                  <a:lnTo>
                    <a:pt x="568" y="99"/>
                  </a:lnTo>
                  <a:lnTo>
                    <a:pt x="567" y="93"/>
                  </a:lnTo>
                  <a:lnTo>
                    <a:pt x="565" y="86"/>
                  </a:lnTo>
                  <a:lnTo>
                    <a:pt x="564" y="80"/>
                  </a:lnTo>
                  <a:lnTo>
                    <a:pt x="555" y="58"/>
                  </a:lnTo>
                  <a:lnTo>
                    <a:pt x="541" y="40"/>
                  </a:lnTo>
                  <a:lnTo>
                    <a:pt x="525" y="25"/>
                  </a:lnTo>
                  <a:lnTo>
                    <a:pt x="506" y="12"/>
                  </a:lnTo>
                  <a:lnTo>
                    <a:pt x="484" y="4"/>
                  </a:lnTo>
                  <a:lnTo>
                    <a:pt x="459" y="0"/>
                  </a:lnTo>
                  <a:lnTo>
                    <a:pt x="435" y="0"/>
                  </a:lnTo>
                  <a:lnTo>
                    <a:pt x="410" y="5"/>
                  </a:lnTo>
                  <a:lnTo>
                    <a:pt x="387" y="14"/>
                  </a:lnTo>
                  <a:lnTo>
                    <a:pt x="366" y="28"/>
                  </a:lnTo>
                  <a:lnTo>
                    <a:pt x="349" y="44"/>
                  </a:lnTo>
                  <a:lnTo>
                    <a:pt x="335" y="63"/>
                  </a:lnTo>
                  <a:lnTo>
                    <a:pt x="326" y="83"/>
                  </a:lnTo>
                  <a:lnTo>
                    <a:pt x="320" y="105"/>
                  </a:lnTo>
                  <a:lnTo>
                    <a:pt x="319" y="128"/>
                  </a:lnTo>
                  <a:lnTo>
                    <a:pt x="324" y="151"/>
                  </a:lnTo>
                  <a:lnTo>
                    <a:pt x="326" y="159"/>
                  </a:lnTo>
                  <a:lnTo>
                    <a:pt x="329" y="167"/>
                  </a:lnTo>
                  <a:lnTo>
                    <a:pt x="333" y="174"/>
                  </a:lnTo>
                  <a:lnTo>
                    <a:pt x="337" y="180"/>
                  </a:lnTo>
                  <a:lnTo>
                    <a:pt x="315" y="200"/>
                  </a:lnTo>
                  <a:lnTo>
                    <a:pt x="296" y="219"/>
                  </a:lnTo>
                  <a:lnTo>
                    <a:pt x="277" y="242"/>
                  </a:lnTo>
                  <a:lnTo>
                    <a:pt x="261" y="265"/>
                  </a:lnTo>
                  <a:lnTo>
                    <a:pt x="247" y="290"/>
                  </a:lnTo>
                  <a:lnTo>
                    <a:pt x="236" y="316"/>
                  </a:lnTo>
                  <a:lnTo>
                    <a:pt x="228" y="343"/>
                  </a:lnTo>
                  <a:lnTo>
                    <a:pt x="221" y="369"/>
                  </a:lnTo>
                  <a:lnTo>
                    <a:pt x="82" y="411"/>
                  </a:lnTo>
                  <a:lnTo>
                    <a:pt x="60" y="420"/>
                  </a:lnTo>
                  <a:lnTo>
                    <a:pt x="41" y="433"/>
                  </a:lnTo>
                  <a:lnTo>
                    <a:pt x="26" y="448"/>
                  </a:lnTo>
                  <a:lnTo>
                    <a:pt x="14" y="466"/>
                  </a:lnTo>
                  <a:lnTo>
                    <a:pt x="6" y="486"/>
                  </a:lnTo>
                  <a:lnTo>
                    <a:pt x="1" y="507"/>
                  </a:lnTo>
                  <a:lnTo>
                    <a:pt x="0" y="529"/>
                  </a:lnTo>
                  <a:lnTo>
                    <a:pt x="4" y="552"/>
                  </a:lnTo>
                  <a:lnTo>
                    <a:pt x="357" y="1727"/>
                  </a:lnTo>
                  <a:lnTo>
                    <a:pt x="360" y="1738"/>
                  </a:lnTo>
                  <a:lnTo>
                    <a:pt x="366" y="1747"/>
                  </a:lnTo>
                  <a:lnTo>
                    <a:pt x="372" y="1758"/>
                  </a:lnTo>
                  <a:lnTo>
                    <a:pt x="378" y="1767"/>
                  </a:lnTo>
                  <a:lnTo>
                    <a:pt x="386" y="1775"/>
                  </a:lnTo>
                  <a:lnTo>
                    <a:pt x="394" y="1782"/>
                  </a:lnTo>
                  <a:lnTo>
                    <a:pt x="403" y="1789"/>
                  </a:lnTo>
                  <a:lnTo>
                    <a:pt x="412" y="1795"/>
                  </a:lnTo>
                  <a:lnTo>
                    <a:pt x="423" y="1799"/>
                  </a:lnTo>
                  <a:lnTo>
                    <a:pt x="433" y="1804"/>
                  </a:lnTo>
                  <a:lnTo>
                    <a:pt x="443" y="1806"/>
                  </a:lnTo>
                  <a:lnTo>
                    <a:pt x="455" y="1807"/>
                  </a:lnTo>
                  <a:lnTo>
                    <a:pt x="465" y="1809"/>
                  </a:lnTo>
                  <a:lnTo>
                    <a:pt x="477" y="1809"/>
                  </a:lnTo>
                  <a:lnTo>
                    <a:pt x="488" y="1806"/>
                  </a:lnTo>
                  <a:lnTo>
                    <a:pt x="499" y="1804"/>
                  </a:lnTo>
                  <a:lnTo>
                    <a:pt x="1359" y="1545"/>
                  </a:lnTo>
                  <a:lnTo>
                    <a:pt x="1380" y="1537"/>
                  </a:lnTo>
                  <a:lnTo>
                    <a:pt x="1400" y="1524"/>
                  </a:lnTo>
                  <a:lnTo>
                    <a:pt x="1415" y="1508"/>
                  </a:lnTo>
                  <a:lnTo>
                    <a:pt x="1427" y="1490"/>
                  </a:lnTo>
                  <a:lnTo>
                    <a:pt x="1435" y="1470"/>
                  </a:lnTo>
                  <a:lnTo>
                    <a:pt x="1440" y="1448"/>
                  </a:lnTo>
                  <a:lnTo>
                    <a:pt x="1440" y="1426"/>
                  </a:lnTo>
                  <a:lnTo>
                    <a:pt x="1435" y="1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7"/>
            <p:cNvSpPr>
              <a:spLocks/>
            </p:cNvSpPr>
            <p:nvPr/>
          </p:nvSpPr>
          <p:spPr bwMode="auto">
            <a:xfrm>
              <a:off x="5497513" y="4897438"/>
              <a:ext cx="1062038" cy="1236662"/>
            </a:xfrm>
            <a:custGeom>
              <a:avLst/>
              <a:gdLst>
                <a:gd name="T0" fmla="*/ 432 w 1336"/>
                <a:gd name="T1" fmla="*/ 1555 h 1558"/>
                <a:gd name="T2" fmla="*/ 420 w 1336"/>
                <a:gd name="T3" fmla="*/ 1558 h 1558"/>
                <a:gd name="T4" fmla="*/ 407 w 1336"/>
                <a:gd name="T5" fmla="*/ 1558 h 1558"/>
                <a:gd name="T6" fmla="*/ 396 w 1336"/>
                <a:gd name="T7" fmla="*/ 1555 h 1558"/>
                <a:gd name="T8" fmla="*/ 384 w 1336"/>
                <a:gd name="T9" fmla="*/ 1551 h 1558"/>
                <a:gd name="T10" fmla="*/ 366 w 1336"/>
                <a:gd name="T11" fmla="*/ 1536 h 1558"/>
                <a:gd name="T12" fmla="*/ 354 w 1336"/>
                <a:gd name="T13" fmla="*/ 1514 h 1558"/>
                <a:gd name="T14" fmla="*/ 0 w 1336"/>
                <a:gd name="T15" fmla="*/ 326 h 1558"/>
                <a:gd name="T16" fmla="*/ 2 w 1336"/>
                <a:gd name="T17" fmla="*/ 303 h 1558"/>
                <a:gd name="T18" fmla="*/ 13 w 1336"/>
                <a:gd name="T19" fmla="*/ 281 h 1558"/>
                <a:gd name="T20" fmla="*/ 32 w 1336"/>
                <a:gd name="T21" fmla="*/ 266 h 1558"/>
                <a:gd name="T22" fmla="*/ 164 w 1336"/>
                <a:gd name="T23" fmla="*/ 224 h 1558"/>
                <a:gd name="T24" fmla="*/ 167 w 1336"/>
                <a:gd name="T25" fmla="*/ 264 h 1558"/>
                <a:gd name="T26" fmla="*/ 176 w 1336"/>
                <a:gd name="T27" fmla="*/ 302 h 1558"/>
                <a:gd name="T28" fmla="*/ 185 w 1336"/>
                <a:gd name="T29" fmla="*/ 327 h 1558"/>
                <a:gd name="T30" fmla="*/ 195 w 1336"/>
                <a:gd name="T31" fmla="*/ 350 h 1558"/>
                <a:gd name="T32" fmla="*/ 209 w 1336"/>
                <a:gd name="T33" fmla="*/ 373 h 1558"/>
                <a:gd name="T34" fmla="*/ 224 w 1336"/>
                <a:gd name="T35" fmla="*/ 394 h 1558"/>
                <a:gd name="T36" fmla="*/ 808 w 1336"/>
                <a:gd name="T37" fmla="*/ 192 h 1558"/>
                <a:gd name="T38" fmla="*/ 803 w 1336"/>
                <a:gd name="T39" fmla="*/ 140 h 1558"/>
                <a:gd name="T40" fmla="*/ 790 w 1336"/>
                <a:gd name="T41" fmla="*/ 96 h 1558"/>
                <a:gd name="T42" fmla="*/ 774 w 1336"/>
                <a:gd name="T43" fmla="*/ 61 h 1558"/>
                <a:gd name="T44" fmla="*/ 904 w 1336"/>
                <a:gd name="T45" fmla="*/ 3 h 1558"/>
                <a:gd name="T46" fmla="*/ 916 w 1336"/>
                <a:gd name="T47" fmla="*/ 1 h 1558"/>
                <a:gd name="T48" fmla="*/ 928 w 1336"/>
                <a:gd name="T49" fmla="*/ 0 h 1558"/>
                <a:gd name="T50" fmla="*/ 940 w 1336"/>
                <a:gd name="T51" fmla="*/ 3 h 1558"/>
                <a:gd name="T52" fmla="*/ 951 w 1336"/>
                <a:gd name="T53" fmla="*/ 8 h 1558"/>
                <a:gd name="T54" fmla="*/ 970 w 1336"/>
                <a:gd name="T55" fmla="*/ 23 h 1558"/>
                <a:gd name="T56" fmla="*/ 981 w 1336"/>
                <a:gd name="T57" fmla="*/ 45 h 1558"/>
                <a:gd name="T58" fmla="*/ 1336 w 1336"/>
                <a:gd name="T59" fmla="*/ 1232 h 1558"/>
                <a:gd name="T60" fmla="*/ 1334 w 1336"/>
                <a:gd name="T61" fmla="*/ 1256 h 1558"/>
                <a:gd name="T62" fmla="*/ 1322 w 1336"/>
                <a:gd name="T63" fmla="*/ 1276 h 1558"/>
                <a:gd name="T64" fmla="*/ 1304 w 1336"/>
                <a:gd name="T65" fmla="*/ 1293 h 1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36" h="1558">
                  <a:moveTo>
                    <a:pt x="1292" y="1297"/>
                  </a:moveTo>
                  <a:lnTo>
                    <a:pt x="432" y="1555"/>
                  </a:lnTo>
                  <a:lnTo>
                    <a:pt x="426" y="1557"/>
                  </a:lnTo>
                  <a:lnTo>
                    <a:pt x="420" y="1558"/>
                  </a:lnTo>
                  <a:lnTo>
                    <a:pt x="413" y="1558"/>
                  </a:lnTo>
                  <a:lnTo>
                    <a:pt x="407" y="1558"/>
                  </a:lnTo>
                  <a:lnTo>
                    <a:pt x="402" y="1557"/>
                  </a:lnTo>
                  <a:lnTo>
                    <a:pt x="396" y="1555"/>
                  </a:lnTo>
                  <a:lnTo>
                    <a:pt x="390" y="1553"/>
                  </a:lnTo>
                  <a:lnTo>
                    <a:pt x="384" y="1551"/>
                  </a:lnTo>
                  <a:lnTo>
                    <a:pt x="374" y="1544"/>
                  </a:lnTo>
                  <a:lnTo>
                    <a:pt x="366" y="1536"/>
                  </a:lnTo>
                  <a:lnTo>
                    <a:pt x="359" y="1525"/>
                  </a:lnTo>
                  <a:lnTo>
                    <a:pt x="354" y="1514"/>
                  </a:lnTo>
                  <a:lnTo>
                    <a:pt x="2" y="338"/>
                  </a:lnTo>
                  <a:lnTo>
                    <a:pt x="0" y="326"/>
                  </a:lnTo>
                  <a:lnTo>
                    <a:pt x="0" y="314"/>
                  </a:lnTo>
                  <a:lnTo>
                    <a:pt x="2" y="303"/>
                  </a:lnTo>
                  <a:lnTo>
                    <a:pt x="7" y="291"/>
                  </a:lnTo>
                  <a:lnTo>
                    <a:pt x="13" y="281"/>
                  </a:lnTo>
                  <a:lnTo>
                    <a:pt x="22" y="273"/>
                  </a:lnTo>
                  <a:lnTo>
                    <a:pt x="32" y="266"/>
                  </a:lnTo>
                  <a:lnTo>
                    <a:pt x="43" y="261"/>
                  </a:lnTo>
                  <a:lnTo>
                    <a:pt x="164" y="224"/>
                  </a:lnTo>
                  <a:lnTo>
                    <a:pt x="166" y="244"/>
                  </a:lnTo>
                  <a:lnTo>
                    <a:pt x="167" y="264"/>
                  </a:lnTo>
                  <a:lnTo>
                    <a:pt x="170" y="282"/>
                  </a:lnTo>
                  <a:lnTo>
                    <a:pt x="176" y="302"/>
                  </a:lnTo>
                  <a:lnTo>
                    <a:pt x="181" y="314"/>
                  </a:lnTo>
                  <a:lnTo>
                    <a:pt x="185" y="327"/>
                  </a:lnTo>
                  <a:lnTo>
                    <a:pt x="190" y="338"/>
                  </a:lnTo>
                  <a:lnTo>
                    <a:pt x="195" y="350"/>
                  </a:lnTo>
                  <a:lnTo>
                    <a:pt x="202" y="361"/>
                  </a:lnTo>
                  <a:lnTo>
                    <a:pt x="209" y="373"/>
                  </a:lnTo>
                  <a:lnTo>
                    <a:pt x="216" y="383"/>
                  </a:lnTo>
                  <a:lnTo>
                    <a:pt x="224" y="394"/>
                  </a:lnTo>
                  <a:lnTo>
                    <a:pt x="807" y="219"/>
                  </a:lnTo>
                  <a:lnTo>
                    <a:pt x="808" y="192"/>
                  </a:lnTo>
                  <a:lnTo>
                    <a:pt x="807" y="167"/>
                  </a:lnTo>
                  <a:lnTo>
                    <a:pt x="803" y="140"/>
                  </a:lnTo>
                  <a:lnTo>
                    <a:pt x="797" y="115"/>
                  </a:lnTo>
                  <a:lnTo>
                    <a:pt x="790" y="96"/>
                  </a:lnTo>
                  <a:lnTo>
                    <a:pt x="783" y="78"/>
                  </a:lnTo>
                  <a:lnTo>
                    <a:pt x="774" y="61"/>
                  </a:lnTo>
                  <a:lnTo>
                    <a:pt x="765" y="45"/>
                  </a:lnTo>
                  <a:lnTo>
                    <a:pt x="904" y="3"/>
                  </a:lnTo>
                  <a:lnTo>
                    <a:pt x="910" y="1"/>
                  </a:lnTo>
                  <a:lnTo>
                    <a:pt x="916" y="1"/>
                  </a:lnTo>
                  <a:lnTo>
                    <a:pt x="923" y="0"/>
                  </a:lnTo>
                  <a:lnTo>
                    <a:pt x="928" y="0"/>
                  </a:lnTo>
                  <a:lnTo>
                    <a:pt x="934" y="1"/>
                  </a:lnTo>
                  <a:lnTo>
                    <a:pt x="940" y="3"/>
                  </a:lnTo>
                  <a:lnTo>
                    <a:pt x="946" y="5"/>
                  </a:lnTo>
                  <a:lnTo>
                    <a:pt x="951" y="8"/>
                  </a:lnTo>
                  <a:lnTo>
                    <a:pt x="962" y="15"/>
                  </a:lnTo>
                  <a:lnTo>
                    <a:pt x="970" y="23"/>
                  </a:lnTo>
                  <a:lnTo>
                    <a:pt x="977" y="33"/>
                  </a:lnTo>
                  <a:lnTo>
                    <a:pt x="981" y="45"/>
                  </a:lnTo>
                  <a:lnTo>
                    <a:pt x="1334" y="1219"/>
                  </a:lnTo>
                  <a:lnTo>
                    <a:pt x="1336" y="1232"/>
                  </a:lnTo>
                  <a:lnTo>
                    <a:pt x="1336" y="1244"/>
                  </a:lnTo>
                  <a:lnTo>
                    <a:pt x="1334" y="1256"/>
                  </a:lnTo>
                  <a:lnTo>
                    <a:pt x="1329" y="1266"/>
                  </a:lnTo>
                  <a:lnTo>
                    <a:pt x="1322" y="1276"/>
                  </a:lnTo>
                  <a:lnTo>
                    <a:pt x="1314" y="1286"/>
                  </a:lnTo>
                  <a:lnTo>
                    <a:pt x="1304" y="1293"/>
                  </a:lnTo>
                  <a:lnTo>
                    <a:pt x="1292" y="129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8"/>
            <p:cNvSpPr>
              <a:spLocks/>
            </p:cNvSpPr>
            <p:nvPr/>
          </p:nvSpPr>
          <p:spPr bwMode="auto">
            <a:xfrm>
              <a:off x="5870575" y="5757863"/>
              <a:ext cx="528638" cy="195262"/>
            </a:xfrm>
            <a:custGeom>
              <a:avLst/>
              <a:gdLst>
                <a:gd name="T0" fmla="*/ 0 w 666"/>
                <a:gd name="T1" fmla="*/ 196 h 245"/>
                <a:gd name="T2" fmla="*/ 15 w 666"/>
                <a:gd name="T3" fmla="*/ 245 h 245"/>
                <a:gd name="T4" fmla="*/ 666 w 666"/>
                <a:gd name="T5" fmla="*/ 49 h 245"/>
                <a:gd name="T6" fmla="*/ 652 w 666"/>
                <a:gd name="T7" fmla="*/ 0 h 245"/>
                <a:gd name="T8" fmla="*/ 0 w 666"/>
                <a:gd name="T9" fmla="*/ 19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6" h="245">
                  <a:moveTo>
                    <a:pt x="0" y="196"/>
                  </a:moveTo>
                  <a:lnTo>
                    <a:pt x="15" y="245"/>
                  </a:lnTo>
                  <a:lnTo>
                    <a:pt x="666" y="49"/>
                  </a:lnTo>
                  <a:lnTo>
                    <a:pt x="652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29"/>
            <p:cNvSpPr>
              <a:spLocks/>
            </p:cNvSpPr>
            <p:nvPr/>
          </p:nvSpPr>
          <p:spPr bwMode="auto">
            <a:xfrm>
              <a:off x="5829300" y="5624513"/>
              <a:ext cx="528638" cy="193675"/>
            </a:xfrm>
            <a:custGeom>
              <a:avLst/>
              <a:gdLst>
                <a:gd name="T0" fmla="*/ 0 w 666"/>
                <a:gd name="T1" fmla="*/ 196 h 244"/>
                <a:gd name="T2" fmla="*/ 15 w 666"/>
                <a:gd name="T3" fmla="*/ 244 h 244"/>
                <a:gd name="T4" fmla="*/ 666 w 666"/>
                <a:gd name="T5" fmla="*/ 49 h 244"/>
                <a:gd name="T6" fmla="*/ 651 w 666"/>
                <a:gd name="T7" fmla="*/ 0 h 244"/>
                <a:gd name="T8" fmla="*/ 0 w 666"/>
                <a:gd name="T9" fmla="*/ 1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6" h="244">
                  <a:moveTo>
                    <a:pt x="0" y="196"/>
                  </a:moveTo>
                  <a:lnTo>
                    <a:pt x="15" y="244"/>
                  </a:lnTo>
                  <a:lnTo>
                    <a:pt x="666" y="49"/>
                  </a:lnTo>
                  <a:lnTo>
                    <a:pt x="651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0"/>
            <p:cNvSpPr>
              <a:spLocks/>
            </p:cNvSpPr>
            <p:nvPr/>
          </p:nvSpPr>
          <p:spPr bwMode="auto">
            <a:xfrm>
              <a:off x="5789613" y="5491163"/>
              <a:ext cx="528638" cy="193675"/>
            </a:xfrm>
            <a:custGeom>
              <a:avLst/>
              <a:gdLst>
                <a:gd name="T0" fmla="*/ 0 w 666"/>
                <a:gd name="T1" fmla="*/ 196 h 245"/>
                <a:gd name="T2" fmla="*/ 14 w 666"/>
                <a:gd name="T3" fmla="*/ 245 h 245"/>
                <a:gd name="T4" fmla="*/ 666 w 666"/>
                <a:gd name="T5" fmla="*/ 49 h 245"/>
                <a:gd name="T6" fmla="*/ 651 w 666"/>
                <a:gd name="T7" fmla="*/ 0 h 245"/>
                <a:gd name="T8" fmla="*/ 0 w 666"/>
                <a:gd name="T9" fmla="*/ 19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6" h="245">
                  <a:moveTo>
                    <a:pt x="0" y="196"/>
                  </a:moveTo>
                  <a:lnTo>
                    <a:pt x="14" y="245"/>
                  </a:lnTo>
                  <a:lnTo>
                    <a:pt x="666" y="49"/>
                  </a:lnTo>
                  <a:lnTo>
                    <a:pt x="651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31"/>
            <p:cNvSpPr>
              <a:spLocks/>
            </p:cNvSpPr>
            <p:nvPr/>
          </p:nvSpPr>
          <p:spPr bwMode="auto">
            <a:xfrm>
              <a:off x="5749925" y="5357813"/>
              <a:ext cx="528638" cy="193675"/>
            </a:xfrm>
            <a:custGeom>
              <a:avLst/>
              <a:gdLst>
                <a:gd name="T0" fmla="*/ 0 w 666"/>
                <a:gd name="T1" fmla="*/ 195 h 244"/>
                <a:gd name="T2" fmla="*/ 14 w 666"/>
                <a:gd name="T3" fmla="*/ 244 h 244"/>
                <a:gd name="T4" fmla="*/ 666 w 666"/>
                <a:gd name="T5" fmla="*/ 49 h 244"/>
                <a:gd name="T6" fmla="*/ 651 w 666"/>
                <a:gd name="T7" fmla="*/ 0 h 244"/>
                <a:gd name="T8" fmla="*/ 0 w 666"/>
                <a:gd name="T9" fmla="*/ 195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6" h="244">
                  <a:moveTo>
                    <a:pt x="0" y="195"/>
                  </a:moveTo>
                  <a:lnTo>
                    <a:pt x="14" y="244"/>
                  </a:lnTo>
                  <a:lnTo>
                    <a:pt x="666" y="49"/>
                  </a:lnTo>
                  <a:lnTo>
                    <a:pt x="651" y="0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32"/>
            <p:cNvSpPr>
              <a:spLocks/>
            </p:cNvSpPr>
            <p:nvPr/>
          </p:nvSpPr>
          <p:spPr bwMode="auto">
            <a:xfrm>
              <a:off x="5708650" y="5222875"/>
              <a:ext cx="528638" cy="195262"/>
            </a:xfrm>
            <a:custGeom>
              <a:avLst/>
              <a:gdLst>
                <a:gd name="T0" fmla="*/ 0 w 667"/>
                <a:gd name="T1" fmla="*/ 196 h 245"/>
                <a:gd name="T2" fmla="*/ 15 w 667"/>
                <a:gd name="T3" fmla="*/ 245 h 245"/>
                <a:gd name="T4" fmla="*/ 667 w 667"/>
                <a:gd name="T5" fmla="*/ 49 h 245"/>
                <a:gd name="T6" fmla="*/ 652 w 667"/>
                <a:gd name="T7" fmla="*/ 0 h 245"/>
                <a:gd name="T8" fmla="*/ 0 w 667"/>
                <a:gd name="T9" fmla="*/ 19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7" h="245">
                  <a:moveTo>
                    <a:pt x="0" y="196"/>
                  </a:moveTo>
                  <a:lnTo>
                    <a:pt x="15" y="245"/>
                  </a:lnTo>
                  <a:lnTo>
                    <a:pt x="667" y="49"/>
                  </a:lnTo>
                  <a:lnTo>
                    <a:pt x="652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33"/>
            <p:cNvSpPr>
              <a:spLocks/>
            </p:cNvSpPr>
            <p:nvPr/>
          </p:nvSpPr>
          <p:spPr bwMode="auto">
            <a:xfrm>
              <a:off x="5768975" y="4794250"/>
              <a:ext cx="93663" cy="92075"/>
            </a:xfrm>
            <a:custGeom>
              <a:avLst/>
              <a:gdLst>
                <a:gd name="T0" fmla="*/ 76 w 117"/>
                <a:gd name="T1" fmla="*/ 115 h 118"/>
                <a:gd name="T2" fmla="*/ 87 w 117"/>
                <a:gd name="T3" fmla="*/ 111 h 118"/>
                <a:gd name="T4" fmla="*/ 96 w 117"/>
                <a:gd name="T5" fmla="*/ 104 h 118"/>
                <a:gd name="T6" fmla="*/ 105 w 117"/>
                <a:gd name="T7" fmla="*/ 96 h 118"/>
                <a:gd name="T8" fmla="*/ 110 w 117"/>
                <a:gd name="T9" fmla="*/ 87 h 118"/>
                <a:gd name="T10" fmla="*/ 115 w 117"/>
                <a:gd name="T11" fmla="*/ 76 h 118"/>
                <a:gd name="T12" fmla="*/ 117 w 117"/>
                <a:gd name="T13" fmla="*/ 65 h 118"/>
                <a:gd name="T14" fmla="*/ 117 w 117"/>
                <a:gd name="T15" fmla="*/ 53 h 118"/>
                <a:gd name="T16" fmla="*/ 115 w 117"/>
                <a:gd name="T17" fmla="*/ 42 h 118"/>
                <a:gd name="T18" fmla="*/ 110 w 117"/>
                <a:gd name="T19" fmla="*/ 30 h 118"/>
                <a:gd name="T20" fmla="*/ 103 w 117"/>
                <a:gd name="T21" fmla="*/ 21 h 118"/>
                <a:gd name="T22" fmla="*/ 95 w 117"/>
                <a:gd name="T23" fmla="*/ 13 h 118"/>
                <a:gd name="T24" fmla="*/ 86 w 117"/>
                <a:gd name="T25" fmla="*/ 7 h 118"/>
                <a:gd name="T26" fmla="*/ 76 w 117"/>
                <a:gd name="T27" fmla="*/ 3 h 118"/>
                <a:gd name="T28" fmla="*/ 64 w 117"/>
                <a:gd name="T29" fmla="*/ 0 h 118"/>
                <a:gd name="T30" fmla="*/ 53 w 117"/>
                <a:gd name="T31" fmla="*/ 0 h 118"/>
                <a:gd name="T32" fmla="*/ 41 w 117"/>
                <a:gd name="T33" fmla="*/ 3 h 118"/>
                <a:gd name="T34" fmla="*/ 31 w 117"/>
                <a:gd name="T35" fmla="*/ 7 h 118"/>
                <a:gd name="T36" fmla="*/ 22 w 117"/>
                <a:gd name="T37" fmla="*/ 14 h 118"/>
                <a:gd name="T38" fmla="*/ 13 w 117"/>
                <a:gd name="T39" fmla="*/ 22 h 118"/>
                <a:gd name="T40" fmla="*/ 7 w 117"/>
                <a:gd name="T41" fmla="*/ 31 h 118"/>
                <a:gd name="T42" fmla="*/ 2 w 117"/>
                <a:gd name="T43" fmla="*/ 42 h 118"/>
                <a:gd name="T44" fmla="*/ 0 w 117"/>
                <a:gd name="T45" fmla="*/ 53 h 118"/>
                <a:gd name="T46" fmla="*/ 0 w 117"/>
                <a:gd name="T47" fmla="*/ 65 h 118"/>
                <a:gd name="T48" fmla="*/ 2 w 117"/>
                <a:gd name="T49" fmla="*/ 76 h 118"/>
                <a:gd name="T50" fmla="*/ 7 w 117"/>
                <a:gd name="T51" fmla="*/ 87 h 118"/>
                <a:gd name="T52" fmla="*/ 13 w 117"/>
                <a:gd name="T53" fmla="*/ 96 h 118"/>
                <a:gd name="T54" fmla="*/ 22 w 117"/>
                <a:gd name="T55" fmla="*/ 104 h 118"/>
                <a:gd name="T56" fmla="*/ 31 w 117"/>
                <a:gd name="T57" fmla="*/ 111 h 118"/>
                <a:gd name="T58" fmla="*/ 41 w 117"/>
                <a:gd name="T59" fmla="*/ 115 h 118"/>
                <a:gd name="T60" fmla="*/ 53 w 117"/>
                <a:gd name="T61" fmla="*/ 118 h 118"/>
                <a:gd name="T62" fmla="*/ 64 w 117"/>
                <a:gd name="T63" fmla="*/ 118 h 118"/>
                <a:gd name="T64" fmla="*/ 76 w 117"/>
                <a:gd name="T65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7" h="118">
                  <a:moveTo>
                    <a:pt x="76" y="115"/>
                  </a:moveTo>
                  <a:lnTo>
                    <a:pt x="87" y="111"/>
                  </a:lnTo>
                  <a:lnTo>
                    <a:pt x="96" y="104"/>
                  </a:lnTo>
                  <a:lnTo>
                    <a:pt x="105" y="96"/>
                  </a:lnTo>
                  <a:lnTo>
                    <a:pt x="110" y="87"/>
                  </a:lnTo>
                  <a:lnTo>
                    <a:pt x="115" y="76"/>
                  </a:lnTo>
                  <a:lnTo>
                    <a:pt x="117" y="65"/>
                  </a:lnTo>
                  <a:lnTo>
                    <a:pt x="117" y="53"/>
                  </a:lnTo>
                  <a:lnTo>
                    <a:pt x="115" y="42"/>
                  </a:lnTo>
                  <a:lnTo>
                    <a:pt x="110" y="30"/>
                  </a:lnTo>
                  <a:lnTo>
                    <a:pt x="103" y="21"/>
                  </a:lnTo>
                  <a:lnTo>
                    <a:pt x="95" y="13"/>
                  </a:lnTo>
                  <a:lnTo>
                    <a:pt x="86" y="7"/>
                  </a:lnTo>
                  <a:lnTo>
                    <a:pt x="76" y="3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41" y="3"/>
                  </a:lnTo>
                  <a:lnTo>
                    <a:pt x="31" y="7"/>
                  </a:lnTo>
                  <a:lnTo>
                    <a:pt x="22" y="14"/>
                  </a:lnTo>
                  <a:lnTo>
                    <a:pt x="13" y="22"/>
                  </a:lnTo>
                  <a:lnTo>
                    <a:pt x="7" y="31"/>
                  </a:lnTo>
                  <a:lnTo>
                    <a:pt x="2" y="42"/>
                  </a:lnTo>
                  <a:lnTo>
                    <a:pt x="0" y="53"/>
                  </a:lnTo>
                  <a:lnTo>
                    <a:pt x="0" y="65"/>
                  </a:lnTo>
                  <a:lnTo>
                    <a:pt x="2" y="76"/>
                  </a:lnTo>
                  <a:lnTo>
                    <a:pt x="7" y="87"/>
                  </a:lnTo>
                  <a:lnTo>
                    <a:pt x="13" y="96"/>
                  </a:lnTo>
                  <a:lnTo>
                    <a:pt x="22" y="104"/>
                  </a:lnTo>
                  <a:lnTo>
                    <a:pt x="31" y="111"/>
                  </a:lnTo>
                  <a:lnTo>
                    <a:pt x="41" y="115"/>
                  </a:lnTo>
                  <a:lnTo>
                    <a:pt x="53" y="118"/>
                  </a:lnTo>
                  <a:lnTo>
                    <a:pt x="64" y="118"/>
                  </a:lnTo>
                  <a:lnTo>
                    <a:pt x="76" y="11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6" name="Group 105"/>
          <p:cNvGrpSpPr/>
          <p:nvPr userDrawn="1">
            <p:custDataLst>
              <p:tags r:id="rId6"/>
            </p:custDataLst>
          </p:nvPr>
        </p:nvGrpSpPr>
        <p:grpSpPr>
          <a:xfrm>
            <a:off x="6532400" y="4423604"/>
            <a:ext cx="1216025" cy="1166813"/>
            <a:chOff x="6632575" y="6648450"/>
            <a:chExt cx="1216025" cy="1166813"/>
          </a:xfrm>
        </p:grpSpPr>
        <p:sp>
          <p:nvSpPr>
            <p:cNvPr id="107" name="Freeform 227"/>
            <p:cNvSpPr>
              <a:spLocks/>
            </p:cNvSpPr>
            <p:nvPr/>
          </p:nvSpPr>
          <p:spPr bwMode="auto">
            <a:xfrm>
              <a:off x="6794500" y="6648450"/>
              <a:ext cx="885825" cy="385763"/>
            </a:xfrm>
            <a:custGeom>
              <a:avLst/>
              <a:gdLst>
                <a:gd name="T0" fmla="*/ 1117 w 1117"/>
                <a:gd name="T1" fmla="*/ 485 h 485"/>
                <a:gd name="T2" fmla="*/ 1110 w 1117"/>
                <a:gd name="T3" fmla="*/ 434 h 485"/>
                <a:gd name="T4" fmla="*/ 1097 w 1117"/>
                <a:gd name="T5" fmla="*/ 386 h 485"/>
                <a:gd name="T6" fmla="*/ 1080 w 1117"/>
                <a:gd name="T7" fmla="*/ 340 h 485"/>
                <a:gd name="T8" fmla="*/ 1059 w 1117"/>
                <a:gd name="T9" fmla="*/ 295 h 485"/>
                <a:gd name="T10" fmla="*/ 1035 w 1117"/>
                <a:gd name="T11" fmla="*/ 252 h 485"/>
                <a:gd name="T12" fmla="*/ 1005 w 1117"/>
                <a:gd name="T13" fmla="*/ 212 h 485"/>
                <a:gd name="T14" fmla="*/ 973 w 1117"/>
                <a:gd name="T15" fmla="*/ 175 h 485"/>
                <a:gd name="T16" fmla="*/ 937 w 1117"/>
                <a:gd name="T17" fmla="*/ 140 h 485"/>
                <a:gd name="T18" fmla="*/ 898 w 1117"/>
                <a:gd name="T19" fmla="*/ 109 h 485"/>
                <a:gd name="T20" fmla="*/ 857 w 1117"/>
                <a:gd name="T21" fmla="*/ 82 h 485"/>
                <a:gd name="T22" fmla="*/ 813 w 1117"/>
                <a:gd name="T23" fmla="*/ 57 h 485"/>
                <a:gd name="T24" fmla="*/ 766 w 1117"/>
                <a:gd name="T25" fmla="*/ 38 h 485"/>
                <a:gd name="T26" fmla="*/ 717 w 1117"/>
                <a:gd name="T27" fmla="*/ 22 h 485"/>
                <a:gd name="T28" fmla="*/ 665 w 1117"/>
                <a:gd name="T29" fmla="*/ 9 h 485"/>
                <a:gd name="T30" fmla="*/ 614 w 1117"/>
                <a:gd name="T31" fmla="*/ 2 h 485"/>
                <a:gd name="T32" fmla="*/ 560 w 1117"/>
                <a:gd name="T33" fmla="*/ 0 h 485"/>
                <a:gd name="T34" fmla="*/ 505 w 1117"/>
                <a:gd name="T35" fmla="*/ 2 h 485"/>
                <a:gd name="T36" fmla="*/ 452 w 1117"/>
                <a:gd name="T37" fmla="*/ 9 h 485"/>
                <a:gd name="T38" fmla="*/ 402 w 1117"/>
                <a:gd name="T39" fmla="*/ 22 h 485"/>
                <a:gd name="T40" fmla="*/ 352 w 1117"/>
                <a:gd name="T41" fmla="*/ 38 h 485"/>
                <a:gd name="T42" fmla="*/ 305 w 1117"/>
                <a:gd name="T43" fmla="*/ 57 h 485"/>
                <a:gd name="T44" fmla="*/ 261 w 1117"/>
                <a:gd name="T45" fmla="*/ 82 h 485"/>
                <a:gd name="T46" fmla="*/ 219 w 1117"/>
                <a:gd name="T47" fmla="*/ 109 h 485"/>
                <a:gd name="T48" fmla="*/ 180 w 1117"/>
                <a:gd name="T49" fmla="*/ 140 h 485"/>
                <a:gd name="T50" fmla="*/ 144 w 1117"/>
                <a:gd name="T51" fmla="*/ 175 h 485"/>
                <a:gd name="T52" fmla="*/ 112 w 1117"/>
                <a:gd name="T53" fmla="*/ 212 h 485"/>
                <a:gd name="T54" fmla="*/ 83 w 1117"/>
                <a:gd name="T55" fmla="*/ 252 h 485"/>
                <a:gd name="T56" fmla="*/ 58 w 1117"/>
                <a:gd name="T57" fmla="*/ 295 h 485"/>
                <a:gd name="T58" fmla="*/ 37 w 1117"/>
                <a:gd name="T59" fmla="*/ 340 h 485"/>
                <a:gd name="T60" fmla="*/ 20 w 1117"/>
                <a:gd name="T61" fmla="*/ 386 h 485"/>
                <a:gd name="T62" fmla="*/ 7 w 1117"/>
                <a:gd name="T63" fmla="*/ 434 h 485"/>
                <a:gd name="T64" fmla="*/ 0 w 1117"/>
                <a:gd name="T65" fmla="*/ 485 h 485"/>
                <a:gd name="T66" fmla="*/ 1117 w 1117"/>
                <a:gd name="T67" fmla="*/ 48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17" h="485">
                  <a:moveTo>
                    <a:pt x="1117" y="485"/>
                  </a:moveTo>
                  <a:lnTo>
                    <a:pt x="1110" y="434"/>
                  </a:lnTo>
                  <a:lnTo>
                    <a:pt x="1097" y="386"/>
                  </a:lnTo>
                  <a:lnTo>
                    <a:pt x="1080" y="340"/>
                  </a:lnTo>
                  <a:lnTo>
                    <a:pt x="1059" y="295"/>
                  </a:lnTo>
                  <a:lnTo>
                    <a:pt x="1035" y="252"/>
                  </a:lnTo>
                  <a:lnTo>
                    <a:pt x="1005" y="212"/>
                  </a:lnTo>
                  <a:lnTo>
                    <a:pt x="973" y="175"/>
                  </a:lnTo>
                  <a:lnTo>
                    <a:pt x="937" y="140"/>
                  </a:lnTo>
                  <a:lnTo>
                    <a:pt x="898" y="109"/>
                  </a:lnTo>
                  <a:lnTo>
                    <a:pt x="857" y="82"/>
                  </a:lnTo>
                  <a:lnTo>
                    <a:pt x="813" y="57"/>
                  </a:lnTo>
                  <a:lnTo>
                    <a:pt x="766" y="38"/>
                  </a:lnTo>
                  <a:lnTo>
                    <a:pt x="717" y="22"/>
                  </a:lnTo>
                  <a:lnTo>
                    <a:pt x="665" y="9"/>
                  </a:lnTo>
                  <a:lnTo>
                    <a:pt x="614" y="2"/>
                  </a:lnTo>
                  <a:lnTo>
                    <a:pt x="560" y="0"/>
                  </a:lnTo>
                  <a:lnTo>
                    <a:pt x="505" y="2"/>
                  </a:lnTo>
                  <a:lnTo>
                    <a:pt x="452" y="9"/>
                  </a:lnTo>
                  <a:lnTo>
                    <a:pt x="402" y="22"/>
                  </a:lnTo>
                  <a:lnTo>
                    <a:pt x="352" y="38"/>
                  </a:lnTo>
                  <a:lnTo>
                    <a:pt x="305" y="57"/>
                  </a:lnTo>
                  <a:lnTo>
                    <a:pt x="261" y="82"/>
                  </a:lnTo>
                  <a:lnTo>
                    <a:pt x="219" y="109"/>
                  </a:lnTo>
                  <a:lnTo>
                    <a:pt x="180" y="140"/>
                  </a:lnTo>
                  <a:lnTo>
                    <a:pt x="144" y="175"/>
                  </a:lnTo>
                  <a:lnTo>
                    <a:pt x="112" y="212"/>
                  </a:lnTo>
                  <a:lnTo>
                    <a:pt x="83" y="252"/>
                  </a:lnTo>
                  <a:lnTo>
                    <a:pt x="58" y="295"/>
                  </a:lnTo>
                  <a:lnTo>
                    <a:pt x="37" y="340"/>
                  </a:lnTo>
                  <a:lnTo>
                    <a:pt x="20" y="386"/>
                  </a:lnTo>
                  <a:lnTo>
                    <a:pt x="7" y="434"/>
                  </a:lnTo>
                  <a:lnTo>
                    <a:pt x="0" y="485"/>
                  </a:lnTo>
                  <a:lnTo>
                    <a:pt x="1117" y="4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229"/>
            <p:cNvSpPr>
              <a:spLocks noChangeArrowheads="1"/>
            </p:cNvSpPr>
            <p:nvPr/>
          </p:nvSpPr>
          <p:spPr bwMode="auto">
            <a:xfrm>
              <a:off x="7178675" y="7104063"/>
              <a:ext cx="107950" cy="430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230"/>
            <p:cNvSpPr>
              <a:spLocks noChangeArrowheads="1"/>
            </p:cNvSpPr>
            <p:nvPr/>
          </p:nvSpPr>
          <p:spPr bwMode="auto">
            <a:xfrm>
              <a:off x="7572375" y="7104063"/>
              <a:ext cx="109538" cy="430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231"/>
            <p:cNvSpPr>
              <a:spLocks noChangeArrowheads="1"/>
            </p:cNvSpPr>
            <p:nvPr/>
          </p:nvSpPr>
          <p:spPr bwMode="auto">
            <a:xfrm>
              <a:off x="7369175" y="7104063"/>
              <a:ext cx="106363" cy="430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232"/>
            <p:cNvSpPr>
              <a:spLocks noChangeArrowheads="1"/>
            </p:cNvSpPr>
            <p:nvPr/>
          </p:nvSpPr>
          <p:spPr bwMode="auto">
            <a:xfrm>
              <a:off x="6999287" y="7104063"/>
              <a:ext cx="107950" cy="430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233"/>
            <p:cNvSpPr>
              <a:spLocks noChangeArrowheads="1"/>
            </p:cNvSpPr>
            <p:nvPr/>
          </p:nvSpPr>
          <p:spPr bwMode="auto">
            <a:xfrm>
              <a:off x="6792912" y="7104063"/>
              <a:ext cx="109538" cy="430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34"/>
            <p:cNvSpPr>
              <a:spLocks/>
            </p:cNvSpPr>
            <p:nvPr/>
          </p:nvSpPr>
          <p:spPr bwMode="auto">
            <a:xfrm>
              <a:off x="6632575" y="7569200"/>
              <a:ext cx="1216025" cy="246063"/>
            </a:xfrm>
            <a:custGeom>
              <a:avLst/>
              <a:gdLst>
                <a:gd name="T0" fmla="*/ 1477 w 1533"/>
                <a:gd name="T1" fmla="*/ 187 h 310"/>
                <a:gd name="T2" fmla="*/ 1477 w 1533"/>
                <a:gd name="T3" fmla="*/ 94 h 310"/>
                <a:gd name="T4" fmla="*/ 1437 w 1533"/>
                <a:gd name="T5" fmla="*/ 94 h 310"/>
                <a:gd name="T6" fmla="*/ 1437 w 1533"/>
                <a:gd name="T7" fmla="*/ 0 h 310"/>
                <a:gd name="T8" fmla="*/ 95 w 1533"/>
                <a:gd name="T9" fmla="*/ 0 h 310"/>
                <a:gd name="T10" fmla="*/ 95 w 1533"/>
                <a:gd name="T11" fmla="*/ 94 h 310"/>
                <a:gd name="T12" fmla="*/ 55 w 1533"/>
                <a:gd name="T13" fmla="*/ 94 h 310"/>
                <a:gd name="T14" fmla="*/ 55 w 1533"/>
                <a:gd name="T15" fmla="*/ 187 h 310"/>
                <a:gd name="T16" fmla="*/ 0 w 1533"/>
                <a:gd name="T17" fmla="*/ 187 h 310"/>
                <a:gd name="T18" fmla="*/ 0 w 1533"/>
                <a:gd name="T19" fmla="*/ 310 h 310"/>
                <a:gd name="T20" fmla="*/ 1533 w 1533"/>
                <a:gd name="T21" fmla="*/ 310 h 310"/>
                <a:gd name="T22" fmla="*/ 1533 w 1533"/>
                <a:gd name="T23" fmla="*/ 187 h 310"/>
                <a:gd name="T24" fmla="*/ 1477 w 1533"/>
                <a:gd name="T25" fmla="*/ 187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3" h="310">
                  <a:moveTo>
                    <a:pt x="1477" y="187"/>
                  </a:moveTo>
                  <a:lnTo>
                    <a:pt x="1477" y="94"/>
                  </a:lnTo>
                  <a:lnTo>
                    <a:pt x="1437" y="94"/>
                  </a:lnTo>
                  <a:lnTo>
                    <a:pt x="1437" y="0"/>
                  </a:lnTo>
                  <a:lnTo>
                    <a:pt x="95" y="0"/>
                  </a:lnTo>
                  <a:lnTo>
                    <a:pt x="95" y="94"/>
                  </a:lnTo>
                  <a:lnTo>
                    <a:pt x="55" y="94"/>
                  </a:lnTo>
                  <a:lnTo>
                    <a:pt x="55" y="187"/>
                  </a:lnTo>
                  <a:lnTo>
                    <a:pt x="0" y="187"/>
                  </a:lnTo>
                  <a:lnTo>
                    <a:pt x="0" y="310"/>
                  </a:lnTo>
                  <a:lnTo>
                    <a:pt x="1533" y="310"/>
                  </a:lnTo>
                  <a:lnTo>
                    <a:pt x="1533" y="187"/>
                  </a:lnTo>
                  <a:lnTo>
                    <a:pt x="1477" y="1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4" name="Group 113"/>
          <p:cNvGrpSpPr/>
          <p:nvPr userDrawn="1">
            <p:custDataLst>
              <p:tags r:id="rId7"/>
            </p:custDataLst>
          </p:nvPr>
        </p:nvGrpSpPr>
        <p:grpSpPr>
          <a:xfrm>
            <a:off x="1171305" y="4561485"/>
            <a:ext cx="1076326" cy="1077315"/>
            <a:chOff x="60555" y="2541615"/>
            <a:chExt cx="1076326" cy="1077314"/>
          </a:xfrm>
        </p:grpSpPr>
        <p:sp>
          <p:nvSpPr>
            <p:cNvPr id="115" name="AutoShape 279"/>
            <p:cNvSpPr>
              <a:spLocks noChangeAspect="1" noChangeArrowheads="1" noTextEdit="1"/>
            </p:cNvSpPr>
            <p:nvPr/>
          </p:nvSpPr>
          <p:spPr bwMode="auto">
            <a:xfrm>
              <a:off x="60555" y="2541615"/>
              <a:ext cx="1076326" cy="1077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2"/>
            <p:cNvSpPr>
              <a:spLocks/>
            </p:cNvSpPr>
            <p:nvPr/>
          </p:nvSpPr>
          <p:spPr bwMode="auto">
            <a:xfrm>
              <a:off x="342967" y="2877350"/>
              <a:ext cx="704056" cy="693194"/>
            </a:xfrm>
            <a:custGeom>
              <a:avLst/>
              <a:gdLst>
                <a:gd name="T0" fmla="*/ 19 w 2139"/>
                <a:gd name="T1" fmla="*/ 337 h 2106"/>
                <a:gd name="T2" fmla="*/ 59 w 2139"/>
                <a:gd name="T3" fmla="*/ 308 h 2106"/>
                <a:gd name="T4" fmla="*/ 118 w 2139"/>
                <a:gd name="T5" fmla="*/ 287 h 2106"/>
                <a:gd name="T6" fmla="*/ 198 w 2139"/>
                <a:gd name="T7" fmla="*/ 271 h 2106"/>
                <a:gd name="T8" fmla="*/ 301 w 2139"/>
                <a:gd name="T9" fmla="*/ 258 h 2106"/>
                <a:gd name="T10" fmla="*/ 415 w 2139"/>
                <a:gd name="T11" fmla="*/ 245 h 2106"/>
                <a:gd name="T12" fmla="*/ 543 w 2139"/>
                <a:gd name="T13" fmla="*/ 238 h 2106"/>
                <a:gd name="T14" fmla="*/ 686 w 2139"/>
                <a:gd name="T15" fmla="*/ 225 h 2106"/>
                <a:gd name="T16" fmla="*/ 837 w 2139"/>
                <a:gd name="T17" fmla="*/ 211 h 2106"/>
                <a:gd name="T18" fmla="*/ 998 w 2139"/>
                <a:gd name="T19" fmla="*/ 190 h 2106"/>
                <a:gd name="T20" fmla="*/ 1164 w 2139"/>
                <a:gd name="T21" fmla="*/ 164 h 2106"/>
                <a:gd name="T22" fmla="*/ 1308 w 2139"/>
                <a:gd name="T23" fmla="*/ 139 h 2106"/>
                <a:gd name="T24" fmla="*/ 1438 w 2139"/>
                <a:gd name="T25" fmla="*/ 110 h 2106"/>
                <a:gd name="T26" fmla="*/ 1555 w 2139"/>
                <a:gd name="T27" fmla="*/ 87 h 2106"/>
                <a:gd name="T28" fmla="*/ 1656 w 2139"/>
                <a:gd name="T29" fmla="*/ 64 h 2106"/>
                <a:gd name="T30" fmla="*/ 1746 w 2139"/>
                <a:gd name="T31" fmla="*/ 42 h 2106"/>
                <a:gd name="T32" fmla="*/ 1824 w 2139"/>
                <a:gd name="T33" fmla="*/ 24 h 2106"/>
                <a:gd name="T34" fmla="*/ 1891 w 2139"/>
                <a:gd name="T35" fmla="*/ 13 h 2106"/>
                <a:gd name="T36" fmla="*/ 1945 w 2139"/>
                <a:gd name="T37" fmla="*/ 5 h 2106"/>
                <a:gd name="T38" fmla="*/ 1989 w 2139"/>
                <a:gd name="T39" fmla="*/ 0 h 2106"/>
                <a:gd name="T40" fmla="*/ 2025 w 2139"/>
                <a:gd name="T41" fmla="*/ 3 h 2106"/>
                <a:gd name="T42" fmla="*/ 2062 w 2139"/>
                <a:gd name="T43" fmla="*/ 24 h 2106"/>
                <a:gd name="T44" fmla="*/ 2096 w 2139"/>
                <a:gd name="T45" fmla="*/ 111 h 2106"/>
                <a:gd name="T46" fmla="*/ 2119 w 2139"/>
                <a:gd name="T47" fmla="*/ 255 h 2106"/>
                <a:gd name="T48" fmla="*/ 2131 w 2139"/>
                <a:gd name="T49" fmla="*/ 442 h 2106"/>
                <a:gd name="T50" fmla="*/ 2136 w 2139"/>
                <a:gd name="T51" fmla="*/ 659 h 2106"/>
                <a:gd name="T52" fmla="*/ 2136 w 2139"/>
                <a:gd name="T53" fmla="*/ 888 h 2106"/>
                <a:gd name="T54" fmla="*/ 2125 w 2139"/>
                <a:gd name="T55" fmla="*/ 1115 h 2106"/>
                <a:gd name="T56" fmla="*/ 2109 w 2139"/>
                <a:gd name="T57" fmla="*/ 1330 h 2106"/>
                <a:gd name="T58" fmla="*/ 2089 w 2139"/>
                <a:gd name="T59" fmla="*/ 1514 h 2106"/>
                <a:gd name="T60" fmla="*/ 2065 w 2139"/>
                <a:gd name="T61" fmla="*/ 1658 h 2106"/>
                <a:gd name="T62" fmla="*/ 2038 w 2139"/>
                <a:gd name="T63" fmla="*/ 1741 h 2106"/>
                <a:gd name="T64" fmla="*/ 1977 w 2139"/>
                <a:gd name="T65" fmla="*/ 1781 h 2106"/>
                <a:gd name="T66" fmla="*/ 1843 w 2139"/>
                <a:gd name="T67" fmla="*/ 1831 h 2106"/>
                <a:gd name="T68" fmla="*/ 1650 w 2139"/>
                <a:gd name="T69" fmla="*/ 1883 h 2106"/>
                <a:gd name="T70" fmla="*/ 1413 w 2139"/>
                <a:gd name="T71" fmla="*/ 1932 h 2106"/>
                <a:gd name="T72" fmla="*/ 1149 w 2139"/>
                <a:gd name="T73" fmla="*/ 1987 h 2106"/>
                <a:gd name="T74" fmla="*/ 884 w 2139"/>
                <a:gd name="T75" fmla="*/ 2030 h 2106"/>
                <a:gd name="T76" fmla="*/ 629 w 2139"/>
                <a:gd name="T77" fmla="*/ 2069 h 2106"/>
                <a:gd name="T78" fmla="*/ 398 w 2139"/>
                <a:gd name="T79" fmla="*/ 2096 h 2106"/>
                <a:gd name="T80" fmla="*/ 211 w 2139"/>
                <a:gd name="T81" fmla="*/ 2106 h 2106"/>
                <a:gd name="T82" fmla="*/ 87 w 2139"/>
                <a:gd name="T83" fmla="*/ 2101 h 2106"/>
                <a:gd name="T84" fmla="*/ 41 w 2139"/>
                <a:gd name="T85" fmla="*/ 2073 h 2106"/>
                <a:gd name="T86" fmla="*/ 31 w 2139"/>
                <a:gd name="T87" fmla="*/ 2027 h 2106"/>
                <a:gd name="T88" fmla="*/ 30 w 2139"/>
                <a:gd name="T89" fmla="*/ 1989 h 2106"/>
                <a:gd name="T90" fmla="*/ 30 w 2139"/>
                <a:gd name="T91" fmla="*/ 1938 h 2106"/>
                <a:gd name="T92" fmla="*/ 31 w 2139"/>
                <a:gd name="T93" fmla="*/ 1875 h 2106"/>
                <a:gd name="T94" fmla="*/ 34 w 2139"/>
                <a:gd name="T95" fmla="*/ 1802 h 2106"/>
                <a:gd name="T96" fmla="*/ 40 w 2139"/>
                <a:gd name="T97" fmla="*/ 1718 h 2106"/>
                <a:gd name="T98" fmla="*/ 41 w 2139"/>
                <a:gd name="T99" fmla="*/ 1621 h 2106"/>
                <a:gd name="T100" fmla="*/ 44 w 2139"/>
                <a:gd name="T101" fmla="*/ 1507 h 2106"/>
                <a:gd name="T102" fmla="*/ 46 w 2139"/>
                <a:gd name="T103" fmla="*/ 1377 h 2106"/>
                <a:gd name="T104" fmla="*/ 44 w 2139"/>
                <a:gd name="T105" fmla="*/ 1239 h 2106"/>
                <a:gd name="T106" fmla="*/ 40 w 2139"/>
                <a:gd name="T107" fmla="*/ 1141 h 2106"/>
                <a:gd name="T108" fmla="*/ 34 w 2139"/>
                <a:gd name="T109" fmla="*/ 1041 h 2106"/>
                <a:gd name="T110" fmla="*/ 27 w 2139"/>
                <a:gd name="T111" fmla="*/ 944 h 2106"/>
                <a:gd name="T112" fmla="*/ 19 w 2139"/>
                <a:gd name="T113" fmla="*/ 847 h 2106"/>
                <a:gd name="T114" fmla="*/ 14 w 2139"/>
                <a:gd name="T115" fmla="*/ 753 h 2106"/>
                <a:gd name="T116" fmla="*/ 7 w 2139"/>
                <a:gd name="T117" fmla="*/ 666 h 2106"/>
                <a:gd name="T118" fmla="*/ 1 w 2139"/>
                <a:gd name="T119" fmla="*/ 583 h 2106"/>
                <a:gd name="T120" fmla="*/ 0 w 2139"/>
                <a:gd name="T121" fmla="*/ 509 h 2106"/>
                <a:gd name="T122" fmla="*/ 0 w 2139"/>
                <a:gd name="T123" fmla="*/ 445 h 2106"/>
                <a:gd name="T124" fmla="*/ 1 w 2139"/>
                <a:gd name="T125" fmla="*/ 389 h 2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39" h="2106">
                  <a:moveTo>
                    <a:pt x="7" y="369"/>
                  </a:moveTo>
                  <a:lnTo>
                    <a:pt x="7" y="364"/>
                  </a:lnTo>
                  <a:lnTo>
                    <a:pt x="9" y="355"/>
                  </a:lnTo>
                  <a:lnTo>
                    <a:pt x="14" y="348"/>
                  </a:lnTo>
                  <a:lnTo>
                    <a:pt x="17" y="342"/>
                  </a:lnTo>
                  <a:lnTo>
                    <a:pt x="19" y="337"/>
                  </a:lnTo>
                  <a:lnTo>
                    <a:pt x="24" y="331"/>
                  </a:lnTo>
                  <a:lnTo>
                    <a:pt x="31" y="325"/>
                  </a:lnTo>
                  <a:lnTo>
                    <a:pt x="37" y="322"/>
                  </a:lnTo>
                  <a:lnTo>
                    <a:pt x="41" y="315"/>
                  </a:lnTo>
                  <a:lnTo>
                    <a:pt x="51" y="314"/>
                  </a:lnTo>
                  <a:lnTo>
                    <a:pt x="59" y="308"/>
                  </a:lnTo>
                  <a:lnTo>
                    <a:pt x="70" y="304"/>
                  </a:lnTo>
                  <a:lnTo>
                    <a:pt x="79" y="301"/>
                  </a:lnTo>
                  <a:lnTo>
                    <a:pt x="87" y="298"/>
                  </a:lnTo>
                  <a:lnTo>
                    <a:pt x="97" y="292"/>
                  </a:lnTo>
                  <a:lnTo>
                    <a:pt x="110" y="291"/>
                  </a:lnTo>
                  <a:lnTo>
                    <a:pt x="118" y="287"/>
                  </a:lnTo>
                  <a:lnTo>
                    <a:pt x="131" y="283"/>
                  </a:lnTo>
                  <a:lnTo>
                    <a:pt x="144" y="281"/>
                  </a:lnTo>
                  <a:lnTo>
                    <a:pt x="158" y="277"/>
                  </a:lnTo>
                  <a:lnTo>
                    <a:pt x="171" y="277"/>
                  </a:lnTo>
                  <a:lnTo>
                    <a:pt x="185" y="274"/>
                  </a:lnTo>
                  <a:lnTo>
                    <a:pt x="198" y="271"/>
                  </a:lnTo>
                  <a:lnTo>
                    <a:pt x="217" y="268"/>
                  </a:lnTo>
                  <a:lnTo>
                    <a:pt x="231" y="265"/>
                  </a:lnTo>
                  <a:lnTo>
                    <a:pt x="248" y="263"/>
                  </a:lnTo>
                  <a:lnTo>
                    <a:pt x="265" y="261"/>
                  </a:lnTo>
                  <a:lnTo>
                    <a:pt x="281" y="258"/>
                  </a:lnTo>
                  <a:lnTo>
                    <a:pt x="301" y="258"/>
                  </a:lnTo>
                  <a:lnTo>
                    <a:pt x="318" y="255"/>
                  </a:lnTo>
                  <a:lnTo>
                    <a:pt x="335" y="254"/>
                  </a:lnTo>
                  <a:lnTo>
                    <a:pt x="358" y="254"/>
                  </a:lnTo>
                  <a:lnTo>
                    <a:pt x="374" y="250"/>
                  </a:lnTo>
                  <a:lnTo>
                    <a:pt x="394" y="250"/>
                  </a:lnTo>
                  <a:lnTo>
                    <a:pt x="415" y="245"/>
                  </a:lnTo>
                  <a:lnTo>
                    <a:pt x="434" y="245"/>
                  </a:lnTo>
                  <a:lnTo>
                    <a:pt x="458" y="244"/>
                  </a:lnTo>
                  <a:lnTo>
                    <a:pt x="479" y="244"/>
                  </a:lnTo>
                  <a:lnTo>
                    <a:pt x="499" y="241"/>
                  </a:lnTo>
                  <a:lnTo>
                    <a:pt x="522" y="238"/>
                  </a:lnTo>
                  <a:lnTo>
                    <a:pt x="543" y="238"/>
                  </a:lnTo>
                  <a:lnTo>
                    <a:pt x="566" y="235"/>
                  </a:lnTo>
                  <a:lnTo>
                    <a:pt x="590" y="234"/>
                  </a:lnTo>
                  <a:lnTo>
                    <a:pt x="613" y="231"/>
                  </a:lnTo>
                  <a:lnTo>
                    <a:pt x="639" y="228"/>
                  </a:lnTo>
                  <a:lnTo>
                    <a:pt x="660" y="228"/>
                  </a:lnTo>
                  <a:lnTo>
                    <a:pt x="686" y="225"/>
                  </a:lnTo>
                  <a:lnTo>
                    <a:pt x="713" y="224"/>
                  </a:lnTo>
                  <a:lnTo>
                    <a:pt x="737" y="221"/>
                  </a:lnTo>
                  <a:lnTo>
                    <a:pt x="763" y="218"/>
                  </a:lnTo>
                  <a:lnTo>
                    <a:pt x="787" y="217"/>
                  </a:lnTo>
                  <a:lnTo>
                    <a:pt x="812" y="213"/>
                  </a:lnTo>
                  <a:lnTo>
                    <a:pt x="837" y="211"/>
                  </a:lnTo>
                  <a:lnTo>
                    <a:pt x="864" y="206"/>
                  </a:lnTo>
                  <a:lnTo>
                    <a:pt x="890" y="204"/>
                  </a:lnTo>
                  <a:lnTo>
                    <a:pt x="917" y="201"/>
                  </a:lnTo>
                  <a:lnTo>
                    <a:pt x="947" y="196"/>
                  </a:lnTo>
                  <a:lnTo>
                    <a:pt x="971" y="193"/>
                  </a:lnTo>
                  <a:lnTo>
                    <a:pt x="998" y="190"/>
                  </a:lnTo>
                  <a:lnTo>
                    <a:pt x="1028" y="186"/>
                  </a:lnTo>
                  <a:lnTo>
                    <a:pt x="1055" y="181"/>
                  </a:lnTo>
                  <a:lnTo>
                    <a:pt x="1084" y="178"/>
                  </a:lnTo>
                  <a:lnTo>
                    <a:pt x="1112" y="174"/>
                  </a:lnTo>
                  <a:lnTo>
                    <a:pt x="1140" y="171"/>
                  </a:lnTo>
                  <a:lnTo>
                    <a:pt x="1164" y="164"/>
                  </a:lnTo>
                  <a:lnTo>
                    <a:pt x="1191" y="158"/>
                  </a:lnTo>
                  <a:lnTo>
                    <a:pt x="1215" y="157"/>
                  </a:lnTo>
                  <a:lnTo>
                    <a:pt x="1239" y="151"/>
                  </a:lnTo>
                  <a:lnTo>
                    <a:pt x="1262" y="144"/>
                  </a:lnTo>
                  <a:lnTo>
                    <a:pt x="1286" y="141"/>
                  </a:lnTo>
                  <a:lnTo>
                    <a:pt x="1308" y="139"/>
                  </a:lnTo>
                  <a:lnTo>
                    <a:pt x="1335" y="131"/>
                  </a:lnTo>
                  <a:lnTo>
                    <a:pt x="1353" y="127"/>
                  </a:lnTo>
                  <a:lnTo>
                    <a:pt x="1376" y="124"/>
                  </a:lnTo>
                  <a:lnTo>
                    <a:pt x="1396" y="119"/>
                  </a:lnTo>
                  <a:lnTo>
                    <a:pt x="1420" y="117"/>
                  </a:lnTo>
                  <a:lnTo>
                    <a:pt x="1438" y="110"/>
                  </a:lnTo>
                  <a:lnTo>
                    <a:pt x="1458" y="106"/>
                  </a:lnTo>
                  <a:lnTo>
                    <a:pt x="1479" y="101"/>
                  </a:lnTo>
                  <a:lnTo>
                    <a:pt x="1500" y="100"/>
                  </a:lnTo>
                  <a:lnTo>
                    <a:pt x="1517" y="94"/>
                  </a:lnTo>
                  <a:lnTo>
                    <a:pt x="1536" y="91"/>
                  </a:lnTo>
                  <a:lnTo>
                    <a:pt x="1555" y="87"/>
                  </a:lnTo>
                  <a:lnTo>
                    <a:pt x="1573" y="82"/>
                  </a:lnTo>
                  <a:lnTo>
                    <a:pt x="1590" y="77"/>
                  </a:lnTo>
                  <a:lnTo>
                    <a:pt x="1607" y="74"/>
                  </a:lnTo>
                  <a:lnTo>
                    <a:pt x="1623" y="69"/>
                  </a:lnTo>
                  <a:lnTo>
                    <a:pt x="1641" y="67"/>
                  </a:lnTo>
                  <a:lnTo>
                    <a:pt x="1656" y="64"/>
                  </a:lnTo>
                  <a:lnTo>
                    <a:pt x="1671" y="60"/>
                  </a:lnTo>
                  <a:lnTo>
                    <a:pt x="1687" y="57"/>
                  </a:lnTo>
                  <a:lnTo>
                    <a:pt x="1701" y="52"/>
                  </a:lnTo>
                  <a:lnTo>
                    <a:pt x="1717" y="47"/>
                  </a:lnTo>
                  <a:lnTo>
                    <a:pt x="1731" y="46"/>
                  </a:lnTo>
                  <a:lnTo>
                    <a:pt x="1746" y="42"/>
                  </a:lnTo>
                  <a:lnTo>
                    <a:pt x="1761" y="40"/>
                  </a:lnTo>
                  <a:lnTo>
                    <a:pt x="1773" y="36"/>
                  </a:lnTo>
                  <a:lnTo>
                    <a:pt x="1786" y="33"/>
                  </a:lnTo>
                  <a:lnTo>
                    <a:pt x="1798" y="30"/>
                  </a:lnTo>
                  <a:lnTo>
                    <a:pt x="1813" y="27"/>
                  </a:lnTo>
                  <a:lnTo>
                    <a:pt x="1824" y="24"/>
                  </a:lnTo>
                  <a:lnTo>
                    <a:pt x="1837" y="22"/>
                  </a:lnTo>
                  <a:lnTo>
                    <a:pt x="1845" y="19"/>
                  </a:lnTo>
                  <a:lnTo>
                    <a:pt x="1858" y="19"/>
                  </a:lnTo>
                  <a:lnTo>
                    <a:pt x="1868" y="15"/>
                  </a:lnTo>
                  <a:lnTo>
                    <a:pt x="1881" y="13"/>
                  </a:lnTo>
                  <a:lnTo>
                    <a:pt x="1891" y="13"/>
                  </a:lnTo>
                  <a:lnTo>
                    <a:pt x="1901" y="9"/>
                  </a:lnTo>
                  <a:lnTo>
                    <a:pt x="1911" y="7"/>
                  </a:lnTo>
                  <a:lnTo>
                    <a:pt x="1918" y="7"/>
                  </a:lnTo>
                  <a:lnTo>
                    <a:pt x="1928" y="5"/>
                  </a:lnTo>
                  <a:lnTo>
                    <a:pt x="1938" y="5"/>
                  </a:lnTo>
                  <a:lnTo>
                    <a:pt x="1945" y="5"/>
                  </a:lnTo>
                  <a:lnTo>
                    <a:pt x="1954" y="3"/>
                  </a:lnTo>
                  <a:lnTo>
                    <a:pt x="1962" y="3"/>
                  </a:lnTo>
                  <a:lnTo>
                    <a:pt x="1969" y="3"/>
                  </a:lnTo>
                  <a:lnTo>
                    <a:pt x="1977" y="0"/>
                  </a:lnTo>
                  <a:lnTo>
                    <a:pt x="1985" y="0"/>
                  </a:lnTo>
                  <a:lnTo>
                    <a:pt x="1989" y="0"/>
                  </a:lnTo>
                  <a:lnTo>
                    <a:pt x="1998" y="0"/>
                  </a:lnTo>
                  <a:lnTo>
                    <a:pt x="2002" y="0"/>
                  </a:lnTo>
                  <a:lnTo>
                    <a:pt x="2009" y="0"/>
                  </a:lnTo>
                  <a:lnTo>
                    <a:pt x="2014" y="3"/>
                  </a:lnTo>
                  <a:lnTo>
                    <a:pt x="2019" y="3"/>
                  </a:lnTo>
                  <a:lnTo>
                    <a:pt x="2025" y="3"/>
                  </a:lnTo>
                  <a:lnTo>
                    <a:pt x="2032" y="5"/>
                  </a:lnTo>
                  <a:lnTo>
                    <a:pt x="2035" y="5"/>
                  </a:lnTo>
                  <a:lnTo>
                    <a:pt x="2041" y="7"/>
                  </a:lnTo>
                  <a:lnTo>
                    <a:pt x="2051" y="13"/>
                  </a:lnTo>
                  <a:lnTo>
                    <a:pt x="2056" y="17"/>
                  </a:lnTo>
                  <a:lnTo>
                    <a:pt x="2062" y="24"/>
                  </a:lnTo>
                  <a:lnTo>
                    <a:pt x="2069" y="34"/>
                  </a:lnTo>
                  <a:lnTo>
                    <a:pt x="2074" y="46"/>
                  </a:lnTo>
                  <a:lnTo>
                    <a:pt x="2082" y="62"/>
                  </a:lnTo>
                  <a:lnTo>
                    <a:pt x="2084" y="77"/>
                  </a:lnTo>
                  <a:lnTo>
                    <a:pt x="2092" y="94"/>
                  </a:lnTo>
                  <a:lnTo>
                    <a:pt x="2096" y="111"/>
                  </a:lnTo>
                  <a:lnTo>
                    <a:pt x="2099" y="131"/>
                  </a:lnTo>
                  <a:lnTo>
                    <a:pt x="2105" y="153"/>
                  </a:lnTo>
                  <a:lnTo>
                    <a:pt x="2109" y="178"/>
                  </a:lnTo>
                  <a:lnTo>
                    <a:pt x="2111" y="201"/>
                  </a:lnTo>
                  <a:lnTo>
                    <a:pt x="2114" y="228"/>
                  </a:lnTo>
                  <a:lnTo>
                    <a:pt x="2119" y="255"/>
                  </a:lnTo>
                  <a:lnTo>
                    <a:pt x="2125" y="287"/>
                  </a:lnTo>
                  <a:lnTo>
                    <a:pt x="2125" y="315"/>
                  </a:lnTo>
                  <a:lnTo>
                    <a:pt x="2129" y="347"/>
                  </a:lnTo>
                  <a:lnTo>
                    <a:pt x="2129" y="378"/>
                  </a:lnTo>
                  <a:lnTo>
                    <a:pt x="2131" y="411"/>
                  </a:lnTo>
                  <a:lnTo>
                    <a:pt x="2131" y="442"/>
                  </a:lnTo>
                  <a:lnTo>
                    <a:pt x="2136" y="478"/>
                  </a:lnTo>
                  <a:lnTo>
                    <a:pt x="2136" y="512"/>
                  </a:lnTo>
                  <a:lnTo>
                    <a:pt x="2136" y="551"/>
                  </a:lnTo>
                  <a:lnTo>
                    <a:pt x="2136" y="583"/>
                  </a:lnTo>
                  <a:lnTo>
                    <a:pt x="2136" y="622"/>
                  </a:lnTo>
                  <a:lnTo>
                    <a:pt x="2136" y="659"/>
                  </a:lnTo>
                  <a:lnTo>
                    <a:pt x="2139" y="696"/>
                  </a:lnTo>
                  <a:lnTo>
                    <a:pt x="2136" y="736"/>
                  </a:lnTo>
                  <a:lnTo>
                    <a:pt x="2136" y="773"/>
                  </a:lnTo>
                  <a:lnTo>
                    <a:pt x="2136" y="810"/>
                  </a:lnTo>
                  <a:lnTo>
                    <a:pt x="2136" y="851"/>
                  </a:lnTo>
                  <a:lnTo>
                    <a:pt x="2136" y="888"/>
                  </a:lnTo>
                  <a:lnTo>
                    <a:pt x="2136" y="928"/>
                  </a:lnTo>
                  <a:lnTo>
                    <a:pt x="2131" y="965"/>
                  </a:lnTo>
                  <a:lnTo>
                    <a:pt x="2131" y="1002"/>
                  </a:lnTo>
                  <a:lnTo>
                    <a:pt x="2129" y="1041"/>
                  </a:lnTo>
                  <a:lnTo>
                    <a:pt x="2129" y="1079"/>
                  </a:lnTo>
                  <a:lnTo>
                    <a:pt x="2125" y="1115"/>
                  </a:lnTo>
                  <a:lnTo>
                    <a:pt x="2125" y="1153"/>
                  </a:lnTo>
                  <a:lnTo>
                    <a:pt x="2122" y="1191"/>
                  </a:lnTo>
                  <a:lnTo>
                    <a:pt x="2119" y="1225"/>
                  </a:lnTo>
                  <a:lnTo>
                    <a:pt x="2114" y="1260"/>
                  </a:lnTo>
                  <a:lnTo>
                    <a:pt x="2111" y="1296"/>
                  </a:lnTo>
                  <a:lnTo>
                    <a:pt x="2109" y="1330"/>
                  </a:lnTo>
                  <a:lnTo>
                    <a:pt x="2106" y="1363"/>
                  </a:lnTo>
                  <a:lnTo>
                    <a:pt x="2105" y="1396"/>
                  </a:lnTo>
                  <a:lnTo>
                    <a:pt x="2099" y="1427"/>
                  </a:lnTo>
                  <a:lnTo>
                    <a:pt x="2096" y="1454"/>
                  </a:lnTo>
                  <a:lnTo>
                    <a:pt x="2092" y="1484"/>
                  </a:lnTo>
                  <a:lnTo>
                    <a:pt x="2089" y="1514"/>
                  </a:lnTo>
                  <a:lnTo>
                    <a:pt x="2084" y="1541"/>
                  </a:lnTo>
                  <a:lnTo>
                    <a:pt x="2082" y="1567"/>
                  </a:lnTo>
                  <a:lnTo>
                    <a:pt x="2078" y="1594"/>
                  </a:lnTo>
                  <a:lnTo>
                    <a:pt x="2072" y="1614"/>
                  </a:lnTo>
                  <a:lnTo>
                    <a:pt x="2069" y="1637"/>
                  </a:lnTo>
                  <a:lnTo>
                    <a:pt x="2065" y="1658"/>
                  </a:lnTo>
                  <a:lnTo>
                    <a:pt x="2059" y="1675"/>
                  </a:lnTo>
                  <a:lnTo>
                    <a:pt x="2054" y="1691"/>
                  </a:lnTo>
                  <a:lnTo>
                    <a:pt x="2052" y="1707"/>
                  </a:lnTo>
                  <a:lnTo>
                    <a:pt x="2045" y="1718"/>
                  </a:lnTo>
                  <a:lnTo>
                    <a:pt x="2041" y="1729"/>
                  </a:lnTo>
                  <a:lnTo>
                    <a:pt x="2038" y="1741"/>
                  </a:lnTo>
                  <a:lnTo>
                    <a:pt x="2032" y="1748"/>
                  </a:lnTo>
                  <a:lnTo>
                    <a:pt x="2027" y="1756"/>
                  </a:lnTo>
                  <a:lnTo>
                    <a:pt x="2018" y="1758"/>
                  </a:lnTo>
                  <a:lnTo>
                    <a:pt x="2005" y="1766"/>
                  </a:lnTo>
                  <a:lnTo>
                    <a:pt x="1992" y="1772"/>
                  </a:lnTo>
                  <a:lnTo>
                    <a:pt x="1977" y="1781"/>
                  </a:lnTo>
                  <a:lnTo>
                    <a:pt x="1961" y="1788"/>
                  </a:lnTo>
                  <a:lnTo>
                    <a:pt x="1938" y="1795"/>
                  </a:lnTo>
                  <a:lnTo>
                    <a:pt x="1918" y="1805"/>
                  </a:lnTo>
                  <a:lnTo>
                    <a:pt x="1894" y="1814"/>
                  </a:lnTo>
                  <a:lnTo>
                    <a:pt x="1868" y="1821"/>
                  </a:lnTo>
                  <a:lnTo>
                    <a:pt x="1843" y="1831"/>
                  </a:lnTo>
                  <a:lnTo>
                    <a:pt x="1813" y="1838"/>
                  </a:lnTo>
                  <a:lnTo>
                    <a:pt x="1784" y="1845"/>
                  </a:lnTo>
                  <a:lnTo>
                    <a:pt x="1751" y="1855"/>
                  </a:lnTo>
                  <a:lnTo>
                    <a:pt x="1717" y="1865"/>
                  </a:lnTo>
                  <a:lnTo>
                    <a:pt x="1684" y="1872"/>
                  </a:lnTo>
                  <a:lnTo>
                    <a:pt x="1650" y="1883"/>
                  </a:lnTo>
                  <a:lnTo>
                    <a:pt x="1613" y="1890"/>
                  </a:lnTo>
                  <a:lnTo>
                    <a:pt x="1573" y="1900"/>
                  </a:lnTo>
                  <a:lnTo>
                    <a:pt x="1536" y="1906"/>
                  </a:lnTo>
                  <a:lnTo>
                    <a:pt x="1495" y="1918"/>
                  </a:lnTo>
                  <a:lnTo>
                    <a:pt x="1452" y="1925"/>
                  </a:lnTo>
                  <a:lnTo>
                    <a:pt x="1413" y="1932"/>
                  </a:lnTo>
                  <a:lnTo>
                    <a:pt x="1368" y="1943"/>
                  </a:lnTo>
                  <a:lnTo>
                    <a:pt x="1326" y="1952"/>
                  </a:lnTo>
                  <a:lnTo>
                    <a:pt x="1281" y="1959"/>
                  </a:lnTo>
                  <a:lnTo>
                    <a:pt x="1239" y="1970"/>
                  </a:lnTo>
                  <a:lnTo>
                    <a:pt x="1197" y="1976"/>
                  </a:lnTo>
                  <a:lnTo>
                    <a:pt x="1149" y="1987"/>
                  </a:lnTo>
                  <a:lnTo>
                    <a:pt x="1107" y="1995"/>
                  </a:lnTo>
                  <a:lnTo>
                    <a:pt x="1063" y="2002"/>
                  </a:lnTo>
                  <a:lnTo>
                    <a:pt x="1018" y="2009"/>
                  </a:lnTo>
                  <a:lnTo>
                    <a:pt x="974" y="2016"/>
                  </a:lnTo>
                  <a:lnTo>
                    <a:pt x="931" y="2024"/>
                  </a:lnTo>
                  <a:lnTo>
                    <a:pt x="884" y="2030"/>
                  </a:lnTo>
                  <a:lnTo>
                    <a:pt x="839" y="2040"/>
                  </a:lnTo>
                  <a:lnTo>
                    <a:pt x="797" y="2044"/>
                  </a:lnTo>
                  <a:lnTo>
                    <a:pt x="752" y="2052"/>
                  </a:lnTo>
                  <a:lnTo>
                    <a:pt x="710" y="2056"/>
                  </a:lnTo>
                  <a:lnTo>
                    <a:pt x="667" y="2063"/>
                  </a:lnTo>
                  <a:lnTo>
                    <a:pt x="629" y="2069"/>
                  </a:lnTo>
                  <a:lnTo>
                    <a:pt x="586" y="2073"/>
                  </a:lnTo>
                  <a:lnTo>
                    <a:pt x="546" y="2079"/>
                  </a:lnTo>
                  <a:lnTo>
                    <a:pt x="505" y="2083"/>
                  </a:lnTo>
                  <a:lnTo>
                    <a:pt x="469" y="2089"/>
                  </a:lnTo>
                  <a:lnTo>
                    <a:pt x="431" y="2091"/>
                  </a:lnTo>
                  <a:lnTo>
                    <a:pt x="398" y="2096"/>
                  </a:lnTo>
                  <a:lnTo>
                    <a:pt x="361" y="2100"/>
                  </a:lnTo>
                  <a:lnTo>
                    <a:pt x="328" y="2101"/>
                  </a:lnTo>
                  <a:lnTo>
                    <a:pt x="298" y="2103"/>
                  </a:lnTo>
                  <a:lnTo>
                    <a:pt x="265" y="2103"/>
                  </a:lnTo>
                  <a:lnTo>
                    <a:pt x="238" y="2106"/>
                  </a:lnTo>
                  <a:lnTo>
                    <a:pt x="211" y="2106"/>
                  </a:lnTo>
                  <a:lnTo>
                    <a:pt x="185" y="2106"/>
                  </a:lnTo>
                  <a:lnTo>
                    <a:pt x="161" y="2106"/>
                  </a:lnTo>
                  <a:lnTo>
                    <a:pt x="141" y="2106"/>
                  </a:lnTo>
                  <a:lnTo>
                    <a:pt x="121" y="2106"/>
                  </a:lnTo>
                  <a:lnTo>
                    <a:pt x="104" y="2103"/>
                  </a:lnTo>
                  <a:lnTo>
                    <a:pt x="87" y="2101"/>
                  </a:lnTo>
                  <a:lnTo>
                    <a:pt x="73" y="2100"/>
                  </a:lnTo>
                  <a:lnTo>
                    <a:pt x="64" y="2096"/>
                  </a:lnTo>
                  <a:lnTo>
                    <a:pt x="54" y="2091"/>
                  </a:lnTo>
                  <a:lnTo>
                    <a:pt x="49" y="2087"/>
                  </a:lnTo>
                  <a:lnTo>
                    <a:pt x="46" y="2083"/>
                  </a:lnTo>
                  <a:lnTo>
                    <a:pt x="41" y="2073"/>
                  </a:lnTo>
                  <a:lnTo>
                    <a:pt x="40" y="2067"/>
                  </a:lnTo>
                  <a:lnTo>
                    <a:pt x="34" y="2056"/>
                  </a:lnTo>
                  <a:lnTo>
                    <a:pt x="34" y="2049"/>
                  </a:lnTo>
                  <a:lnTo>
                    <a:pt x="31" y="2040"/>
                  </a:lnTo>
                  <a:lnTo>
                    <a:pt x="31" y="2034"/>
                  </a:lnTo>
                  <a:lnTo>
                    <a:pt x="31" y="2027"/>
                  </a:lnTo>
                  <a:lnTo>
                    <a:pt x="31" y="2024"/>
                  </a:lnTo>
                  <a:lnTo>
                    <a:pt x="31" y="2016"/>
                  </a:lnTo>
                  <a:lnTo>
                    <a:pt x="31" y="2009"/>
                  </a:lnTo>
                  <a:lnTo>
                    <a:pt x="31" y="2003"/>
                  </a:lnTo>
                  <a:lnTo>
                    <a:pt x="31" y="1997"/>
                  </a:lnTo>
                  <a:lnTo>
                    <a:pt x="30" y="1989"/>
                  </a:lnTo>
                  <a:lnTo>
                    <a:pt x="30" y="1982"/>
                  </a:lnTo>
                  <a:lnTo>
                    <a:pt x="30" y="1972"/>
                  </a:lnTo>
                  <a:lnTo>
                    <a:pt x="30" y="1965"/>
                  </a:lnTo>
                  <a:lnTo>
                    <a:pt x="30" y="1955"/>
                  </a:lnTo>
                  <a:lnTo>
                    <a:pt x="30" y="1946"/>
                  </a:lnTo>
                  <a:lnTo>
                    <a:pt x="30" y="1938"/>
                  </a:lnTo>
                  <a:lnTo>
                    <a:pt x="31" y="1929"/>
                  </a:lnTo>
                  <a:lnTo>
                    <a:pt x="31" y="1918"/>
                  </a:lnTo>
                  <a:lnTo>
                    <a:pt x="31" y="1910"/>
                  </a:lnTo>
                  <a:lnTo>
                    <a:pt x="31" y="1900"/>
                  </a:lnTo>
                  <a:lnTo>
                    <a:pt x="31" y="1890"/>
                  </a:lnTo>
                  <a:lnTo>
                    <a:pt x="31" y="1875"/>
                  </a:lnTo>
                  <a:lnTo>
                    <a:pt x="31" y="1865"/>
                  </a:lnTo>
                  <a:lnTo>
                    <a:pt x="34" y="1855"/>
                  </a:lnTo>
                  <a:lnTo>
                    <a:pt x="34" y="1842"/>
                  </a:lnTo>
                  <a:lnTo>
                    <a:pt x="34" y="1831"/>
                  </a:lnTo>
                  <a:lnTo>
                    <a:pt x="34" y="1818"/>
                  </a:lnTo>
                  <a:lnTo>
                    <a:pt x="34" y="1802"/>
                  </a:lnTo>
                  <a:lnTo>
                    <a:pt x="37" y="1794"/>
                  </a:lnTo>
                  <a:lnTo>
                    <a:pt x="37" y="1778"/>
                  </a:lnTo>
                  <a:lnTo>
                    <a:pt x="37" y="1762"/>
                  </a:lnTo>
                  <a:lnTo>
                    <a:pt x="37" y="1748"/>
                  </a:lnTo>
                  <a:lnTo>
                    <a:pt x="40" y="1735"/>
                  </a:lnTo>
                  <a:lnTo>
                    <a:pt x="40" y="1718"/>
                  </a:lnTo>
                  <a:lnTo>
                    <a:pt x="40" y="1702"/>
                  </a:lnTo>
                  <a:lnTo>
                    <a:pt x="40" y="1685"/>
                  </a:lnTo>
                  <a:lnTo>
                    <a:pt x="40" y="1674"/>
                  </a:lnTo>
                  <a:lnTo>
                    <a:pt x="40" y="1654"/>
                  </a:lnTo>
                  <a:lnTo>
                    <a:pt x="41" y="1637"/>
                  </a:lnTo>
                  <a:lnTo>
                    <a:pt x="41" y="1621"/>
                  </a:lnTo>
                  <a:lnTo>
                    <a:pt x="41" y="1604"/>
                  </a:lnTo>
                  <a:lnTo>
                    <a:pt x="41" y="1584"/>
                  </a:lnTo>
                  <a:lnTo>
                    <a:pt x="41" y="1564"/>
                  </a:lnTo>
                  <a:lnTo>
                    <a:pt x="41" y="1546"/>
                  </a:lnTo>
                  <a:lnTo>
                    <a:pt x="44" y="1527"/>
                  </a:lnTo>
                  <a:lnTo>
                    <a:pt x="44" y="1507"/>
                  </a:lnTo>
                  <a:lnTo>
                    <a:pt x="44" y="1484"/>
                  </a:lnTo>
                  <a:lnTo>
                    <a:pt x="44" y="1466"/>
                  </a:lnTo>
                  <a:lnTo>
                    <a:pt x="46" y="1444"/>
                  </a:lnTo>
                  <a:lnTo>
                    <a:pt x="46" y="1423"/>
                  </a:lnTo>
                  <a:lnTo>
                    <a:pt x="46" y="1400"/>
                  </a:lnTo>
                  <a:lnTo>
                    <a:pt x="46" y="1377"/>
                  </a:lnTo>
                  <a:lnTo>
                    <a:pt x="46" y="1353"/>
                  </a:lnTo>
                  <a:lnTo>
                    <a:pt x="46" y="1330"/>
                  </a:lnTo>
                  <a:lnTo>
                    <a:pt x="46" y="1309"/>
                  </a:lnTo>
                  <a:lnTo>
                    <a:pt x="46" y="1282"/>
                  </a:lnTo>
                  <a:lnTo>
                    <a:pt x="46" y="1258"/>
                  </a:lnTo>
                  <a:lnTo>
                    <a:pt x="44" y="1239"/>
                  </a:lnTo>
                  <a:lnTo>
                    <a:pt x="41" y="1223"/>
                  </a:lnTo>
                  <a:lnTo>
                    <a:pt x="41" y="1206"/>
                  </a:lnTo>
                  <a:lnTo>
                    <a:pt x="41" y="1191"/>
                  </a:lnTo>
                  <a:lnTo>
                    <a:pt x="41" y="1173"/>
                  </a:lnTo>
                  <a:lnTo>
                    <a:pt x="40" y="1156"/>
                  </a:lnTo>
                  <a:lnTo>
                    <a:pt x="40" y="1141"/>
                  </a:lnTo>
                  <a:lnTo>
                    <a:pt x="40" y="1126"/>
                  </a:lnTo>
                  <a:lnTo>
                    <a:pt x="37" y="1109"/>
                  </a:lnTo>
                  <a:lnTo>
                    <a:pt x="37" y="1092"/>
                  </a:lnTo>
                  <a:lnTo>
                    <a:pt x="34" y="1074"/>
                  </a:lnTo>
                  <a:lnTo>
                    <a:pt x="34" y="1059"/>
                  </a:lnTo>
                  <a:lnTo>
                    <a:pt x="34" y="1041"/>
                  </a:lnTo>
                  <a:lnTo>
                    <a:pt x="34" y="1024"/>
                  </a:lnTo>
                  <a:lnTo>
                    <a:pt x="31" y="1008"/>
                  </a:lnTo>
                  <a:lnTo>
                    <a:pt x="31" y="992"/>
                  </a:lnTo>
                  <a:lnTo>
                    <a:pt x="30" y="975"/>
                  </a:lnTo>
                  <a:lnTo>
                    <a:pt x="30" y="960"/>
                  </a:lnTo>
                  <a:lnTo>
                    <a:pt x="27" y="944"/>
                  </a:lnTo>
                  <a:lnTo>
                    <a:pt x="27" y="928"/>
                  </a:lnTo>
                  <a:lnTo>
                    <a:pt x="24" y="910"/>
                  </a:lnTo>
                  <a:lnTo>
                    <a:pt x="24" y="895"/>
                  </a:lnTo>
                  <a:lnTo>
                    <a:pt x="21" y="880"/>
                  </a:lnTo>
                  <a:lnTo>
                    <a:pt x="21" y="866"/>
                  </a:lnTo>
                  <a:lnTo>
                    <a:pt x="19" y="847"/>
                  </a:lnTo>
                  <a:lnTo>
                    <a:pt x="19" y="833"/>
                  </a:lnTo>
                  <a:lnTo>
                    <a:pt x="17" y="814"/>
                  </a:lnTo>
                  <a:lnTo>
                    <a:pt x="17" y="800"/>
                  </a:lnTo>
                  <a:lnTo>
                    <a:pt x="14" y="786"/>
                  </a:lnTo>
                  <a:lnTo>
                    <a:pt x="14" y="767"/>
                  </a:lnTo>
                  <a:lnTo>
                    <a:pt x="14" y="753"/>
                  </a:lnTo>
                  <a:lnTo>
                    <a:pt x="14" y="739"/>
                  </a:lnTo>
                  <a:lnTo>
                    <a:pt x="9" y="723"/>
                  </a:lnTo>
                  <a:lnTo>
                    <a:pt x="9" y="707"/>
                  </a:lnTo>
                  <a:lnTo>
                    <a:pt x="9" y="696"/>
                  </a:lnTo>
                  <a:lnTo>
                    <a:pt x="7" y="680"/>
                  </a:lnTo>
                  <a:lnTo>
                    <a:pt x="7" y="666"/>
                  </a:lnTo>
                  <a:lnTo>
                    <a:pt x="7" y="650"/>
                  </a:lnTo>
                  <a:lnTo>
                    <a:pt x="7" y="636"/>
                  </a:lnTo>
                  <a:lnTo>
                    <a:pt x="7" y="626"/>
                  </a:lnTo>
                  <a:lnTo>
                    <a:pt x="1" y="609"/>
                  </a:lnTo>
                  <a:lnTo>
                    <a:pt x="1" y="596"/>
                  </a:lnTo>
                  <a:lnTo>
                    <a:pt x="1" y="583"/>
                  </a:lnTo>
                  <a:lnTo>
                    <a:pt x="1" y="572"/>
                  </a:lnTo>
                  <a:lnTo>
                    <a:pt x="0" y="556"/>
                  </a:lnTo>
                  <a:lnTo>
                    <a:pt x="0" y="546"/>
                  </a:lnTo>
                  <a:lnTo>
                    <a:pt x="0" y="535"/>
                  </a:lnTo>
                  <a:lnTo>
                    <a:pt x="0" y="522"/>
                  </a:lnTo>
                  <a:lnTo>
                    <a:pt x="0" y="509"/>
                  </a:lnTo>
                  <a:lnTo>
                    <a:pt x="0" y="498"/>
                  </a:lnTo>
                  <a:lnTo>
                    <a:pt x="0" y="486"/>
                  </a:lnTo>
                  <a:lnTo>
                    <a:pt x="0" y="478"/>
                  </a:lnTo>
                  <a:lnTo>
                    <a:pt x="0" y="466"/>
                  </a:lnTo>
                  <a:lnTo>
                    <a:pt x="0" y="458"/>
                  </a:lnTo>
                  <a:lnTo>
                    <a:pt x="0" y="445"/>
                  </a:lnTo>
                  <a:lnTo>
                    <a:pt x="0" y="435"/>
                  </a:lnTo>
                  <a:lnTo>
                    <a:pt x="0" y="425"/>
                  </a:lnTo>
                  <a:lnTo>
                    <a:pt x="0" y="418"/>
                  </a:lnTo>
                  <a:lnTo>
                    <a:pt x="1" y="411"/>
                  </a:lnTo>
                  <a:lnTo>
                    <a:pt x="1" y="401"/>
                  </a:lnTo>
                  <a:lnTo>
                    <a:pt x="1" y="389"/>
                  </a:lnTo>
                  <a:lnTo>
                    <a:pt x="4" y="382"/>
                  </a:lnTo>
                  <a:lnTo>
                    <a:pt x="7" y="378"/>
                  </a:lnTo>
                  <a:lnTo>
                    <a:pt x="7" y="369"/>
                  </a:lnTo>
                  <a:lnTo>
                    <a:pt x="7" y="3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84"/>
            <p:cNvSpPr>
              <a:spLocks/>
            </p:cNvSpPr>
            <p:nvPr/>
          </p:nvSpPr>
          <p:spPr bwMode="auto">
            <a:xfrm>
              <a:off x="185962" y="2580126"/>
              <a:ext cx="803788" cy="373258"/>
            </a:xfrm>
            <a:custGeom>
              <a:avLst/>
              <a:gdLst>
                <a:gd name="T0" fmla="*/ 2 w 2440"/>
                <a:gd name="T1" fmla="*/ 265 h 1133"/>
                <a:gd name="T2" fmla="*/ 17 w 2440"/>
                <a:gd name="T3" fmla="*/ 308 h 1133"/>
                <a:gd name="T4" fmla="*/ 37 w 2440"/>
                <a:gd name="T5" fmla="*/ 342 h 1133"/>
                <a:gd name="T6" fmla="*/ 64 w 2440"/>
                <a:gd name="T7" fmla="*/ 382 h 1133"/>
                <a:gd name="T8" fmla="*/ 91 w 2440"/>
                <a:gd name="T9" fmla="*/ 430 h 1133"/>
                <a:gd name="T10" fmla="*/ 124 w 2440"/>
                <a:gd name="T11" fmla="*/ 476 h 1133"/>
                <a:gd name="T12" fmla="*/ 157 w 2440"/>
                <a:gd name="T13" fmla="*/ 529 h 1133"/>
                <a:gd name="T14" fmla="*/ 191 w 2440"/>
                <a:gd name="T15" fmla="*/ 587 h 1133"/>
                <a:gd name="T16" fmla="*/ 223 w 2440"/>
                <a:gd name="T17" fmla="*/ 643 h 1133"/>
                <a:gd name="T18" fmla="*/ 253 w 2440"/>
                <a:gd name="T19" fmla="*/ 706 h 1133"/>
                <a:gd name="T20" fmla="*/ 284 w 2440"/>
                <a:gd name="T21" fmla="*/ 771 h 1133"/>
                <a:gd name="T22" fmla="*/ 311 w 2440"/>
                <a:gd name="T23" fmla="*/ 832 h 1133"/>
                <a:gd name="T24" fmla="*/ 335 w 2440"/>
                <a:gd name="T25" fmla="*/ 889 h 1133"/>
                <a:gd name="T26" fmla="*/ 355 w 2440"/>
                <a:gd name="T27" fmla="*/ 942 h 1133"/>
                <a:gd name="T28" fmla="*/ 377 w 2440"/>
                <a:gd name="T29" fmla="*/ 991 h 1133"/>
                <a:gd name="T30" fmla="*/ 395 w 2440"/>
                <a:gd name="T31" fmla="*/ 1033 h 1133"/>
                <a:gd name="T32" fmla="*/ 412 w 2440"/>
                <a:gd name="T33" fmla="*/ 1068 h 1133"/>
                <a:gd name="T34" fmla="*/ 442 w 2440"/>
                <a:gd name="T35" fmla="*/ 1106 h 1133"/>
                <a:gd name="T36" fmla="*/ 488 w 2440"/>
                <a:gd name="T37" fmla="*/ 1130 h 1133"/>
                <a:gd name="T38" fmla="*/ 521 w 2440"/>
                <a:gd name="T39" fmla="*/ 1133 h 1133"/>
                <a:gd name="T40" fmla="*/ 572 w 2440"/>
                <a:gd name="T41" fmla="*/ 1133 h 1133"/>
                <a:gd name="T42" fmla="*/ 640 w 2440"/>
                <a:gd name="T43" fmla="*/ 1127 h 1133"/>
                <a:gd name="T44" fmla="*/ 720 w 2440"/>
                <a:gd name="T45" fmla="*/ 1120 h 1133"/>
                <a:gd name="T46" fmla="*/ 814 w 2440"/>
                <a:gd name="T47" fmla="*/ 1108 h 1133"/>
                <a:gd name="T48" fmla="*/ 917 w 2440"/>
                <a:gd name="T49" fmla="*/ 1093 h 1133"/>
                <a:gd name="T50" fmla="*/ 1034 w 2440"/>
                <a:gd name="T51" fmla="*/ 1078 h 1133"/>
                <a:gd name="T52" fmla="*/ 1155 w 2440"/>
                <a:gd name="T53" fmla="*/ 1060 h 1133"/>
                <a:gd name="T54" fmla="*/ 1285 w 2440"/>
                <a:gd name="T55" fmla="*/ 1043 h 1133"/>
                <a:gd name="T56" fmla="*/ 1419 w 2440"/>
                <a:gd name="T57" fmla="*/ 1021 h 1133"/>
                <a:gd name="T58" fmla="*/ 1553 w 2440"/>
                <a:gd name="T59" fmla="*/ 1002 h 1133"/>
                <a:gd name="T60" fmla="*/ 1684 w 2440"/>
                <a:gd name="T61" fmla="*/ 979 h 1133"/>
                <a:gd name="T62" fmla="*/ 1814 w 2440"/>
                <a:gd name="T63" fmla="*/ 951 h 1133"/>
                <a:gd name="T64" fmla="*/ 1935 w 2440"/>
                <a:gd name="T65" fmla="*/ 929 h 1133"/>
                <a:gd name="T66" fmla="*/ 2052 w 2440"/>
                <a:gd name="T67" fmla="*/ 902 h 1133"/>
                <a:gd name="T68" fmla="*/ 2156 w 2440"/>
                <a:gd name="T69" fmla="*/ 878 h 1133"/>
                <a:gd name="T70" fmla="*/ 2248 w 2440"/>
                <a:gd name="T71" fmla="*/ 850 h 1133"/>
                <a:gd name="T72" fmla="*/ 2326 w 2440"/>
                <a:gd name="T73" fmla="*/ 824 h 1133"/>
                <a:gd name="T74" fmla="*/ 2383 w 2440"/>
                <a:gd name="T75" fmla="*/ 802 h 1133"/>
                <a:gd name="T76" fmla="*/ 2429 w 2440"/>
                <a:gd name="T77" fmla="*/ 775 h 1133"/>
                <a:gd name="T78" fmla="*/ 2436 w 2440"/>
                <a:gd name="T79" fmla="*/ 734 h 1133"/>
                <a:gd name="T80" fmla="*/ 2403 w 2440"/>
                <a:gd name="T81" fmla="*/ 676 h 1133"/>
                <a:gd name="T82" fmla="*/ 2349 w 2440"/>
                <a:gd name="T83" fmla="*/ 599 h 1133"/>
                <a:gd name="T84" fmla="*/ 2279 w 2440"/>
                <a:gd name="T85" fmla="*/ 512 h 1133"/>
                <a:gd name="T86" fmla="*/ 2192 w 2440"/>
                <a:gd name="T87" fmla="*/ 418 h 1133"/>
                <a:gd name="T88" fmla="*/ 2099 w 2440"/>
                <a:gd name="T89" fmla="*/ 325 h 1133"/>
                <a:gd name="T90" fmla="*/ 2002 w 2440"/>
                <a:gd name="T91" fmla="*/ 232 h 1133"/>
                <a:gd name="T92" fmla="*/ 1913 w 2440"/>
                <a:gd name="T93" fmla="*/ 148 h 1133"/>
                <a:gd name="T94" fmla="*/ 1828 w 2440"/>
                <a:gd name="T95" fmla="*/ 78 h 1133"/>
                <a:gd name="T96" fmla="*/ 1761 w 2440"/>
                <a:gd name="T97" fmla="*/ 31 h 1133"/>
                <a:gd name="T98" fmla="*/ 1710 w 2440"/>
                <a:gd name="T99" fmla="*/ 4 h 1133"/>
                <a:gd name="T100" fmla="*/ 1650 w 2440"/>
                <a:gd name="T101" fmla="*/ 0 h 1133"/>
                <a:gd name="T102" fmla="*/ 1526 w 2440"/>
                <a:gd name="T103" fmla="*/ 8 h 1133"/>
                <a:gd name="T104" fmla="*/ 1359 w 2440"/>
                <a:gd name="T105" fmla="*/ 27 h 1133"/>
                <a:gd name="T106" fmla="*/ 1155 w 2440"/>
                <a:gd name="T107" fmla="*/ 51 h 1133"/>
                <a:gd name="T108" fmla="*/ 934 w 2440"/>
                <a:gd name="T109" fmla="*/ 81 h 1133"/>
                <a:gd name="T110" fmla="*/ 708 w 2440"/>
                <a:gd name="T111" fmla="*/ 115 h 1133"/>
                <a:gd name="T112" fmla="*/ 489 w 2440"/>
                <a:gd name="T113" fmla="*/ 148 h 1133"/>
                <a:gd name="T114" fmla="*/ 295 w 2440"/>
                <a:gd name="T115" fmla="*/ 184 h 1133"/>
                <a:gd name="T116" fmla="*/ 141 w 2440"/>
                <a:gd name="T117" fmla="*/ 208 h 1133"/>
                <a:gd name="T118" fmla="*/ 37 w 2440"/>
                <a:gd name="T119" fmla="*/ 231 h 1133"/>
                <a:gd name="T120" fmla="*/ 7 w 2440"/>
                <a:gd name="T121" fmla="*/ 244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40" h="1133">
                  <a:moveTo>
                    <a:pt x="7" y="244"/>
                  </a:moveTo>
                  <a:lnTo>
                    <a:pt x="2" y="245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0" y="259"/>
                  </a:lnTo>
                  <a:lnTo>
                    <a:pt x="2" y="265"/>
                  </a:lnTo>
                  <a:lnTo>
                    <a:pt x="4" y="275"/>
                  </a:lnTo>
                  <a:lnTo>
                    <a:pt x="7" y="286"/>
                  </a:lnTo>
                  <a:lnTo>
                    <a:pt x="13" y="292"/>
                  </a:lnTo>
                  <a:lnTo>
                    <a:pt x="16" y="298"/>
                  </a:lnTo>
                  <a:lnTo>
                    <a:pt x="16" y="302"/>
                  </a:lnTo>
                  <a:lnTo>
                    <a:pt x="17" y="308"/>
                  </a:lnTo>
                  <a:lnTo>
                    <a:pt x="23" y="314"/>
                  </a:lnTo>
                  <a:lnTo>
                    <a:pt x="24" y="318"/>
                  </a:lnTo>
                  <a:lnTo>
                    <a:pt x="27" y="325"/>
                  </a:lnTo>
                  <a:lnTo>
                    <a:pt x="32" y="329"/>
                  </a:lnTo>
                  <a:lnTo>
                    <a:pt x="34" y="336"/>
                  </a:lnTo>
                  <a:lnTo>
                    <a:pt x="37" y="342"/>
                  </a:lnTo>
                  <a:lnTo>
                    <a:pt x="43" y="349"/>
                  </a:lnTo>
                  <a:lnTo>
                    <a:pt x="44" y="358"/>
                  </a:lnTo>
                  <a:lnTo>
                    <a:pt x="50" y="362"/>
                  </a:lnTo>
                  <a:lnTo>
                    <a:pt x="56" y="369"/>
                  </a:lnTo>
                  <a:lnTo>
                    <a:pt x="60" y="378"/>
                  </a:lnTo>
                  <a:lnTo>
                    <a:pt x="64" y="382"/>
                  </a:lnTo>
                  <a:lnTo>
                    <a:pt x="70" y="389"/>
                  </a:lnTo>
                  <a:lnTo>
                    <a:pt x="71" y="398"/>
                  </a:lnTo>
                  <a:lnTo>
                    <a:pt x="77" y="406"/>
                  </a:lnTo>
                  <a:lnTo>
                    <a:pt x="83" y="415"/>
                  </a:lnTo>
                  <a:lnTo>
                    <a:pt x="87" y="420"/>
                  </a:lnTo>
                  <a:lnTo>
                    <a:pt x="91" y="430"/>
                  </a:lnTo>
                  <a:lnTo>
                    <a:pt x="97" y="438"/>
                  </a:lnTo>
                  <a:lnTo>
                    <a:pt x="103" y="445"/>
                  </a:lnTo>
                  <a:lnTo>
                    <a:pt x="107" y="453"/>
                  </a:lnTo>
                  <a:lnTo>
                    <a:pt x="111" y="460"/>
                  </a:lnTo>
                  <a:lnTo>
                    <a:pt x="120" y="469"/>
                  </a:lnTo>
                  <a:lnTo>
                    <a:pt x="124" y="476"/>
                  </a:lnTo>
                  <a:lnTo>
                    <a:pt x="130" y="486"/>
                  </a:lnTo>
                  <a:lnTo>
                    <a:pt x="134" y="493"/>
                  </a:lnTo>
                  <a:lnTo>
                    <a:pt x="141" y="503"/>
                  </a:lnTo>
                  <a:lnTo>
                    <a:pt x="147" y="512"/>
                  </a:lnTo>
                  <a:lnTo>
                    <a:pt x="151" y="522"/>
                  </a:lnTo>
                  <a:lnTo>
                    <a:pt x="157" y="529"/>
                  </a:lnTo>
                  <a:lnTo>
                    <a:pt x="163" y="539"/>
                  </a:lnTo>
                  <a:lnTo>
                    <a:pt x="168" y="549"/>
                  </a:lnTo>
                  <a:lnTo>
                    <a:pt x="174" y="556"/>
                  </a:lnTo>
                  <a:lnTo>
                    <a:pt x="178" y="566"/>
                  </a:lnTo>
                  <a:lnTo>
                    <a:pt x="184" y="576"/>
                  </a:lnTo>
                  <a:lnTo>
                    <a:pt x="191" y="587"/>
                  </a:lnTo>
                  <a:lnTo>
                    <a:pt x="196" y="596"/>
                  </a:lnTo>
                  <a:lnTo>
                    <a:pt x="201" y="606"/>
                  </a:lnTo>
                  <a:lnTo>
                    <a:pt x="208" y="614"/>
                  </a:lnTo>
                  <a:lnTo>
                    <a:pt x="214" y="623"/>
                  </a:lnTo>
                  <a:lnTo>
                    <a:pt x="218" y="633"/>
                  </a:lnTo>
                  <a:lnTo>
                    <a:pt x="223" y="643"/>
                  </a:lnTo>
                  <a:lnTo>
                    <a:pt x="228" y="653"/>
                  </a:lnTo>
                  <a:lnTo>
                    <a:pt x="235" y="663"/>
                  </a:lnTo>
                  <a:lnTo>
                    <a:pt x="238" y="676"/>
                  </a:lnTo>
                  <a:lnTo>
                    <a:pt x="247" y="686"/>
                  </a:lnTo>
                  <a:lnTo>
                    <a:pt x="251" y="696"/>
                  </a:lnTo>
                  <a:lnTo>
                    <a:pt x="253" y="706"/>
                  </a:lnTo>
                  <a:lnTo>
                    <a:pt x="261" y="716"/>
                  </a:lnTo>
                  <a:lnTo>
                    <a:pt x="264" y="727"/>
                  </a:lnTo>
                  <a:lnTo>
                    <a:pt x="268" y="738"/>
                  </a:lnTo>
                  <a:lnTo>
                    <a:pt x="274" y="750"/>
                  </a:lnTo>
                  <a:lnTo>
                    <a:pt x="280" y="760"/>
                  </a:lnTo>
                  <a:lnTo>
                    <a:pt x="284" y="771"/>
                  </a:lnTo>
                  <a:lnTo>
                    <a:pt x="288" y="780"/>
                  </a:lnTo>
                  <a:lnTo>
                    <a:pt x="293" y="791"/>
                  </a:lnTo>
                  <a:lnTo>
                    <a:pt x="301" y="802"/>
                  </a:lnTo>
                  <a:lnTo>
                    <a:pt x="304" y="812"/>
                  </a:lnTo>
                  <a:lnTo>
                    <a:pt x="307" y="822"/>
                  </a:lnTo>
                  <a:lnTo>
                    <a:pt x="311" y="832"/>
                  </a:lnTo>
                  <a:lnTo>
                    <a:pt x="317" y="842"/>
                  </a:lnTo>
                  <a:lnTo>
                    <a:pt x="318" y="851"/>
                  </a:lnTo>
                  <a:lnTo>
                    <a:pt x="322" y="859"/>
                  </a:lnTo>
                  <a:lnTo>
                    <a:pt x="325" y="869"/>
                  </a:lnTo>
                  <a:lnTo>
                    <a:pt x="331" y="878"/>
                  </a:lnTo>
                  <a:lnTo>
                    <a:pt x="335" y="889"/>
                  </a:lnTo>
                  <a:lnTo>
                    <a:pt x="338" y="899"/>
                  </a:lnTo>
                  <a:lnTo>
                    <a:pt x="344" y="909"/>
                  </a:lnTo>
                  <a:lnTo>
                    <a:pt x="345" y="917"/>
                  </a:lnTo>
                  <a:lnTo>
                    <a:pt x="347" y="924"/>
                  </a:lnTo>
                  <a:lnTo>
                    <a:pt x="350" y="935"/>
                  </a:lnTo>
                  <a:lnTo>
                    <a:pt x="355" y="942"/>
                  </a:lnTo>
                  <a:lnTo>
                    <a:pt x="358" y="951"/>
                  </a:lnTo>
                  <a:lnTo>
                    <a:pt x="362" y="959"/>
                  </a:lnTo>
                  <a:lnTo>
                    <a:pt x="365" y="969"/>
                  </a:lnTo>
                  <a:lnTo>
                    <a:pt x="371" y="976"/>
                  </a:lnTo>
                  <a:lnTo>
                    <a:pt x="372" y="986"/>
                  </a:lnTo>
                  <a:lnTo>
                    <a:pt x="377" y="991"/>
                  </a:lnTo>
                  <a:lnTo>
                    <a:pt x="380" y="999"/>
                  </a:lnTo>
                  <a:lnTo>
                    <a:pt x="382" y="1008"/>
                  </a:lnTo>
                  <a:lnTo>
                    <a:pt x="388" y="1013"/>
                  </a:lnTo>
                  <a:lnTo>
                    <a:pt x="388" y="1019"/>
                  </a:lnTo>
                  <a:lnTo>
                    <a:pt x="390" y="1026"/>
                  </a:lnTo>
                  <a:lnTo>
                    <a:pt x="395" y="1033"/>
                  </a:lnTo>
                  <a:lnTo>
                    <a:pt x="398" y="1041"/>
                  </a:lnTo>
                  <a:lnTo>
                    <a:pt x="404" y="1046"/>
                  </a:lnTo>
                  <a:lnTo>
                    <a:pt x="404" y="1051"/>
                  </a:lnTo>
                  <a:lnTo>
                    <a:pt x="408" y="1059"/>
                  </a:lnTo>
                  <a:lnTo>
                    <a:pt x="409" y="1063"/>
                  </a:lnTo>
                  <a:lnTo>
                    <a:pt x="412" y="1068"/>
                  </a:lnTo>
                  <a:lnTo>
                    <a:pt x="418" y="1073"/>
                  </a:lnTo>
                  <a:lnTo>
                    <a:pt x="419" y="1078"/>
                  </a:lnTo>
                  <a:lnTo>
                    <a:pt x="422" y="1083"/>
                  </a:lnTo>
                  <a:lnTo>
                    <a:pt x="429" y="1092"/>
                  </a:lnTo>
                  <a:lnTo>
                    <a:pt x="437" y="1100"/>
                  </a:lnTo>
                  <a:lnTo>
                    <a:pt x="442" y="1106"/>
                  </a:lnTo>
                  <a:lnTo>
                    <a:pt x="451" y="1115"/>
                  </a:lnTo>
                  <a:lnTo>
                    <a:pt x="461" y="1120"/>
                  </a:lnTo>
                  <a:lnTo>
                    <a:pt x="468" y="1126"/>
                  </a:lnTo>
                  <a:lnTo>
                    <a:pt x="475" y="1127"/>
                  </a:lnTo>
                  <a:lnTo>
                    <a:pt x="484" y="1130"/>
                  </a:lnTo>
                  <a:lnTo>
                    <a:pt x="488" y="1130"/>
                  </a:lnTo>
                  <a:lnTo>
                    <a:pt x="492" y="1133"/>
                  </a:lnTo>
                  <a:lnTo>
                    <a:pt x="496" y="1133"/>
                  </a:lnTo>
                  <a:lnTo>
                    <a:pt x="502" y="1133"/>
                  </a:lnTo>
                  <a:lnTo>
                    <a:pt x="506" y="1133"/>
                  </a:lnTo>
                  <a:lnTo>
                    <a:pt x="515" y="1133"/>
                  </a:lnTo>
                  <a:lnTo>
                    <a:pt x="521" y="1133"/>
                  </a:lnTo>
                  <a:lnTo>
                    <a:pt x="529" y="1133"/>
                  </a:lnTo>
                  <a:lnTo>
                    <a:pt x="536" y="1133"/>
                  </a:lnTo>
                  <a:lnTo>
                    <a:pt x="548" y="1133"/>
                  </a:lnTo>
                  <a:lnTo>
                    <a:pt x="554" y="1133"/>
                  </a:lnTo>
                  <a:lnTo>
                    <a:pt x="563" y="1133"/>
                  </a:lnTo>
                  <a:lnTo>
                    <a:pt x="572" y="1133"/>
                  </a:lnTo>
                  <a:lnTo>
                    <a:pt x="581" y="1133"/>
                  </a:lnTo>
                  <a:lnTo>
                    <a:pt x="593" y="1130"/>
                  </a:lnTo>
                  <a:lnTo>
                    <a:pt x="606" y="1130"/>
                  </a:lnTo>
                  <a:lnTo>
                    <a:pt x="616" y="1130"/>
                  </a:lnTo>
                  <a:lnTo>
                    <a:pt x="628" y="1130"/>
                  </a:lnTo>
                  <a:lnTo>
                    <a:pt x="640" y="1127"/>
                  </a:lnTo>
                  <a:lnTo>
                    <a:pt x="653" y="1126"/>
                  </a:lnTo>
                  <a:lnTo>
                    <a:pt x="665" y="1126"/>
                  </a:lnTo>
                  <a:lnTo>
                    <a:pt x="678" y="1123"/>
                  </a:lnTo>
                  <a:lnTo>
                    <a:pt x="692" y="1123"/>
                  </a:lnTo>
                  <a:lnTo>
                    <a:pt x="708" y="1123"/>
                  </a:lnTo>
                  <a:lnTo>
                    <a:pt x="720" y="1120"/>
                  </a:lnTo>
                  <a:lnTo>
                    <a:pt x="735" y="1119"/>
                  </a:lnTo>
                  <a:lnTo>
                    <a:pt x="750" y="1115"/>
                  </a:lnTo>
                  <a:lnTo>
                    <a:pt x="767" y="1115"/>
                  </a:lnTo>
                  <a:lnTo>
                    <a:pt x="783" y="1113"/>
                  </a:lnTo>
                  <a:lnTo>
                    <a:pt x="800" y="1110"/>
                  </a:lnTo>
                  <a:lnTo>
                    <a:pt x="814" y="1108"/>
                  </a:lnTo>
                  <a:lnTo>
                    <a:pt x="833" y="1106"/>
                  </a:lnTo>
                  <a:lnTo>
                    <a:pt x="849" y="1103"/>
                  </a:lnTo>
                  <a:lnTo>
                    <a:pt x="867" y="1100"/>
                  </a:lnTo>
                  <a:lnTo>
                    <a:pt x="882" y="1098"/>
                  </a:lnTo>
                  <a:lnTo>
                    <a:pt x="900" y="1098"/>
                  </a:lnTo>
                  <a:lnTo>
                    <a:pt x="917" y="1093"/>
                  </a:lnTo>
                  <a:lnTo>
                    <a:pt x="937" y="1092"/>
                  </a:lnTo>
                  <a:lnTo>
                    <a:pt x="957" y="1088"/>
                  </a:lnTo>
                  <a:lnTo>
                    <a:pt x="974" y="1088"/>
                  </a:lnTo>
                  <a:lnTo>
                    <a:pt x="993" y="1083"/>
                  </a:lnTo>
                  <a:lnTo>
                    <a:pt x="1011" y="1080"/>
                  </a:lnTo>
                  <a:lnTo>
                    <a:pt x="1034" y="1078"/>
                  </a:lnTo>
                  <a:lnTo>
                    <a:pt x="1053" y="1076"/>
                  </a:lnTo>
                  <a:lnTo>
                    <a:pt x="1071" y="1073"/>
                  </a:lnTo>
                  <a:lnTo>
                    <a:pt x="1093" y="1068"/>
                  </a:lnTo>
                  <a:lnTo>
                    <a:pt x="1114" y="1066"/>
                  </a:lnTo>
                  <a:lnTo>
                    <a:pt x="1135" y="1066"/>
                  </a:lnTo>
                  <a:lnTo>
                    <a:pt x="1155" y="1060"/>
                  </a:lnTo>
                  <a:lnTo>
                    <a:pt x="1175" y="1059"/>
                  </a:lnTo>
                  <a:lnTo>
                    <a:pt x="1198" y="1055"/>
                  </a:lnTo>
                  <a:lnTo>
                    <a:pt x="1221" y="1053"/>
                  </a:lnTo>
                  <a:lnTo>
                    <a:pt x="1239" y="1049"/>
                  </a:lnTo>
                  <a:lnTo>
                    <a:pt x="1262" y="1046"/>
                  </a:lnTo>
                  <a:lnTo>
                    <a:pt x="1285" y="1043"/>
                  </a:lnTo>
                  <a:lnTo>
                    <a:pt x="1306" y="1041"/>
                  </a:lnTo>
                  <a:lnTo>
                    <a:pt x="1329" y="1035"/>
                  </a:lnTo>
                  <a:lnTo>
                    <a:pt x="1352" y="1032"/>
                  </a:lnTo>
                  <a:lnTo>
                    <a:pt x="1371" y="1029"/>
                  </a:lnTo>
                  <a:lnTo>
                    <a:pt x="1396" y="1026"/>
                  </a:lnTo>
                  <a:lnTo>
                    <a:pt x="1419" y="1021"/>
                  </a:lnTo>
                  <a:lnTo>
                    <a:pt x="1443" y="1019"/>
                  </a:lnTo>
                  <a:lnTo>
                    <a:pt x="1463" y="1013"/>
                  </a:lnTo>
                  <a:lnTo>
                    <a:pt x="1489" y="1012"/>
                  </a:lnTo>
                  <a:lnTo>
                    <a:pt x="1510" y="1008"/>
                  </a:lnTo>
                  <a:lnTo>
                    <a:pt x="1530" y="1003"/>
                  </a:lnTo>
                  <a:lnTo>
                    <a:pt x="1553" y="1002"/>
                  </a:lnTo>
                  <a:lnTo>
                    <a:pt x="1575" y="996"/>
                  </a:lnTo>
                  <a:lnTo>
                    <a:pt x="1597" y="993"/>
                  </a:lnTo>
                  <a:lnTo>
                    <a:pt x="1620" y="989"/>
                  </a:lnTo>
                  <a:lnTo>
                    <a:pt x="1643" y="986"/>
                  </a:lnTo>
                  <a:lnTo>
                    <a:pt x="1663" y="981"/>
                  </a:lnTo>
                  <a:lnTo>
                    <a:pt x="1684" y="979"/>
                  </a:lnTo>
                  <a:lnTo>
                    <a:pt x="1707" y="975"/>
                  </a:lnTo>
                  <a:lnTo>
                    <a:pt x="1729" y="969"/>
                  </a:lnTo>
                  <a:lnTo>
                    <a:pt x="1750" y="966"/>
                  </a:lnTo>
                  <a:lnTo>
                    <a:pt x="1771" y="962"/>
                  </a:lnTo>
                  <a:lnTo>
                    <a:pt x="1794" y="959"/>
                  </a:lnTo>
                  <a:lnTo>
                    <a:pt x="1814" y="951"/>
                  </a:lnTo>
                  <a:lnTo>
                    <a:pt x="1836" y="949"/>
                  </a:lnTo>
                  <a:lnTo>
                    <a:pt x="1856" y="944"/>
                  </a:lnTo>
                  <a:lnTo>
                    <a:pt x="1875" y="942"/>
                  </a:lnTo>
                  <a:lnTo>
                    <a:pt x="1895" y="935"/>
                  </a:lnTo>
                  <a:lnTo>
                    <a:pt x="1918" y="932"/>
                  </a:lnTo>
                  <a:lnTo>
                    <a:pt x="1935" y="929"/>
                  </a:lnTo>
                  <a:lnTo>
                    <a:pt x="1958" y="924"/>
                  </a:lnTo>
                  <a:lnTo>
                    <a:pt x="1978" y="919"/>
                  </a:lnTo>
                  <a:lnTo>
                    <a:pt x="1997" y="915"/>
                  </a:lnTo>
                  <a:lnTo>
                    <a:pt x="2015" y="909"/>
                  </a:lnTo>
                  <a:lnTo>
                    <a:pt x="2032" y="907"/>
                  </a:lnTo>
                  <a:lnTo>
                    <a:pt x="2052" y="902"/>
                  </a:lnTo>
                  <a:lnTo>
                    <a:pt x="2072" y="899"/>
                  </a:lnTo>
                  <a:lnTo>
                    <a:pt x="2088" y="894"/>
                  </a:lnTo>
                  <a:lnTo>
                    <a:pt x="2104" y="889"/>
                  </a:lnTo>
                  <a:lnTo>
                    <a:pt x="2125" y="884"/>
                  </a:lnTo>
                  <a:lnTo>
                    <a:pt x="2141" y="882"/>
                  </a:lnTo>
                  <a:lnTo>
                    <a:pt x="2156" y="878"/>
                  </a:lnTo>
                  <a:lnTo>
                    <a:pt x="2174" y="872"/>
                  </a:lnTo>
                  <a:lnTo>
                    <a:pt x="2189" y="867"/>
                  </a:lnTo>
                  <a:lnTo>
                    <a:pt x="2206" y="862"/>
                  </a:lnTo>
                  <a:lnTo>
                    <a:pt x="2219" y="859"/>
                  </a:lnTo>
                  <a:lnTo>
                    <a:pt x="2233" y="855"/>
                  </a:lnTo>
                  <a:lnTo>
                    <a:pt x="2248" y="850"/>
                  </a:lnTo>
                  <a:lnTo>
                    <a:pt x="2263" y="847"/>
                  </a:lnTo>
                  <a:lnTo>
                    <a:pt x="2276" y="842"/>
                  </a:lnTo>
                  <a:lnTo>
                    <a:pt x="2288" y="837"/>
                  </a:lnTo>
                  <a:lnTo>
                    <a:pt x="2300" y="835"/>
                  </a:lnTo>
                  <a:lnTo>
                    <a:pt x="2313" y="830"/>
                  </a:lnTo>
                  <a:lnTo>
                    <a:pt x="2326" y="824"/>
                  </a:lnTo>
                  <a:lnTo>
                    <a:pt x="2336" y="822"/>
                  </a:lnTo>
                  <a:lnTo>
                    <a:pt x="2349" y="818"/>
                  </a:lnTo>
                  <a:lnTo>
                    <a:pt x="2357" y="814"/>
                  </a:lnTo>
                  <a:lnTo>
                    <a:pt x="2369" y="810"/>
                  </a:lnTo>
                  <a:lnTo>
                    <a:pt x="2376" y="807"/>
                  </a:lnTo>
                  <a:lnTo>
                    <a:pt x="2383" y="802"/>
                  </a:lnTo>
                  <a:lnTo>
                    <a:pt x="2393" y="798"/>
                  </a:lnTo>
                  <a:lnTo>
                    <a:pt x="2397" y="794"/>
                  </a:lnTo>
                  <a:lnTo>
                    <a:pt x="2409" y="791"/>
                  </a:lnTo>
                  <a:lnTo>
                    <a:pt x="2413" y="787"/>
                  </a:lnTo>
                  <a:lnTo>
                    <a:pt x="2417" y="783"/>
                  </a:lnTo>
                  <a:lnTo>
                    <a:pt x="2429" y="775"/>
                  </a:lnTo>
                  <a:lnTo>
                    <a:pt x="2436" y="771"/>
                  </a:lnTo>
                  <a:lnTo>
                    <a:pt x="2437" y="763"/>
                  </a:lnTo>
                  <a:lnTo>
                    <a:pt x="2440" y="758"/>
                  </a:lnTo>
                  <a:lnTo>
                    <a:pt x="2437" y="750"/>
                  </a:lnTo>
                  <a:lnTo>
                    <a:pt x="2437" y="743"/>
                  </a:lnTo>
                  <a:lnTo>
                    <a:pt x="2436" y="734"/>
                  </a:lnTo>
                  <a:lnTo>
                    <a:pt x="2430" y="727"/>
                  </a:lnTo>
                  <a:lnTo>
                    <a:pt x="2425" y="716"/>
                  </a:lnTo>
                  <a:lnTo>
                    <a:pt x="2423" y="707"/>
                  </a:lnTo>
                  <a:lnTo>
                    <a:pt x="2415" y="696"/>
                  </a:lnTo>
                  <a:lnTo>
                    <a:pt x="2410" y="686"/>
                  </a:lnTo>
                  <a:lnTo>
                    <a:pt x="2403" y="676"/>
                  </a:lnTo>
                  <a:lnTo>
                    <a:pt x="2396" y="663"/>
                  </a:lnTo>
                  <a:lnTo>
                    <a:pt x="2386" y="653"/>
                  </a:lnTo>
                  <a:lnTo>
                    <a:pt x="2380" y="641"/>
                  </a:lnTo>
                  <a:lnTo>
                    <a:pt x="2369" y="626"/>
                  </a:lnTo>
                  <a:lnTo>
                    <a:pt x="2357" y="614"/>
                  </a:lnTo>
                  <a:lnTo>
                    <a:pt x="2349" y="599"/>
                  </a:lnTo>
                  <a:lnTo>
                    <a:pt x="2339" y="587"/>
                  </a:lnTo>
                  <a:lnTo>
                    <a:pt x="2326" y="572"/>
                  </a:lnTo>
                  <a:lnTo>
                    <a:pt x="2313" y="556"/>
                  </a:lnTo>
                  <a:lnTo>
                    <a:pt x="2300" y="542"/>
                  </a:lnTo>
                  <a:lnTo>
                    <a:pt x="2290" y="526"/>
                  </a:lnTo>
                  <a:lnTo>
                    <a:pt x="2279" y="512"/>
                  </a:lnTo>
                  <a:lnTo>
                    <a:pt x="2263" y="496"/>
                  </a:lnTo>
                  <a:lnTo>
                    <a:pt x="2248" y="482"/>
                  </a:lnTo>
                  <a:lnTo>
                    <a:pt x="2236" y="466"/>
                  </a:lnTo>
                  <a:lnTo>
                    <a:pt x="2219" y="449"/>
                  </a:lnTo>
                  <a:lnTo>
                    <a:pt x="2206" y="433"/>
                  </a:lnTo>
                  <a:lnTo>
                    <a:pt x="2192" y="418"/>
                  </a:lnTo>
                  <a:lnTo>
                    <a:pt x="2176" y="405"/>
                  </a:lnTo>
                  <a:lnTo>
                    <a:pt x="2162" y="388"/>
                  </a:lnTo>
                  <a:lnTo>
                    <a:pt x="2146" y="372"/>
                  </a:lnTo>
                  <a:lnTo>
                    <a:pt x="2131" y="358"/>
                  </a:lnTo>
                  <a:lnTo>
                    <a:pt x="2116" y="342"/>
                  </a:lnTo>
                  <a:lnTo>
                    <a:pt x="2099" y="325"/>
                  </a:lnTo>
                  <a:lnTo>
                    <a:pt x="2084" y="309"/>
                  </a:lnTo>
                  <a:lnTo>
                    <a:pt x="2068" y="292"/>
                  </a:lnTo>
                  <a:lnTo>
                    <a:pt x="2055" y="276"/>
                  </a:lnTo>
                  <a:lnTo>
                    <a:pt x="2038" y="262"/>
                  </a:lnTo>
                  <a:lnTo>
                    <a:pt x="2020" y="248"/>
                  </a:lnTo>
                  <a:lnTo>
                    <a:pt x="2002" y="232"/>
                  </a:lnTo>
                  <a:lnTo>
                    <a:pt x="1991" y="217"/>
                  </a:lnTo>
                  <a:lnTo>
                    <a:pt x="1975" y="202"/>
                  </a:lnTo>
                  <a:lnTo>
                    <a:pt x="1960" y="189"/>
                  </a:lnTo>
                  <a:lnTo>
                    <a:pt x="1944" y="175"/>
                  </a:lnTo>
                  <a:lnTo>
                    <a:pt x="1927" y="162"/>
                  </a:lnTo>
                  <a:lnTo>
                    <a:pt x="1913" y="148"/>
                  </a:lnTo>
                  <a:lnTo>
                    <a:pt x="1898" y="135"/>
                  </a:lnTo>
                  <a:lnTo>
                    <a:pt x="1885" y="124"/>
                  </a:lnTo>
                  <a:lnTo>
                    <a:pt x="1871" y="114"/>
                  </a:lnTo>
                  <a:lnTo>
                    <a:pt x="1856" y="104"/>
                  </a:lnTo>
                  <a:lnTo>
                    <a:pt x="1843" y="91"/>
                  </a:lnTo>
                  <a:lnTo>
                    <a:pt x="1828" y="78"/>
                  </a:lnTo>
                  <a:lnTo>
                    <a:pt x="1820" y="71"/>
                  </a:lnTo>
                  <a:lnTo>
                    <a:pt x="1804" y="58"/>
                  </a:lnTo>
                  <a:lnTo>
                    <a:pt x="1794" y="51"/>
                  </a:lnTo>
                  <a:lnTo>
                    <a:pt x="1783" y="44"/>
                  </a:lnTo>
                  <a:lnTo>
                    <a:pt x="1771" y="38"/>
                  </a:lnTo>
                  <a:lnTo>
                    <a:pt x="1761" y="31"/>
                  </a:lnTo>
                  <a:lnTo>
                    <a:pt x="1750" y="24"/>
                  </a:lnTo>
                  <a:lnTo>
                    <a:pt x="1741" y="18"/>
                  </a:lnTo>
                  <a:lnTo>
                    <a:pt x="1731" y="14"/>
                  </a:lnTo>
                  <a:lnTo>
                    <a:pt x="1724" y="8"/>
                  </a:lnTo>
                  <a:lnTo>
                    <a:pt x="1717" y="7"/>
                  </a:lnTo>
                  <a:lnTo>
                    <a:pt x="1710" y="4"/>
                  </a:lnTo>
                  <a:lnTo>
                    <a:pt x="1704" y="4"/>
                  </a:lnTo>
                  <a:lnTo>
                    <a:pt x="1697" y="0"/>
                  </a:lnTo>
                  <a:lnTo>
                    <a:pt x="1687" y="0"/>
                  </a:lnTo>
                  <a:lnTo>
                    <a:pt x="1676" y="0"/>
                  </a:lnTo>
                  <a:lnTo>
                    <a:pt x="1663" y="0"/>
                  </a:lnTo>
                  <a:lnTo>
                    <a:pt x="1650" y="0"/>
                  </a:lnTo>
                  <a:lnTo>
                    <a:pt x="1630" y="0"/>
                  </a:lnTo>
                  <a:lnTo>
                    <a:pt x="1615" y="0"/>
                  </a:lnTo>
                  <a:lnTo>
                    <a:pt x="1596" y="4"/>
                  </a:lnTo>
                  <a:lnTo>
                    <a:pt x="1573" y="4"/>
                  </a:lnTo>
                  <a:lnTo>
                    <a:pt x="1550" y="7"/>
                  </a:lnTo>
                  <a:lnTo>
                    <a:pt x="1526" y="8"/>
                  </a:lnTo>
                  <a:lnTo>
                    <a:pt x="1503" y="13"/>
                  </a:lnTo>
                  <a:lnTo>
                    <a:pt x="1476" y="13"/>
                  </a:lnTo>
                  <a:lnTo>
                    <a:pt x="1446" y="16"/>
                  </a:lnTo>
                  <a:lnTo>
                    <a:pt x="1419" y="18"/>
                  </a:lnTo>
                  <a:lnTo>
                    <a:pt x="1389" y="24"/>
                  </a:lnTo>
                  <a:lnTo>
                    <a:pt x="1359" y="27"/>
                  </a:lnTo>
                  <a:lnTo>
                    <a:pt x="1326" y="28"/>
                  </a:lnTo>
                  <a:lnTo>
                    <a:pt x="1295" y="34"/>
                  </a:lnTo>
                  <a:lnTo>
                    <a:pt x="1262" y="38"/>
                  </a:lnTo>
                  <a:lnTo>
                    <a:pt x="1225" y="41"/>
                  </a:lnTo>
                  <a:lnTo>
                    <a:pt x="1190" y="46"/>
                  </a:lnTo>
                  <a:lnTo>
                    <a:pt x="1155" y="51"/>
                  </a:lnTo>
                  <a:lnTo>
                    <a:pt x="1121" y="57"/>
                  </a:lnTo>
                  <a:lnTo>
                    <a:pt x="1083" y="58"/>
                  </a:lnTo>
                  <a:lnTo>
                    <a:pt x="1046" y="64"/>
                  </a:lnTo>
                  <a:lnTo>
                    <a:pt x="1008" y="71"/>
                  </a:lnTo>
                  <a:lnTo>
                    <a:pt x="971" y="77"/>
                  </a:lnTo>
                  <a:lnTo>
                    <a:pt x="934" y="81"/>
                  </a:lnTo>
                  <a:lnTo>
                    <a:pt x="897" y="88"/>
                  </a:lnTo>
                  <a:lnTo>
                    <a:pt x="860" y="93"/>
                  </a:lnTo>
                  <a:lnTo>
                    <a:pt x="820" y="98"/>
                  </a:lnTo>
                  <a:lnTo>
                    <a:pt x="783" y="104"/>
                  </a:lnTo>
                  <a:lnTo>
                    <a:pt x="746" y="111"/>
                  </a:lnTo>
                  <a:lnTo>
                    <a:pt x="708" y="115"/>
                  </a:lnTo>
                  <a:lnTo>
                    <a:pt x="669" y="120"/>
                  </a:lnTo>
                  <a:lnTo>
                    <a:pt x="632" y="130"/>
                  </a:lnTo>
                  <a:lnTo>
                    <a:pt x="593" y="132"/>
                  </a:lnTo>
                  <a:lnTo>
                    <a:pt x="559" y="138"/>
                  </a:lnTo>
                  <a:lnTo>
                    <a:pt x="524" y="144"/>
                  </a:lnTo>
                  <a:lnTo>
                    <a:pt x="489" y="148"/>
                  </a:lnTo>
                  <a:lnTo>
                    <a:pt x="455" y="152"/>
                  </a:lnTo>
                  <a:lnTo>
                    <a:pt x="419" y="160"/>
                  </a:lnTo>
                  <a:lnTo>
                    <a:pt x="388" y="165"/>
                  </a:lnTo>
                  <a:lnTo>
                    <a:pt x="355" y="171"/>
                  </a:lnTo>
                  <a:lnTo>
                    <a:pt x="325" y="175"/>
                  </a:lnTo>
                  <a:lnTo>
                    <a:pt x="295" y="184"/>
                  </a:lnTo>
                  <a:lnTo>
                    <a:pt x="268" y="188"/>
                  </a:lnTo>
                  <a:lnTo>
                    <a:pt x="238" y="189"/>
                  </a:lnTo>
                  <a:lnTo>
                    <a:pt x="214" y="195"/>
                  </a:lnTo>
                  <a:lnTo>
                    <a:pt x="187" y="201"/>
                  </a:lnTo>
                  <a:lnTo>
                    <a:pt x="163" y="205"/>
                  </a:lnTo>
                  <a:lnTo>
                    <a:pt x="141" y="208"/>
                  </a:lnTo>
                  <a:lnTo>
                    <a:pt x="120" y="211"/>
                  </a:lnTo>
                  <a:lnTo>
                    <a:pt x="99" y="217"/>
                  </a:lnTo>
                  <a:lnTo>
                    <a:pt x="84" y="221"/>
                  </a:lnTo>
                  <a:lnTo>
                    <a:pt x="64" y="222"/>
                  </a:lnTo>
                  <a:lnTo>
                    <a:pt x="50" y="225"/>
                  </a:lnTo>
                  <a:lnTo>
                    <a:pt x="37" y="231"/>
                  </a:lnTo>
                  <a:lnTo>
                    <a:pt x="30" y="232"/>
                  </a:lnTo>
                  <a:lnTo>
                    <a:pt x="17" y="235"/>
                  </a:lnTo>
                  <a:lnTo>
                    <a:pt x="13" y="238"/>
                  </a:lnTo>
                  <a:lnTo>
                    <a:pt x="7" y="241"/>
                  </a:lnTo>
                  <a:lnTo>
                    <a:pt x="7" y="244"/>
                  </a:lnTo>
                  <a:lnTo>
                    <a:pt x="7" y="2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86"/>
            <p:cNvSpPr>
              <a:spLocks/>
            </p:cNvSpPr>
            <p:nvPr/>
          </p:nvSpPr>
          <p:spPr bwMode="auto">
            <a:xfrm>
              <a:off x="207686" y="2768730"/>
              <a:ext cx="35548" cy="646784"/>
            </a:xfrm>
            <a:custGeom>
              <a:avLst/>
              <a:gdLst>
                <a:gd name="T0" fmla="*/ 33 w 110"/>
                <a:gd name="T1" fmla="*/ 1809 h 1965"/>
                <a:gd name="T2" fmla="*/ 33 w 110"/>
                <a:gd name="T3" fmla="*/ 1781 h 1965"/>
                <a:gd name="T4" fmla="*/ 33 w 110"/>
                <a:gd name="T5" fmla="*/ 1740 h 1965"/>
                <a:gd name="T6" fmla="*/ 33 w 110"/>
                <a:gd name="T7" fmla="*/ 1691 h 1965"/>
                <a:gd name="T8" fmla="*/ 30 w 110"/>
                <a:gd name="T9" fmla="*/ 1628 h 1965"/>
                <a:gd name="T10" fmla="*/ 27 w 110"/>
                <a:gd name="T11" fmla="*/ 1558 h 1965"/>
                <a:gd name="T12" fmla="*/ 27 w 110"/>
                <a:gd name="T13" fmla="*/ 1480 h 1965"/>
                <a:gd name="T14" fmla="*/ 23 w 110"/>
                <a:gd name="T15" fmla="*/ 1392 h 1965"/>
                <a:gd name="T16" fmla="*/ 20 w 110"/>
                <a:gd name="T17" fmla="*/ 1295 h 1965"/>
                <a:gd name="T18" fmla="*/ 15 w 110"/>
                <a:gd name="T19" fmla="*/ 1194 h 1965"/>
                <a:gd name="T20" fmla="*/ 13 w 110"/>
                <a:gd name="T21" fmla="*/ 1081 h 1965"/>
                <a:gd name="T22" fmla="*/ 7 w 110"/>
                <a:gd name="T23" fmla="*/ 965 h 1965"/>
                <a:gd name="T24" fmla="*/ 3 w 110"/>
                <a:gd name="T25" fmla="*/ 847 h 1965"/>
                <a:gd name="T26" fmla="*/ 0 w 110"/>
                <a:gd name="T27" fmla="*/ 735 h 1965"/>
                <a:gd name="T28" fmla="*/ 3 w 110"/>
                <a:gd name="T29" fmla="*/ 629 h 1965"/>
                <a:gd name="T30" fmla="*/ 6 w 110"/>
                <a:gd name="T31" fmla="*/ 524 h 1965"/>
                <a:gd name="T32" fmla="*/ 13 w 110"/>
                <a:gd name="T33" fmla="*/ 428 h 1965"/>
                <a:gd name="T34" fmla="*/ 19 w 110"/>
                <a:gd name="T35" fmla="*/ 341 h 1965"/>
                <a:gd name="T36" fmla="*/ 23 w 110"/>
                <a:gd name="T37" fmla="*/ 261 h 1965"/>
                <a:gd name="T38" fmla="*/ 30 w 110"/>
                <a:gd name="T39" fmla="*/ 191 h 1965"/>
                <a:gd name="T40" fmla="*/ 35 w 110"/>
                <a:gd name="T41" fmla="*/ 129 h 1965"/>
                <a:gd name="T42" fmla="*/ 40 w 110"/>
                <a:gd name="T43" fmla="*/ 79 h 1965"/>
                <a:gd name="T44" fmla="*/ 45 w 110"/>
                <a:gd name="T45" fmla="*/ 42 h 1965"/>
                <a:gd name="T46" fmla="*/ 45 w 110"/>
                <a:gd name="T47" fmla="*/ 16 h 1965"/>
                <a:gd name="T48" fmla="*/ 47 w 110"/>
                <a:gd name="T49" fmla="*/ 0 h 1965"/>
                <a:gd name="T50" fmla="*/ 77 w 110"/>
                <a:gd name="T51" fmla="*/ 25 h 1965"/>
                <a:gd name="T52" fmla="*/ 103 w 110"/>
                <a:gd name="T53" fmla="*/ 73 h 1965"/>
                <a:gd name="T54" fmla="*/ 110 w 110"/>
                <a:gd name="T55" fmla="*/ 112 h 1965"/>
                <a:gd name="T56" fmla="*/ 109 w 110"/>
                <a:gd name="T57" fmla="*/ 144 h 1965"/>
                <a:gd name="T58" fmla="*/ 109 w 110"/>
                <a:gd name="T59" fmla="*/ 191 h 1965"/>
                <a:gd name="T60" fmla="*/ 103 w 110"/>
                <a:gd name="T61" fmla="*/ 248 h 1965"/>
                <a:gd name="T62" fmla="*/ 99 w 110"/>
                <a:gd name="T63" fmla="*/ 320 h 1965"/>
                <a:gd name="T64" fmla="*/ 96 w 110"/>
                <a:gd name="T65" fmla="*/ 397 h 1965"/>
                <a:gd name="T66" fmla="*/ 93 w 110"/>
                <a:gd name="T67" fmla="*/ 485 h 1965"/>
                <a:gd name="T68" fmla="*/ 87 w 110"/>
                <a:gd name="T69" fmla="*/ 573 h 1965"/>
                <a:gd name="T70" fmla="*/ 85 w 110"/>
                <a:gd name="T71" fmla="*/ 669 h 1965"/>
                <a:gd name="T72" fmla="*/ 80 w 110"/>
                <a:gd name="T73" fmla="*/ 760 h 1965"/>
                <a:gd name="T74" fmla="*/ 77 w 110"/>
                <a:gd name="T75" fmla="*/ 853 h 1965"/>
                <a:gd name="T76" fmla="*/ 77 w 110"/>
                <a:gd name="T77" fmla="*/ 944 h 1965"/>
                <a:gd name="T78" fmla="*/ 77 w 110"/>
                <a:gd name="T79" fmla="*/ 1031 h 1965"/>
                <a:gd name="T80" fmla="*/ 77 w 110"/>
                <a:gd name="T81" fmla="*/ 1114 h 1965"/>
                <a:gd name="T82" fmla="*/ 77 w 110"/>
                <a:gd name="T83" fmla="*/ 1204 h 1965"/>
                <a:gd name="T84" fmla="*/ 80 w 110"/>
                <a:gd name="T85" fmla="*/ 1298 h 1965"/>
                <a:gd name="T86" fmla="*/ 85 w 110"/>
                <a:gd name="T87" fmla="*/ 1392 h 1965"/>
                <a:gd name="T88" fmla="*/ 87 w 110"/>
                <a:gd name="T89" fmla="*/ 1487 h 1965"/>
                <a:gd name="T90" fmla="*/ 93 w 110"/>
                <a:gd name="T91" fmla="*/ 1581 h 1965"/>
                <a:gd name="T92" fmla="*/ 97 w 110"/>
                <a:gd name="T93" fmla="*/ 1668 h 1965"/>
                <a:gd name="T94" fmla="*/ 99 w 110"/>
                <a:gd name="T95" fmla="*/ 1748 h 1965"/>
                <a:gd name="T96" fmla="*/ 103 w 110"/>
                <a:gd name="T97" fmla="*/ 1812 h 1965"/>
                <a:gd name="T98" fmla="*/ 103 w 110"/>
                <a:gd name="T99" fmla="*/ 1874 h 1965"/>
                <a:gd name="T100" fmla="*/ 103 w 110"/>
                <a:gd name="T101" fmla="*/ 1922 h 1965"/>
                <a:gd name="T102" fmla="*/ 103 w 110"/>
                <a:gd name="T103" fmla="*/ 1949 h 1965"/>
                <a:gd name="T104" fmla="*/ 85 w 110"/>
                <a:gd name="T105" fmla="*/ 1959 h 1965"/>
                <a:gd name="T106" fmla="*/ 67 w 110"/>
                <a:gd name="T107" fmla="*/ 1932 h 1965"/>
                <a:gd name="T108" fmla="*/ 56 w 110"/>
                <a:gd name="T109" fmla="*/ 1899 h 1965"/>
                <a:gd name="T110" fmla="*/ 45 w 110"/>
                <a:gd name="T111" fmla="*/ 1865 h 1965"/>
                <a:gd name="T112" fmla="*/ 39 w 110"/>
                <a:gd name="T113" fmla="*/ 1841 h 1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" h="1965">
                  <a:moveTo>
                    <a:pt x="35" y="1829"/>
                  </a:moveTo>
                  <a:lnTo>
                    <a:pt x="35" y="1826"/>
                  </a:lnTo>
                  <a:lnTo>
                    <a:pt x="35" y="1819"/>
                  </a:lnTo>
                  <a:lnTo>
                    <a:pt x="35" y="1812"/>
                  </a:lnTo>
                  <a:lnTo>
                    <a:pt x="33" y="1809"/>
                  </a:lnTo>
                  <a:lnTo>
                    <a:pt x="33" y="1805"/>
                  </a:lnTo>
                  <a:lnTo>
                    <a:pt x="33" y="1798"/>
                  </a:lnTo>
                  <a:lnTo>
                    <a:pt x="33" y="1795"/>
                  </a:lnTo>
                  <a:lnTo>
                    <a:pt x="33" y="1788"/>
                  </a:lnTo>
                  <a:lnTo>
                    <a:pt x="33" y="1781"/>
                  </a:lnTo>
                  <a:lnTo>
                    <a:pt x="33" y="1772"/>
                  </a:lnTo>
                  <a:lnTo>
                    <a:pt x="33" y="1768"/>
                  </a:lnTo>
                  <a:lnTo>
                    <a:pt x="33" y="1757"/>
                  </a:lnTo>
                  <a:lnTo>
                    <a:pt x="33" y="1751"/>
                  </a:lnTo>
                  <a:lnTo>
                    <a:pt x="33" y="1740"/>
                  </a:lnTo>
                  <a:lnTo>
                    <a:pt x="33" y="1730"/>
                  </a:lnTo>
                  <a:lnTo>
                    <a:pt x="33" y="1721"/>
                  </a:lnTo>
                  <a:lnTo>
                    <a:pt x="33" y="1711"/>
                  </a:lnTo>
                  <a:lnTo>
                    <a:pt x="33" y="1701"/>
                  </a:lnTo>
                  <a:lnTo>
                    <a:pt x="33" y="1691"/>
                  </a:lnTo>
                  <a:lnTo>
                    <a:pt x="30" y="1678"/>
                  </a:lnTo>
                  <a:lnTo>
                    <a:pt x="30" y="1668"/>
                  </a:lnTo>
                  <a:lnTo>
                    <a:pt x="30" y="1654"/>
                  </a:lnTo>
                  <a:lnTo>
                    <a:pt x="30" y="1643"/>
                  </a:lnTo>
                  <a:lnTo>
                    <a:pt x="30" y="1628"/>
                  </a:lnTo>
                  <a:lnTo>
                    <a:pt x="30" y="1615"/>
                  </a:lnTo>
                  <a:lnTo>
                    <a:pt x="30" y="1604"/>
                  </a:lnTo>
                  <a:lnTo>
                    <a:pt x="30" y="1591"/>
                  </a:lnTo>
                  <a:lnTo>
                    <a:pt x="30" y="1573"/>
                  </a:lnTo>
                  <a:lnTo>
                    <a:pt x="27" y="1558"/>
                  </a:lnTo>
                  <a:lnTo>
                    <a:pt x="27" y="1544"/>
                  </a:lnTo>
                  <a:lnTo>
                    <a:pt x="27" y="1529"/>
                  </a:lnTo>
                  <a:lnTo>
                    <a:pt x="27" y="1511"/>
                  </a:lnTo>
                  <a:lnTo>
                    <a:pt x="27" y="1496"/>
                  </a:lnTo>
                  <a:lnTo>
                    <a:pt x="27" y="1480"/>
                  </a:lnTo>
                  <a:lnTo>
                    <a:pt x="27" y="1464"/>
                  </a:lnTo>
                  <a:lnTo>
                    <a:pt x="25" y="1443"/>
                  </a:lnTo>
                  <a:lnTo>
                    <a:pt x="25" y="1429"/>
                  </a:lnTo>
                  <a:lnTo>
                    <a:pt x="23" y="1410"/>
                  </a:lnTo>
                  <a:lnTo>
                    <a:pt x="23" y="1392"/>
                  </a:lnTo>
                  <a:lnTo>
                    <a:pt x="23" y="1372"/>
                  </a:lnTo>
                  <a:lnTo>
                    <a:pt x="23" y="1355"/>
                  </a:lnTo>
                  <a:lnTo>
                    <a:pt x="23" y="1336"/>
                  </a:lnTo>
                  <a:lnTo>
                    <a:pt x="23" y="1318"/>
                  </a:lnTo>
                  <a:lnTo>
                    <a:pt x="20" y="1295"/>
                  </a:lnTo>
                  <a:lnTo>
                    <a:pt x="20" y="1276"/>
                  </a:lnTo>
                  <a:lnTo>
                    <a:pt x="19" y="1256"/>
                  </a:lnTo>
                  <a:lnTo>
                    <a:pt x="19" y="1236"/>
                  </a:lnTo>
                  <a:lnTo>
                    <a:pt x="15" y="1216"/>
                  </a:lnTo>
                  <a:lnTo>
                    <a:pt x="15" y="1194"/>
                  </a:lnTo>
                  <a:lnTo>
                    <a:pt x="15" y="1171"/>
                  </a:lnTo>
                  <a:lnTo>
                    <a:pt x="15" y="1151"/>
                  </a:lnTo>
                  <a:lnTo>
                    <a:pt x="13" y="1128"/>
                  </a:lnTo>
                  <a:lnTo>
                    <a:pt x="13" y="1107"/>
                  </a:lnTo>
                  <a:lnTo>
                    <a:pt x="13" y="1081"/>
                  </a:lnTo>
                  <a:lnTo>
                    <a:pt x="13" y="1060"/>
                  </a:lnTo>
                  <a:lnTo>
                    <a:pt x="7" y="1035"/>
                  </a:lnTo>
                  <a:lnTo>
                    <a:pt x="7" y="1011"/>
                  </a:lnTo>
                  <a:lnTo>
                    <a:pt x="7" y="993"/>
                  </a:lnTo>
                  <a:lnTo>
                    <a:pt x="7" y="965"/>
                  </a:lnTo>
                  <a:lnTo>
                    <a:pt x="6" y="944"/>
                  </a:lnTo>
                  <a:lnTo>
                    <a:pt x="6" y="920"/>
                  </a:lnTo>
                  <a:lnTo>
                    <a:pt x="3" y="897"/>
                  </a:lnTo>
                  <a:lnTo>
                    <a:pt x="3" y="873"/>
                  </a:lnTo>
                  <a:lnTo>
                    <a:pt x="3" y="847"/>
                  </a:lnTo>
                  <a:lnTo>
                    <a:pt x="3" y="826"/>
                  </a:lnTo>
                  <a:lnTo>
                    <a:pt x="3" y="803"/>
                  </a:lnTo>
                  <a:lnTo>
                    <a:pt x="3" y="780"/>
                  </a:lnTo>
                  <a:lnTo>
                    <a:pt x="0" y="759"/>
                  </a:lnTo>
                  <a:lnTo>
                    <a:pt x="0" y="735"/>
                  </a:lnTo>
                  <a:lnTo>
                    <a:pt x="0" y="713"/>
                  </a:lnTo>
                  <a:lnTo>
                    <a:pt x="0" y="692"/>
                  </a:lnTo>
                  <a:lnTo>
                    <a:pt x="0" y="669"/>
                  </a:lnTo>
                  <a:lnTo>
                    <a:pt x="3" y="646"/>
                  </a:lnTo>
                  <a:lnTo>
                    <a:pt x="3" y="629"/>
                  </a:lnTo>
                  <a:lnTo>
                    <a:pt x="6" y="605"/>
                  </a:lnTo>
                  <a:lnTo>
                    <a:pt x="6" y="586"/>
                  </a:lnTo>
                  <a:lnTo>
                    <a:pt x="6" y="563"/>
                  </a:lnTo>
                  <a:lnTo>
                    <a:pt x="6" y="545"/>
                  </a:lnTo>
                  <a:lnTo>
                    <a:pt x="6" y="524"/>
                  </a:lnTo>
                  <a:lnTo>
                    <a:pt x="7" y="504"/>
                  </a:lnTo>
                  <a:lnTo>
                    <a:pt x="7" y="485"/>
                  </a:lnTo>
                  <a:lnTo>
                    <a:pt x="7" y="467"/>
                  </a:lnTo>
                  <a:lnTo>
                    <a:pt x="13" y="447"/>
                  </a:lnTo>
                  <a:lnTo>
                    <a:pt x="13" y="428"/>
                  </a:lnTo>
                  <a:lnTo>
                    <a:pt x="13" y="410"/>
                  </a:lnTo>
                  <a:lnTo>
                    <a:pt x="13" y="392"/>
                  </a:lnTo>
                  <a:lnTo>
                    <a:pt x="15" y="375"/>
                  </a:lnTo>
                  <a:lnTo>
                    <a:pt x="15" y="358"/>
                  </a:lnTo>
                  <a:lnTo>
                    <a:pt x="19" y="341"/>
                  </a:lnTo>
                  <a:lnTo>
                    <a:pt x="20" y="325"/>
                  </a:lnTo>
                  <a:lnTo>
                    <a:pt x="20" y="308"/>
                  </a:lnTo>
                  <a:lnTo>
                    <a:pt x="20" y="290"/>
                  </a:lnTo>
                  <a:lnTo>
                    <a:pt x="23" y="276"/>
                  </a:lnTo>
                  <a:lnTo>
                    <a:pt x="23" y="261"/>
                  </a:lnTo>
                  <a:lnTo>
                    <a:pt x="25" y="246"/>
                  </a:lnTo>
                  <a:lnTo>
                    <a:pt x="25" y="231"/>
                  </a:lnTo>
                  <a:lnTo>
                    <a:pt x="27" y="217"/>
                  </a:lnTo>
                  <a:lnTo>
                    <a:pt x="27" y="201"/>
                  </a:lnTo>
                  <a:lnTo>
                    <a:pt x="30" y="191"/>
                  </a:lnTo>
                  <a:lnTo>
                    <a:pt x="30" y="176"/>
                  </a:lnTo>
                  <a:lnTo>
                    <a:pt x="33" y="164"/>
                  </a:lnTo>
                  <a:lnTo>
                    <a:pt x="33" y="153"/>
                  </a:lnTo>
                  <a:lnTo>
                    <a:pt x="35" y="142"/>
                  </a:lnTo>
                  <a:lnTo>
                    <a:pt x="35" y="129"/>
                  </a:lnTo>
                  <a:lnTo>
                    <a:pt x="39" y="119"/>
                  </a:lnTo>
                  <a:lnTo>
                    <a:pt x="39" y="106"/>
                  </a:lnTo>
                  <a:lnTo>
                    <a:pt x="40" y="100"/>
                  </a:lnTo>
                  <a:lnTo>
                    <a:pt x="40" y="89"/>
                  </a:lnTo>
                  <a:lnTo>
                    <a:pt x="40" y="79"/>
                  </a:lnTo>
                  <a:lnTo>
                    <a:pt x="40" y="73"/>
                  </a:lnTo>
                  <a:lnTo>
                    <a:pt x="43" y="62"/>
                  </a:lnTo>
                  <a:lnTo>
                    <a:pt x="43" y="55"/>
                  </a:lnTo>
                  <a:lnTo>
                    <a:pt x="43" y="46"/>
                  </a:lnTo>
                  <a:lnTo>
                    <a:pt x="45" y="42"/>
                  </a:lnTo>
                  <a:lnTo>
                    <a:pt x="45" y="35"/>
                  </a:lnTo>
                  <a:lnTo>
                    <a:pt x="45" y="29"/>
                  </a:lnTo>
                  <a:lnTo>
                    <a:pt x="45" y="25"/>
                  </a:lnTo>
                  <a:lnTo>
                    <a:pt x="45" y="19"/>
                  </a:lnTo>
                  <a:lnTo>
                    <a:pt x="45" y="16"/>
                  </a:lnTo>
                  <a:lnTo>
                    <a:pt x="45" y="9"/>
                  </a:lnTo>
                  <a:lnTo>
                    <a:pt x="47" y="8"/>
                  </a:lnTo>
                  <a:lnTo>
                    <a:pt x="45" y="2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56" y="2"/>
                  </a:lnTo>
                  <a:lnTo>
                    <a:pt x="56" y="3"/>
                  </a:lnTo>
                  <a:lnTo>
                    <a:pt x="63" y="9"/>
                  </a:lnTo>
                  <a:lnTo>
                    <a:pt x="70" y="16"/>
                  </a:lnTo>
                  <a:lnTo>
                    <a:pt x="77" y="25"/>
                  </a:lnTo>
                  <a:lnTo>
                    <a:pt x="80" y="32"/>
                  </a:lnTo>
                  <a:lnTo>
                    <a:pt x="87" y="42"/>
                  </a:lnTo>
                  <a:lnTo>
                    <a:pt x="93" y="49"/>
                  </a:lnTo>
                  <a:lnTo>
                    <a:pt x="97" y="62"/>
                  </a:lnTo>
                  <a:lnTo>
                    <a:pt x="103" y="73"/>
                  </a:lnTo>
                  <a:lnTo>
                    <a:pt x="109" y="82"/>
                  </a:lnTo>
                  <a:lnTo>
                    <a:pt x="109" y="89"/>
                  </a:lnTo>
                  <a:lnTo>
                    <a:pt x="110" y="100"/>
                  </a:lnTo>
                  <a:lnTo>
                    <a:pt x="110" y="104"/>
                  </a:lnTo>
                  <a:lnTo>
                    <a:pt x="110" y="112"/>
                  </a:lnTo>
                  <a:lnTo>
                    <a:pt x="109" y="116"/>
                  </a:lnTo>
                  <a:lnTo>
                    <a:pt x="109" y="122"/>
                  </a:lnTo>
                  <a:lnTo>
                    <a:pt x="109" y="129"/>
                  </a:lnTo>
                  <a:lnTo>
                    <a:pt x="109" y="137"/>
                  </a:lnTo>
                  <a:lnTo>
                    <a:pt x="109" y="144"/>
                  </a:lnTo>
                  <a:lnTo>
                    <a:pt x="109" y="153"/>
                  </a:lnTo>
                  <a:lnTo>
                    <a:pt x="109" y="160"/>
                  </a:lnTo>
                  <a:lnTo>
                    <a:pt x="109" y="171"/>
                  </a:lnTo>
                  <a:lnTo>
                    <a:pt x="109" y="180"/>
                  </a:lnTo>
                  <a:lnTo>
                    <a:pt x="109" y="191"/>
                  </a:lnTo>
                  <a:lnTo>
                    <a:pt x="109" y="201"/>
                  </a:lnTo>
                  <a:lnTo>
                    <a:pt x="109" y="213"/>
                  </a:lnTo>
                  <a:lnTo>
                    <a:pt x="104" y="226"/>
                  </a:lnTo>
                  <a:lnTo>
                    <a:pt x="103" y="238"/>
                  </a:lnTo>
                  <a:lnTo>
                    <a:pt x="103" y="248"/>
                  </a:lnTo>
                  <a:lnTo>
                    <a:pt x="103" y="263"/>
                  </a:lnTo>
                  <a:lnTo>
                    <a:pt x="103" y="276"/>
                  </a:lnTo>
                  <a:lnTo>
                    <a:pt x="99" y="288"/>
                  </a:lnTo>
                  <a:lnTo>
                    <a:pt x="99" y="304"/>
                  </a:lnTo>
                  <a:lnTo>
                    <a:pt x="99" y="320"/>
                  </a:lnTo>
                  <a:lnTo>
                    <a:pt x="99" y="335"/>
                  </a:lnTo>
                  <a:lnTo>
                    <a:pt x="97" y="350"/>
                  </a:lnTo>
                  <a:lnTo>
                    <a:pt x="97" y="364"/>
                  </a:lnTo>
                  <a:lnTo>
                    <a:pt x="97" y="382"/>
                  </a:lnTo>
                  <a:lnTo>
                    <a:pt x="96" y="397"/>
                  </a:lnTo>
                  <a:lnTo>
                    <a:pt x="96" y="415"/>
                  </a:lnTo>
                  <a:lnTo>
                    <a:pt x="96" y="434"/>
                  </a:lnTo>
                  <a:lnTo>
                    <a:pt x="96" y="449"/>
                  </a:lnTo>
                  <a:lnTo>
                    <a:pt x="93" y="467"/>
                  </a:lnTo>
                  <a:lnTo>
                    <a:pt x="93" y="485"/>
                  </a:lnTo>
                  <a:lnTo>
                    <a:pt x="90" y="502"/>
                  </a:lnTo>
                  <a:lnTo>
                    <a:pt x="90" y="519"/>
                  </a:lnTo>
                  <a:lnTo>
                    <a:pt x="87" y="536"/>
                  </a:lnTo>
                  <a:lnTo>
                    <a:pt x="87" y="556"/>
                  </a:lnTo>
                  <a:lnTo>
                    <a:pt x="87" y="573"/>
                  </a:lnTo>
                  <a:lnTo>
                    <a:pt x="87" y="593"/>
                  </a:lnTo>
                  <a:lnTo>
                    <a:pt x="85" y="611"/>
                  </a:lnTo>
                  <a:lnTo>
                    <a:pt x="85" y="632"/>
                  </a:lnTo>
                  <a:lnTo>
                    <a:pt x="85" y="648"/>
                  </a:lnTo>
                  <a:lnTo>
                    <a:pt x="85" y="669"/>
                  </a:lnTo>
                  <a:lnTo>
                    <a:pt x="83" y="686"/>
                  </a:lnTo>
                  <a:lnTo>
                    <a:pt x="80" y="706"/>
                  </a:lnTo>
                  <a:lnTo>
                    <a:pt x="80" y="723"/>
                  </a:lnTo>
                  <a:lnTo>
                    <a:pt x="80" y="743"/>
                  </a:lnTo>
                  <a:lnTo>
                    <a:pt x="80" y="760"/>
                  </a:lnTo>
                  <a:lnTo>
                    <a:pt x="80" y="780"/>
                  </a:lnTo>
                  <a:lnTo>
                    <a:pt x="77" y="799"/>
                  </a:lnTo>
                  <a:lnTo>
                    <a:pt x="77" y="819"/>
                  </a:lnTo>
                  <a:lnTo>
                    <a:pt x="77" y="836"/>
                  </a:lnTo>
                  <a:lnTo>
                    <a:pt x="77" y="853"/>
                  </a:lnTo>
                  <a:lnTo>
                    <a:pt x="77" y="873"/>
                  </a:lnTo>
                  <a:lnTo>
                    <a:pt x="77" y="893"/>
                  </a:lnTo>
                  <a:lnTo>
                    <a:pt x="77" y="906"/>
                  </a:lnTo>
                  <a:lnTo>
                    <a:pt x="77" y="924"/>
                  </a:lnTo>
                  <a:lnTo>
                    <a:pt x="77" y="944"/>
                  </a:lnTo>
                  <a:lnTo>
                    <a:pt x="77" y="963"/>
                  </a:lnTo>
                  <a:lnTo>
                    <a:pt x="77" y="978"/>
                  </a:lnTo>
                  <a:lnTo>
                    <a:pt x="77" y="997"/>
                  </a:lnTo>
                  <a:lnTo>
                    <a:pt x="77" y="1011"/>
                  </a:lnTo>
                  <a:lnTo>
                    <a:pt x="77" y="1031"/>
                  </a:lnTo>
                  <a:lnTo>
                    <a:pt x="77" y="1047"/>
                  </a:lnTo>
                  <a:lnTo>
                    <a:pt x="77" y="1064"/>
                  </a:lnTo>
                  <a:lnTo>
                    <a:pt x="77" y="1078"/>
                  </a:lnTo>
                  <a:lnTo>
                    <a:pt x="77" y="1095"/>
                  </a:lnTo>
                  <a:lnTo>
                    <a:pt x="77" y="1114"/>
                  </a:lnTo>
                  <a:lnTo>
                    <a:pt x="77" y="1132"/>
                  </a:lnTo>
                  <a:lnTo>
                    <a:pt x="77" y="1151"/>
                  </a:lnTo>
                  <a:lnTo>
                    <a:pt x="77" y="1168"/>
                  </a:lnTo>
                  <a:lnTo>
                    <a:pt x="77" y="1186"/>
                  </a:lnTo>
                  <a:lnTo>
                    <a:pt x="77" y="1204"/>
                  </a:lnTo>
                  <a:lnTo>
                    <a:pt x="80" y="1223"/>
                  </a:lnTo>
                  <a:lnTo>
                    <a:pt x="80" y="1239"/>
                  </a:lnTo>
                  <a:lnTo>
                    <a:pt x="80" y="1263"/>
                  </a:lnTo>
                  <a:lnTo>
                    <a:pt x="80" y="1280"/>
                  </a:lnTo>
                  <a:lnTo>
                    <a:pt x="80" y="1298"/>
                  </a:lnTo>
                  <a:lnTo>
                    <a:pt x="83" y="1318"/>
                  </a:lnTo>
                  <a:lnTo>
                    <a:pt x="83" y="1336"/>
                  </a:lnTo>
                  <a:lnTo>
                    <a:pt x="85" y="1355"/>
                  </a:lnTo>
                  <a:lnTo>
                    <a:pt x="85" y="1375"/>
                  </a:lnTo>
                  <a:lnTo>
                    <a:pt x="85" y="1392"/>
                  </a:lnTo>
                  <a:lnTo>
                    <a:pt x="85" y="1412"/>
                  </a:lnTo>
                  <a:lnTo>
                    <a:pt x="87" y="1433"/>
                  </a:lnTo>
                  <a:lnTo>
                    <a:pt x="87" y="1449"/>
                  </a:lnTo>
                  <a:lnTo>
                    <a:pt x="87" y="1469"/>
                  </a:lnTo>
                  <a:lnTo>
                    <a:pt x="87" y="1487"/>
                  </a:lnTo>
                  <a:lnTo>
                    <a:pt x="90" y="1509"/>
                  </a:lnTo>
                  <a:lnTo>
                    <a:pt x="90" y="1526"/>
                  </a:lnTo>
                  <a:lnTo>
                    <a:pt x="93" y="1544"/>
                  </a:lnTo>
                  <a:lnTo>
                    <a:pt x="93" y="1561"/>
                  </a:lnTo>
                  <a:lnTo>
                    <a:pt x="93" y="1581"/>
                  </a:lnTo>
                  <a:lnTo>
                    <a:pt x="96" y="1598"/>
                  </a:lnTo>
                  <a:lnTo>
                    <a:pt x="96" y="1615"/>
                  </a:lnTo>
                  <a:lnTo>
                    <a:pt x="96" y="1631"/>
                  </a:lnTo>
                  <a:lnTo>
                    <a:pt x="97" y="1651"/>
                  </a:lnTo>
                  <a:lnTo>
                    <a:pt x="97" y="1668"/>
                  </a:lnTo>
                  <a:lnTo>
                    <a:pt x="97" y="1682"/>
                  </a:lnTo>
                  <a:lnTo>
                    <a:pt x="97" y="1697"/>
                  </a:lnTo>
                  <a:lnTo>
                    <a:pt x="99" y="1715"/>
                  </a:lnTo>
                  <a:lnTo>
                    <a:pt x="99" y="1730"/>
                  </a:lnTo>
                  <a:lnTo>
                    <a:pt x="99" y="1748"/>
                  </a:lnTo>
                  <a:lnTo>
                    <a:pt x="99" y="1761"/>
                  </a:lnTo>
                  <a:lnTo>
                    <a:pt x="103" y="1772"/>
                  </a:lnTo>
                  <a:lnTo>
                    <a:pt x="103" y="1788"/>
                  </a:lnTo>
                  <a:lnTo>
                    <a:pt x="103" y="1802"/>
                  </a:lnTo>
                  <a:lnTo>
                    <a:pt x="103" y="1812"/>
                  </a:lnTo>
                  <a:lnTo>
                    <a:pt x="103" y="1826"/>
                  </a:lnTo>
                  <a:lnTo>
                    <a:pt x="103" y="1841"/>
                  </a:lnTo>
                  <a:lnTo>
                    <a:pt x="104" y="1852"/>
                  </a:lnTo>
                  <a:lnTo>
                    <a:pt x="103" y="1862"/>
                  </a:lnTo>
                  <a:lnTo>
                    <a:pt x="103" y="1874"/>
                  </a:lnTo>
                  <a:lnTo>
                    <a:pt x="103" y="1885"/>
                  </a:lnTo>
                  <a:lnTo>
                    <a:pt x="103" y="1895"/>
                  </a:lnTo>
                  <a:lnTo>
                    <a:pt x="103" y="1905"/>
                  </a:lnTo>
                  <a:lnTo>
                    <a:pt x="103" y="1912"/>
                  </a:lnTo>
                  <a:lnTo>
                    <a:pt x="103" y="1922"/>
                  </a:lnTo>
                  <a:lnTo>
                    <a:pt x="103" y="1928"/>
                  </a:lnTo>
                  <a:lnTo>
                    <a:pt x="103" y="1933"/>
                  </a:lnTo>
                  <a:lnTo>
                    <a:pt x="103" y="1939"/>
                  </a:lnTo>
                  <a:lnTo>
                    <a:pt x="103" y="1943"/>
                  </a:lnTo>
                  <a:lnTo>
                    <a:pt x="103" y="1949"/>
                  </a:lnTo>
                  <a:lnTo>
                    <a:pt x="99" y="1956"/>
                  </a:lnTo>
                  <a:lnTo>
                    <a:pt x="99" y="1962"/>
                  </a:lnTo>
                  <a:lnTo>
                    <a:pt x="93" y="1965"/>
                  </a:lnTo>
                  <a:lnTo>
                    <a:pt x="87" y="1965"/>
                  </a:lnTo>
                  <a:lnTo>
                    <a:pt x="85" y="1959"/>
                  </a:lnTo>
                  <a:lnTo>
                    <a:pt x="80" y="1952"/>
                  </a:lnTo>
                  <a:lnTo>
                    <a:pt x="77" y="1946"/>
                  </a:lnTo>
                  <a:lnTo>
                    <a:pt x="72" y="1942"/>
                  </a:lnTo>
                  <a:lnTo>
                    <a:pt x="70" y="1938"/>
                  </a:lnTo>
                  <a:lnTo>
                    <a:pt x="67" y="1932"/>
                  </a:lnTo>
                  <a:lnTo>
                    <a:pt x="66" y="1925"/>
                  </a:lnTo>
                  <a:lnTo>
                    <a:pt x="63" y="1919"/>
                  </a:lnTo>
                  <a:lnTo>
                    <a:pt x="60" y="1912"/>
                  </a:lnTo>
                  <a:lnTo>
                    <a:pt x="57" y="1906"/>
                  </a:lnTo>
                  <a:lnTo>
                    <a:pt x="56" y="1899"/>
                  </a:lnTo>
                  <a:lnTo>
                    <a:pt x="53" y="1892"/>
                  </a:lnTo>
                  <a:lnTo>
                    <a:pt x="50" y="1885"/>
                  </a:lnTo>
                  <a:lnTo>
                    <a:pt x="47" y="1878"/>
                  </a:lnTo>
                  <a:lnTo>
                    <a:pt x="45" y="1872"/>
                  </a:lnTo>
                  <a:lnTo>
                    <a:pt x="45" y="1865"/>
                  </a:lnTo>
                  <a:lnTo>
                    <a:pt x="43" y="1859"/>
                  </a:lnTo>
                  <a:lnTo>
                    <a:pt x="40" y="1855"/>
                  </a:lnTo>
                  <a:lnTo>
                    <a:pt x="40" y="1849"/>
                  </a:lnTo>
                  <a:lnTo>
                    <a:pt x="39" y="1845"/>
                  </a:lnTo>
                  <a:lnTo>
                    <a:pt x="39" y="1841"/>
                  </a:lnTo>
                  <a:lnTo>
                    <a:pt x="39" y="1838"/>
                  </a:lnTo>
                  <a:lnTo>
                    <a:pt x="35" y="1832"/>
                  </a:lnTo>
                  <a:lnTo>
                    <a:pt x="35" y="1829"/>
                  </a:lnTo>
                  <a:lnTo>
                    <a:pt x="35" y="182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83"/>
            <p:cNvSpPr>
              <a:spLocks/>
            </p:cNvSpPr>
            <p:nvPr/>
          </p:nvSpPr>
          <p:spPr bwMode="auto">
            <a:xfrm>
              <a:off x="138564" y="2678872"/>
              <a:ext cx="188604" cy="876860"/>
            </a:xfrm>
            <a:custGeom>
              <a:avLst/>
              <a:gdLst>
                <a:gd name="T0" fmla="*/ 23 w 573"/>
                <a:gd name="T1" fmla="*/ 21 h 2664"/>
                <a:gd name="T2" fmla="*/ 7 w 573"/>
                <a:gd name="T3" fmla="*/ 88 h 2664"/>
                <a:gd name="T4" fmla="*/ 3 w 573"/>
                <a:gd name="T5" fmla="*/ 192 h 2664"/>
                <a:gd name="T6" fmla="*/ 0 w 573"/>
                <a:gd name="T7" fmla="*/ 328 h 2664"/>
                <a:gd name="T8" fmla="*/ 4 w 573"/>
                <a:gd name="T9" fmla="*/ 484 h 2664"/>
                <a:gd name="T10" fmla="*/ 16 w 573"/>
                <a:gd name="T11" fmla="*/ 658 h 2664"/>
                <a:gd name="T12" fmla="*/ 24 w 573"/>
                <a:gd name="T13" fmla="*/ 839 h 2664"/>
                <a:gd name="T14" fmla="*/ 39 w 573"/>
                <a:gd name="T15" fmla="*/ 1019 h 2664"/>
                <a:gd name="T16" fmla="*/ 54 w 573"/>
                <a:gd name="T17" fmla="*/ 1193 h 2664"/>
                <a:gd name="T18" fmla="*/ 71 w 573"/>
                <a:gd name="T19" fmla="*/ 1350 h 2664"/>
                <a:gd name="T20" fmla="*/ 87 w 573"/>
                <a:gd name="T21" fmla="*/ 1484 h 2664"/>
                <a:gd name="T22" fmla="*/ 103 w 573"/>
                <a:gd name="T23" fmla="*/ 1591 h 2664"/>
                <a:gd name="T24" fmla="*/ 119 w 573"/>
                <a:gd name="T25" fmla="*/ 1660 h 2664"/>
                <a:gd name="T26" fmla="*/ 134 w 573"/>
                <a:gd name="T27" fmla="*/ 1716 h 2664"/>
                <a:gd name="T28" fmla="*/ 157 w 573"/>
                <a:gd name="T29" fmla="*/ 1797 h 2664"/>
                <a:gd name="T30" fmla="*/ 187 w 573"/>
                <a:gd name="T31" fmla="*/ 1888 h 2664"/>
                <a:gd name="T32" fmla="*/ 221 w 573"/>
                <a:gd name="T33" fmla="*/ 1991 h 2664"/>
                <a:gd name="T34" fmla="*/ 258 w 573"/>
                <a:gd name="T35" fmla="*/ 2099 h 2664"/>
                <a:gd name="T36" fmla="*/ 301 w 573"/>
                <a:gd name="T37" fmla="*/ 2212 h 2664"/>
                <a:gd name="T38" fmla="*/ 340 w 573"/>
                <a:gd name="T39" fmla="*/ 2316 h 2664"/>
                <a:gd name="T40" fmla="*/ 382 w 573"/>
                <a:gd name="T41" fmla="*/ 2422 h 2664"/>
                <a:gd name="T42" fmla="*/ 418 w 573"/>
                <a:gd name="T43" fmla="*/ 2507 h 2664"/>
                <a:gd name="T44" fmla="*/ 461 w 573"/>
                <a:gd name="T45" fmla="*/ 2580 h 2664"/>
                <a:gd name="T46" fmla="*/ 491 w 573"/>
                <a:gd name="T47" fmla="*/ 2631 h 2664"/>
                <a:gd name="T48" fmla="*/ 521 w 573"/>
                <a:gd name="T49" fmla="*/ 2660 h 2664"/>
                <a:gd name="T50" fmla="*/ 548 w 573"/>
                <a:gd name="T51" fmla="*/ 2643 h 2664"/>
                <a:gd name="T52" fmla="*/ 559 w 573"/>
                <a:gd name="T53" fmla="*/ 2580 h 2664"/>
                <a:gd name="T54" fmla="*/ 566 w 573"/>
                <a:gd name="T55" fmla="*/ 2472 h 2664"/>
                <a:gd name="T56" fmla="*/ 573 w 573"/>
                <a:gd name="T57" fmla="*/ 2330 h 2664"/>
                <a:gd name="T58" fmla="*/ 573 w 573"/>
                <a:gd name="T59" fmla="*/ 2168 h 2664"/>
                <a:gd name="T60" fmla="*/ 573 w 573"/>
                <a:gd name="T61" fmla="*/ 1988 h 2664"/>
                <a:gd name="T62" fmla="*/ 569 w 573"/>
                <a:gd name="T63" fmla="*/ 1799 h 2664"/>
                <a:gd name="T64" fmla="*/ 563 w 573"/>
                <a:gd name="T65" fmla="*/ 1609 h 2664"/>
                <a:gd name="T66" fmla="*/ 556 w 573"/>
                <a:gd name="T67" fmla="*/ 1424 h 2664"/>
                <a:gd name="T68" fmla="*/ 548 w 573"/>
                <a:gd name="T69" fmla="*/ 1257 h 2664"/>
                <a:gd name="T70" fmla="*/ 539 w 573"/>
                <a:gd name="T71" fmla="*/ 1113 h 2664"/>
                <a:gd name="T72" fmla="*/ 532 w 573"/>
                <a:gd name="T73" fmla="*/ 1002 h 2664"/>
                <a:gd name="T74" fmla="*/ 524 w 573"/>
                <a:gd name="T75" fmla="*/ 929 h 2664"/>
                <a:gd name="T76" fmla="*/ 515 w 573"/>
                <a:gd name="T77" fmla="*/ 882 h 2664"/>
                <a:gd name="T78" fmla="*/ 491 w 573"/>
                <a:gd name="T79" fmla="*/ 814 h 2664"/>
                <a:gd name="T80" fmla="*/ 462 w 573"/>
                <a:gd name="T81" fmla="*/ 734 h 2664"/>
                <a:gd name="T82" fmla="*/ 424 w 573"/>
                <a:gd name="T83" fmla="*/ 643 h 2664"/>
                <a:gd name="T84" fmla="*/ 382 w 573"/>
                <a:gd name="T85" fmla="*/ 546 h 2664"/>
                <a:gd name="T86" fmla="*/ 332 w 573"/>
                <a:gd name="T87" fmla="*/ 447 h 2664"/>
                <a:gd name="T88" fmla="*/ 285 w 573"/>
                <a:gd name="T89" fmla="*/ 346 h 2664"/>
                <a:gd name="T90" fmla="*/ 235 w 573"/>
                <a:gd name="T91" fmla="*/ 249 h 2664"/>
                <a:gd name="T92" fmla="*/ 187 w 573"/>
                <a:gd name="T93" fmla="*/ 165 h 2664"/>
                <a:gd name="T94" fmla="*/ 141 w 573"/>
                <a:gd name="T95" fmla="*/ 91 h 2664"/>
                <a:gd name="T96" fmla="*/ 99 w 573"/>
                <a:gd name="T97" fmla="*/ 40 h 2664"/>
                <a:gd name="T98" fmla="*/ 64 w 573"/>
                <a:gd name="T99" fmla="*/ 7 h 2664"/>
                <a:gd name="T100" fmla="*/ 39 w 573"/>
                <a:gd name="T101" fmla="*/ 1 h 2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73" h="2664">
                  <a:moveTo>
                    <a:pt x="39" y="1"/>
                  </a:moveTo>
                  <a:lnTo>
                    <a:pt x="32" y="1"/>
                  </a:lnTo>
                  <a:lnTo>
                    <a:pt x="30" y="7"/>
                  </a:lnTo>
                  <a:lnTo>
                    <a:pt x="24" y="13"/>
                  </a:lnTo>
                  <a:lnTo>
                    <a:pt x="23" y="21"/>
                  </a:lnTo>
                  <a:lnTo>
                    <a:pt x="17" y="31"/>
                  </a:lnTo>
                  <a:lnTo>
                    <a:pt x="16" y="45"/>
                  </a:lnTo>
                  <a:lnTo>
                    <a:pt x="16" y="57"/>
                  </a:lnTo>
                  <a:lnTo>
                    <a:pt x="10" y="71"/>
                  </a:lnTo>
                  <a:lnTo>
                    <a:pt x="7" y="88"/>
                  </a:lnTo>
                  <a:lnTo>
                    <a:pt x="7" y="105"/>
                  </a:lnTo>
                  <a:lnTo>
                    <a:pt x="4" y="125"/>
                  </a:lnTo>
                  <a:lnTo>
                    <a:pt x="4" y="145"/>
                  </a:lnTo>
                  <a:lnTo>
                    <a:pt x="3" y="168"/>
                  </a:lnTo>
                  <a:lnTo>
                    <a:pt x="3" y="192"/>
                  </a:lnTo>
                  <a:lnTo>
                    <a:pt x="3" y="216"/>
                  </a:lnTo>
                  <a:lnTo>
                    <a:pt x="3" y="243"/>
                  </a:lnTo>
                  <a:lnTo>
                    <a:pt x="0" y="271"/>
                  </a:lnTo>
                  <a:lnTo>
                    <a:pt x="0" y="298"/>
                  </a:lnTo>
                  <a:lnTo>
                    <a:pt x="0" y="328"/>
                  </a:lnTo>
                  <a:lnTo>
                    <a:pt x="3" y="357"/>
                  </a:lnTo>
                  <a:lnTo>
                    <a:pt x="3" y="387"/>
                  </a:lnTo>
                  <a:lnTo>
                    <a:pt x="3" y="419"/>
                  </a:lnTo>
                  <a:lnTo>
                    <a:pt x="3" y="449"/>
                  </a:lnTo>
                  <a:lnTo>
                    <a:pt x="4" y="484"/>
                  </a:lnTo>
                  <a:lnTo>
                    <a:pt x="7" y="519"/>
                  </a:lnTo>
                  <a:lnTo>
                    <a:pt x="7" y="550"/>
                  </a:lnTo>
                  <a:lnTo>
                    <a:pt x="10" y="587"/>
                  </a:lnTo>
                  <a:lnTo>
                    <a:pt x="10" y="620"/>
                  </a:lnTo>
                  <a:lnTo>
                    <a:pt x="16" y="658"/>
                  </a:lnTo>
                  <a:lnTo>
                    <a:pt x="16" y="692"/>
                  </a:lnTo>
                  <a:lnTo>
                    <a:pt x="17" y="728"/>
                  </a:lnTo>
                  <a:lnTo>
                    <a:pt x="23" y="765"/>
                  </a:lnTo>
                  <a:lnTo>
                    <a:pt x="23" y="799"/>
                  </a:lnTo>
                  <a:lnTo>
                    <a:pt x="24" y="839"/>
                  </a:lnTo>
                  <a:lnTo>
                    <a:pt x="27" y="875"/>
                  </a:lnTo>
                  <a:lnTo>
                    <a:pt x="30" y="911"/>
                  </a:lnTo>
                  <a:lnTo>
                    <a:pt x="34" y="948"/>
                  </a:lnTo>
                  <a:lnTo>
                    <a:pt x="37" y="983"/>
                  </a:lnTo>
                  <a:lnTo>
                    <a:pt x="39" y="1019"/>
                  </a:lnTo>
                  <a:lnTo>
                    <a:pt x="43" y="1053"/>
                  </a:lnTo>
                  <a:lnTo>
                    <a:pt x="46" y="1087"/>
                  </a:lnTo>
                  <a:lnTo>
                    <a:pt x="50" y="1123"/>
                  </a:lnTo>
                  <a:lnTo>
                    <a:pt x="51" y="1156"/>
                  </a:lnTo>
                  <a:lnTo>
                    <a:pt x="54" y="1193"/>
                  </a:lnTo>
                  <a:lnTo>
                    <a:pt x="57" y="1224"/>
                  </a:lnTo>
                  <a:lnTo>
                    <a:pt x="61" y="1257"/>
                  </a:lnTo>
                  <a:lnTo>
                    <a:pt x="64" y="1287"/>
                  </a:lnTo>
                  <a:lnTo>
                    <a:pt x="70" y="1320"/>
                  </a:lnTo>
                  <a:lnTo>
                    <a:pt x="71" y="1350"/>
                  </a:lnTo>
                  <a:lnTo>
                    <a:pt x="74" y="1380"/>
                  </a:lnTo>
                  <a:lnTo>
                    <a:pt x="77" y="1405"/>
                  </a:lnTo>
                  <a:lnTo>
                    <a:pt x="81" y="1434"/>
                  </a:lnTo>
                  <a:lnTo>
                    <a:pt x="81" y="1459"/>
                  </a:lnTo>
                  <a:lnTo>
                    <a:pt x="87" y="1484"/>
                  </a:lnTo>
                  <a:lnTo>
                    <a:pt x="89" y="1509"/>
                  </a:lnTo>
                  <a:lnTo>
                    <a:pt x="94" y="1534"/>
                  </a:lnTo>
                  <a:lnTo>
                    <a:pt x="97" y="1553"/>
                  </a:lnTo>
                  <a:lnTo>
                    <a:pt x="99" y="1572"/>
                  </a:lnTo>
                  <a:lnTo>
                    <a:pt x="103" y="1591"/>
                  </a:lnTo>
                  <a:lnTo>
                    <a:pt x="103" y="1609"/>
                  </a:lnTo>
                  <a:lnTo>
                    <a:pt x="109" y="1623"/>
                  </a:lnTo>
                  <a:lnTo>
                    <a:pt x="111" y="1636"/>
                  </a:lnTo>
                  <a:lnTo>
                    <a:pt x="114" y="1650"/>
                  </a:lnTo>
                  <a:lnTo>
                    <a:pt x="119" y="1660"/>
                  </a:lnTo>
                  <a:lnTo>
                    <a:pt x="119" y="1669"/>
                  </a:lnTo>
                  <a:lnTo>
                    <a:pt x="121" y="1680"/>
                  </a:lnTo>
                  <a:lnTo>
                    <a:pt x="127" y="1693"/>
                  </a:lnTo>
                  <a:lnTo>
                    <a:pt x="130" y="1706"/>
                  </a:lnTo>
                  <a:lnTo>
                    <a:pt x="134" y="1716"/>
                  </a:lnTo>
                  <a:lnTo>
                    <a:pt x="136" y="1733"/>
                  </a:lnTo>
                  <a:lnTo>
                    <a:pt x="141" y="1747"/>
                  </a:lnTo>
                  <a:lnTo>
                    <a:pt x="146" y="1762"/>
                  </a:lnTo>
                  <a:lnTo>
                    <a:pt x="151" y="1780"/>
                  </a:lnTo>
                  <a:lnTo>
                    <a:pt x="157" y="1797"/>
                  </a:lnTo>
                  <a:lnTo>
                    <a:pt x="161" y="1813"/>
                  </a:lnTo>
                  <a:lnTo>
                    <a:pt x="167" y="1831"/>
                  </a:lnTo>
                  <a:lnTo>
                    <a:pt x="174" y="1850"/>
                  </a:lnTo>
                  <a:lnTo>
                    <a:pt x="178" y="1869"/>
                  </a:lnTo>
                  <a:lnTo>
                    <a:pt x="187" y="1888"/>
                  </a:lnTo>
                  <a:lnTo>
                    <a:pt x="194" y="1910"/>
                  </a:lnTo>
                  <a:lnTo>
                    <a:pt x="201" y="1928"/>
                  </a:lnTo>
                  <a:lnTo>
                    <a:pt x="206" y="1948"/>
                  </a:lnTo>
                  <a:lnTo>
                    <a:pt x="214" y="1970"/>
                  </a:lnTo>
                  <a:lnTo>
                    <a:pt x="221" y="1991"/>
                  </a:lnTo>
                  <a:lnTo>
                    <a:pt x="228" y="2013"/>
                  </a:lnTo>
                  <a:lnTo>
                    <a:pt x="235" y="2035"/>
                  </a:lnTo>
                  <a:lnTo>
                    <a:pt x="241" y="2055"/>
                  </a:lnTo>
                  <a:lnTo>
                    <a:pt x="251" y="2078"/>
                  </a:lnTo>
                  <a:lnTo>
                    <a:pt x="258" y="2099"/>
                  </a:lnTo>
                  <a:lnTo>
                    <a:pt x="265" y="2122"/>
                  </a:lnTo>
                  <a:lnTo>
                    <a:pt x="274" y="2142"/>
                  </a:lnTo>
                  <a:lnTo>
                    <a:pt x="284" y="2165"/>
                  </a:lnTo>
                  <a:lnTo>
                    <a:pt x="291" y="2189"/>
                  </a:lnTo>
                  <a:lnTo>
                    <a:pt x="301" y="2212"/>
                  </a:lnTo>
                  <a:lnTo>
                    <a:pt x="307" y="2235"/>
                  </a:lnTo>
                  <a:lnTo>
                    <a:pt x="317" y="2255"/>
                  </a:lnTo>
                  <a:lnTo>
                    <a:pt x="325" y="2276"/>
                  </a:lnTo>
                  <a:lnTo>
                    <a:pt x="332" y="2299"/>
                  </a:lnTo>
                  <a:lnTo>
                    <a:pt x="340" y="2316"/>
                  </a:lnTo>
                  <a:lnTo>
                    <a:pt x="348" y="2340"/>
                  </a:lnTo>
                  <a:lnTo>
                    <a:pt x="358" y="2359"/>
                  </a:lnTo>
                  <a:lnTo>
                    <a:pt x="365" y="2379"/>
                  </a:lnTo>
                  <a:lnTo>
                    <a:pt x="372" y="2400"/>
                  </a:lnTo>
                  <a:lnTo>
                    <a:pt x="382" y="2422"/>
                  </a:lnTo>
                  <a:lnTo>
                    <a:pt x="391" y="2439"/>
                  </a:lnTo>
                  <a:lnTo>
                    <a:pt x="397" y="2456"/>
                  </a:lnTo>
                  <a:lnTo>
                    <a:pt x="405" y="2473"/>
                  </a:lnTo>
                  <a:lnTo>
                    <a:pt x="412" y="2491"/>
                  </a:lnTo>
                  <a:lnTo>
                    <a:pt x="418" y="2507"/>
                  </a:lnTo>
                  <a:lnTo>
                    <a:pt x="428" y="2523"/>
                  </a:lnTo>
                  <a:lnTo>
                    <a:pt x="437" y="2539"/>
                  </a:lnTo>
                  <a:lnTo>
                    <a:pt x="445" y="2553"/>
                  </a:lnTo>
                  <a:lnTo>
                    <a:pt x="451" y="2567"/>
                  </a:lnTo>
                  <a:lnTo>
                    <a:pt x="461" y="2580"/>
                  </a:lnTo>
                  <a:lnTo>
                    <a:pt x="464" y="2593"/>
                  </a:lnTo>
                  <a:lnTo>
                    <a:pt x="472" y="2604"/>
                  </a:lnTo>
                  <a:lnTo>
                    <a:pt x="476" y="2613"/>
                  </a:lnTo>
                  <a:lnTo>
                    <a:pt x="484" y="2625"/>
                  </a:lnTo>
                  <a:lnTo>
                    <a:pt x="491" y="2631"/>
                  </a:lnTo>
                  <a:lnTo>
                    <a:pt x="496" y="2641"/>
                  </a:lnTo>
                  <a:lnTo>
                    <a:pt x="502" y="2645"/>
                  </a:lnTo>
                  <a:lnTo>
                    <a:pt x="506" y="2653"/>
                  </a:lnTo>
                  <a:lnTo>
                    <a:pt x="515" y="2657"/>
                  </a:lnTo>
                  <a:lnTo>
                    <a:pt x="521" y="2660"/>
                  </a:lnTo>
                  <a:lnTo>
                    <a:pt x="526" y="2664"/>
                  </a:lnTo>
                  <a:lnTo>
                    <a:pt x="539" y="2663"/>
                  </a:lnTo>
                  <a:lnTo>
                    <a:pt x="542" y="2657"/>
                  </a:lnTo>
                  <a:lnTo>
                    <a:pt x="543" y="2653"/>
                  </a:lnTo>
                  <a:lnTo>
                    <a:pt x="548" y="2643"/>
                  </a:lnTo>
                  <a:lnTo>
                    <a:pt x="548" y="2635"/>
                  </a:lnTo>
                  <a:lnTo>
                    <a:pt x="552" y="2623"/>
                  </a:lnTo>
                  <a:lnTo>
                    <a:pt x="553" y="2610"/>
                  </a:lnTo>
                  <a:lnTo>
                    <a:pt x="556" y="2596"/>
                  </a:lnTo>
                  <a:lnTo>
                    <a:pt x="559" y="2580"/>
                  </a:lnTo>
                  <a:lnTo>
                    <a:pt x="559" y="2560"/>
                  </a:lnTo>
                  <a:lnTo>
                    <a:pt x="562" y="2540"/>
                  </a:lnTo>
                  <a:lnTo>
                    <a:pt x="563" y="2519"/>
                  </a:lnTo>
                  <a:lnTo>
                    <a:pt x="566" y="2499"/>
                  </a:lnTo>
                  <a:lnTo>
                    <a:pt x="566" y="2472"/>
                  </a:lnTo>
                  <a:lnTo>
                    <a:pt x="569" y="2446"/>
                  </a:lnTo>
                  <a:lnTo>
                    <a:pt x="572" y="2419"/>
                  </a:lnTo>
                  <a:lnTo>
                    <a:pt x="572" y="2392"/>
                  </a:lnTo>
                  <a:lnTo>
                    <a:pt x="572" y="2362"/>
                  </a:lnTo>
                  <a:lnTo>
                    <a:pt x="573" y="2330"/>
                  </a:lnTo>
                  <a:lnTo>
                    <a:pt x="573" y="2299"/>
                  </a:lnTo>
                  <a:lnTo>
                    <a:pt x="573" y="2271"/>
                  </a:lnTo>
                  <a:lnTo>
                    <a:pt x="573" y="2235"/>
                  </a:lnTo>
                  <a:lnTo>
                    <a:pt x="573" y="2202"/>
                  </a:lnTo>
                  <a:lnTo>
                    <a:pt x="573" y="2168"/>
                  </a:lnTo>
                  <a:lnTo>
                    <a:pt x="573" y="2132"/>
                  </a:lnTo>
                  <a:lnTo>
                    <a:pt x="573" y="2095"/>
                  </a:lnTo>
                  <a:lnTo>
                    <a:pt x="573" y="2061"/>
                  </a:lnTo>
                  <a:lnTo>
                    <a:pt x="573" y="2024"/>
                  </a:lnTo>
                  <a:lnTo>
                    <a:pt x="573" y="1988"/>
                  </a:lnTo>
                  <a:lnTo>
                    <a:pt x="572" y="1951"/>
                  </a:lnTo>
                  <a:lnTo>
                    <a:pt x="572" y="1911"/>
                  </a:lnTo>
                  <a:lnTo>
                    <a:pt x="572" y="1873"/>
                  </a:lnTo>
                  <a:lnTo>
                    <a:pt x="572" y="1837"/>
                  </a:lnTo>
                  <a:lnTo>
                    <a:pt x="569" y="1799"/>
                  </a:lnTo>
                  <a:lnTo>
                    <a:pt x="566" y="1760"/>
                  </a:lnTo>
                  <a:lnTo>
                    <a:pt x="566" y="1720"/>
                  </a:lnTo>
                  <a:lnTo>
                    <a:pt x="566" y="1683"/>
                  </a:lnTo>
                  <a:lnTo>
                    <a:pt x="563" y="1645"/>
                  </a:lnTo>
                  <a:lnTo>
                    <a:pt x="563" y="1609"/>
                  </a:lnTo>
                  <a:lnTo>
                    <a:pt x="562" y="1571"/>
                  </a:lnTo>
                  <a:lnTo>
                    <a:pt x="562" y="1536"/>
                  </a:lnTo>
                  <a:lnTo>
                    <a:pt x="559" y="1496"/>
                  </a:lnTo>
                  <a:lnTo>
                    <a:pt x="556" y="1461"/>
                  </a:lnTo>
                  <a:lnTo>
                    <a:pt x="556" y="1424"/>
                  </a:lnTo>
                  <a:lnTo>
                    <a:pt x="553" y="1388"/>
                  </a:lnTo>
                  <a:lnTo>
                    <a:pt x="553" y="1354"/>
                  </a:lnTo>
                  <a:lnTo>
                    <a:pt x="552" y="1323"/>
                  </a:lnTo>
                  <a:lnTo>
                    <a:pt x="548" y="1290"/>
                  </a:lnTo>
                  <a:lnTo>
                    <a:pt x="548" y="1257"/>
                  </a:lnTo>
                  <a:lnTo>
                    <a:pt x="548" y="1227"/>
                  </a:lnTo>
                  <a:lnTo>
                    <a:pt x="548" y="1196"/>
                  </a:lnTo>
                  <a:lnTo>
                    <a:pt x="542" y="1167"/>
                  </a:lnTo>
                  <a:lnTo>
                    <a:pt x="542" y="1140"/>
                  </a:lnTo>
                  <a:lnTo>
                    <a:pt x="539" y="1113"/>
                  </a:lnTo>
                  <a:lnTo>
                    <a:pt x="539" y="1087"/>
                  </a:lnTo>
                  <a:lnTo>
                    <a:pt x="536" y="1063"/>
                  </a:lnTo>
                  <a:lnTo>
                    <a:pt x="534" y="1040"/>
                  </a:lnTo>
                  <a:lnTo>
                    <a:pt x="532" y="1022"/>
                  </a:lnTo>
                  <a:lnTo>
                    <a:pt x="532" y="1002"/>
                  </a:lnTo>
                  <a:lnTo>
                    <a:pt x="532" y="983"/>
                  </a:lnTo>
                  <a:lnTo>
                    <a:pt x="529" y="966"/>
                  </a:lnTo>
                  <a:lnTo>
                    <a:pt x="526" y="953"/>
                  </a:lnTo>
                  <a:lnTo>
                    <a:pt x="526" y="942"/>
                  </a:lnTo>
                  <a:lnTo>
                    <a:pt x="524" y="929"/>
                  </a:lnTo>
                  <a:lnTo>
                    <a:pt x="524" y="921"/>
                  </a:lnTo>
                  <a:lnTo>
                    <a:pt x="521" y="911"/>
                  </a:lnTo>
                  <a:lnTo>
                    <a:pt x="521" y="902"/>
                  </a:lnTo>
                  <a:lnTo>
                    <a:pt x="516" y="892"/>
                  </a:lnTo>
                  <a:lnTo>
                    <a:pt x="515" y="882"/>
                  </a:lnTo>
                  <a:lnTo>
                    <a:pt x="509" y="869"/>
                  </a:lnTo>
                  <a:lnTo>
                    <a:pt x="506" y="856"/>
                  </a:lnTo>
                  <a:lnTo>
                    <a:pt x="502" y="845"/>
                  </a:lnTo>
                  <a:lnTo>
                    <a:pt x="496" y="829"/>
                  </a:lnTo>
                  <a:lnTo>
                    <a:pt x="491" y="814"/>
                  </a:lnTo>
                  <a:lnTo>
                    <a:pt x="488" y="799"/>
                  </a:lnTo>
                  <a:lnTo>
                    <a:pt x="479" y="785"/>
                  </a:lnTo>
                  <a:lnTo>
                    <a:pt x="476" y="767"/>
                  </a:lnTo>
                  <a:lnTo>
                    <a:pt x="469" y="752"/>
                  </a:lnTo>
                  <a:lnTo>
                    <a:pt x="462" y="734"/>
                  </a:lnTo>
                  <a:lnTo>
                    <a:pt x="455" y="718"/>
                  </a:lnTo>
                  <a:lnTo>
                    <a:pt x="449" y="701"/>
                  </a:lnTo>
                  <a:lnTo>
                    <a:pt x="439" y="680"/>
                  </a:lnTo>
                  <a:lnTo>
                    <a:pt x="432" y="663"/>
                  </a:lnTo>
                  <a:lnTo>
                    <a:pt x="424" y="643"/>
                  </a:lnTo>
                  <a:lnTo>
                    <a:pt x="415" y="623"/>
                  </a:lnTo>
                  <a:lnTo>
                    <a:pt x="408" y="606"/>
                  </a:lnTo>
                  <a:lnTo>
                    <a:pt x="399" y="587"/>
                  </a:lnTo>
                  <a:lnTo>
                    <a:pt x="391" y="563"/>
                  </a:lnTo>
                  <a:lnTo>
                    <a:pt x="382" y="546"/>
                  </a:lnTo>
                  <a:lnTo>
                    <a:pt x="372" y="526"/>
                  </a:lnTo>
                  <a:lnTo>
                    <a:pt x="362" y="506"/>
                  </a:lnTo>
                  <a:lnTo>
                    <a:pt x="352" y="484"/>
                  </a:lnTo>
                  <a:lnTo>
                    <a:pt x="344" y="464"/>
                  </a:lnTo>
                  <a:lnTo>
                    <a:pt x="332" y="447"/>
                  </a:lnTo>
                  <a:lnTo>
                    <a:pt x="325" y="424"/>
                  </a:lnTo>
                  <a:lnTo>
                    <a:pt x="317" y="405"/>
                  </a:lnTo>
                  <a:lnTo>
                    <a:pt x="305" y="385"/>
                  </a:lnTo>
                  <a:lnTo>
                    <a:pt x="295" y="365"/>
                  </a:lnTo>
                  <a:lnTo>
                    <a:pt x="285" y="346"/>
                  </a:lnTo>
                  <a:lnTo>
                    <a:pt x="275" y="325"/>
                  </a:lnTo>
                  <a:lnTo>
                    <a:pt x="264" y="305"/>
                  </a:lnTo>
                  <a:lnTo>
                    <a:pt x="253" y="288"/>
                  </a:lnTo>
                  <a:lnTo>
                    <a:pt x="247" y="268"/>
                  </a:lnTo>
                  <a:lnTo>
                    <a:pt x="235" y="249"/>
                  </a:lnTo>
                  <a:lnTo>
                    <a:pt x="227" y="233"/>
                  </a:lnTo>
                  <a:lnTo>
                    <a:pt x="215" y="216"/>
                  </a:lnTo>
                  <a:lnTo>
                    <a:pt x="206" y="198"/>
                  </a:lnTo>
                  <a:lnTo>
                    <a:pt x="196" y="181"/>
                  </a:lnTo>
                  <a:lnTo>
                    <a:pt x="187" y="165"/>
                  </a:lnTo>
                  <a:lnTo>
                    <a:pt x="176" y="148"/>
                  </a:lnTo>
                  <a:lnTo>
                    <a:pt x="167" y="137"/>
                  </a:lnTo>
                  <a:lnTo>
                    <a:pt x="160" y="119"/>
                  </a:lnTo>
                  <a:lnTo>
                    <a:pt x="151" y="109"/>
                  </a:lnTo>
                  <a:lnTo>
                    <a:pt x="141" y="91"/>
                  </a:lnTo>
                  <a:lnTo>
                    <a:pt x="134" y="81"/>
                  </a:lnTo>
                  <a:lnTo>
                    <a:pt x="124" y="68"/>
                  </a:lnTo>
                  <a:lnTo>
                    <a:pt x="117" y="60"/>
                  </a:lnTo>
                  <a:lnTo>
                    <a:pt x="107" y="48"/>
                  </a:lnTo>
                  <a:lnTo>
                    <a:pt x="99" y="40"/>
                  </a:lnTo>
                  <a:lnTo>
                    <a:pt x="91" y="31"/>
                  </a:lnTo>
                  <a:lnTo>
                    <a:pt x="87" y="27"/>
                  </a:lnTo>
                  <a:lnTo>
                    <a:pt x="79" y="17"/>
                  </a:lnTo>
                  <a:lnTo>
                    <a:pt x="71" y="13"/>
                  </a:lnTo>
                  <a:lnTo>
                    <a:pt x="64" y="7"/>
                  </a:lnTo>
                  <a:lnTo>
                    <a:pt x="60" y="4"/>
                  </a:lnTo>
                  <a:lnTo>
                    <a:pt x="54" y="1"/>
                  </a:lnTo>
                  <a:lnTo>
                    <a:pt x="46" y="0"/>
                  </a:lnTo>
                  <a:lnTo>
                    <a:pt x="43" y="0"/>
                  </a:lnTo>
                  <a:lnTo>
                    <a:pt x="39" y="1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85"/>
            <p:cNvSpPr>
              <a:spLocks/>
            </p:cNvSpPr>
            <p:nvPr/>
          </p:nvSpPr>
          <p:spPr bwMode="auto">
            <a:xfrm>
              <a:off x="695489" y="2924748"/>
              <a:ext cx="62210" cy="611235"/>
            </a:xfrm>
            <a:custGeom>
              <a:avLst/>
              <a:gdLst>
                <a:gd name="T0" fmla="*/ 55 w 190"/>
                <a:gd name="T1" fmla="*/ 1835 h 1859"/>
                <a:gd name="T2" fmla="*/ 59 w 190"/>
                <a:gd name="T3" fmla="*/ 1802 h 1859"/>
                <a:gd name="T4" fmla="*/ 59 w 190"/>
                <a:gd name="T5" fmla="*/ 1761 h 1859"/>
                <a:gd name="T6" fmla="*/ 60 w 190"/>
                <a:gd name="T7" fmla="*/ 1702 h 1859"/>
                <a:gd name="T8" fmla="*/ 63 w 190"/>
                <a:gd name="T9" fmla="*/ 1637 h 1859"/>
                <a:gd name="T10" fmla="*/ 63 w 190"/>
                <a:gd name="T11" fmla="*/ 1558 h 1859"/>
                <a:gd name="T12" fmla="*/ 65 w 190"/>
                <a:gd name="T13" fmla="*/ 1474 h 1859"/>
                <a:gd name="T14" fmla="*/ 65 w 190"/>
                <a:gd name="T15" fmla="*/ 1380 h 1859"/>
                <a:gd name="T16" fmla="*/ 63 w 190"/>
                <a:gd name="T17" fmla="*/ 1282 h 1859"/>
                <a:gd name="T18" fmla="*/ 63 w 190"/>
                <a:gd name="T19" fmla="*/ 1171 h 1859"/>
                <a:gd name="T20" fmla="*/ 59 w 190"/>
                <a:gd name="T21" fmla="*/ 1059 h 1859"/>
                <a:gd name="T22" fmla="*/ 55 w 190"/>
                <a:gd name="T23" fmla="*/ 942 h 1859"/>
                <a:gd name="T24" fmla="*/ 49 w 190"/>
                <a:gd name="T25" fmla="*/ 826 h 1859"/>
                <a:gd name="T26" fmla="*/ 43 w 190"/>
                <a:gd name="T27" fmla="*/ 716 h 1859"/>
                <a:gd name="T28" fmla="*/ 35 w 190"/>
                <a:gd name="T29" fmla="*/ 609 h 1859"/>
                <a:gd name="T30" fmla="*/ 33 w 190"/>
                <a:gd name="T31" fmla="*/ 512 h 1859"/>
                <a:gd name="T32" fmla="*/ 26 w 190"/>
                <a:gd name="T33" fmla="*/ 422 h 1859"/>
                <a:gd name="T34" fmla="*/ 23 w 190"/>
                <a:gd name="T35" fmla="*/ 341 h 1859"/>
                <a:gd name="T36" fmla="*/ 19 w 190"/>
                <a:gd name="T37" fmla="*/ 267 h 1859"/>
                <a:gd name="T38" fmla="*/ 16 w 190"/>
                <a:gd name="T39" fmla="*/ 203 h 1859"/>
                <a:gd name="T40" fmla="*/ 8 w 190"/>
                <a:gd name="T41" fmla="*/ 147 h 1859"/>
                <a:gd name="T42" fmla="*/ 6 w 190"/>
                <a:gd name="T43" fmla="*/ 101 h 1859"/>
                <a:gd name="T44" fmla="*/ 3 w 190"/>
                <a:gd name="T45" fmla="*/ 67 h 1859"/>
                <a:gd name="T46" fmla="*/ 0 w 190"/>
                <a:gd name="T47" fmla="*/ 37 h 1859"/>
                <a:gd name="T48" fmla="*/ 23 w 190"/>
                <a:gd name="T49" fmla="*/ 9 h 1859"/>
                <a:gd name="T50" fmla="*/ 55 w 190"/>
                <a:gd name="T51" fmla="*/ 3 h 1859"/>
                <a:gd name="T52" fmla="*/ 87 w 190"/>
                <a:gd name="T53" fmla="*/ 3 h 1859"/>
                <a:gd name="T54" fmla="*/ 119 w 190"/>
                <a:gd name="T55" fmla="*/ 27 h 1859"/>
                <a:gd name="T56" fmla="*/ 120 w 190"/>
                <a:gd name="T57" fmla="*/ 60 h 1859"/>
                <a:gd name="T58" fmla="*/ 123 w 190"/>
                <a:gd name="T59" fmla="*/ 106 h 1859"/>
                <a:gd name="T60" fmla="*/ 129 w 190"/>
                <a:gd name="T61" fmla="*/ 170 h 1859"/>
                <a:gd name="T62" fmla="*/ 135 w 190"/>
                <a:gd name="T63" fmla="*/ 244 h 1859"/>
                <a:gd name="T64" fmla="*/ 143 w 190"/>
                <a:gd name="T65" fmla="*/ 328 h 1859"/>
                <a:gd name="T66" fmla="*/ 150 w 190"/>
                <a:gd name="T67" fmla="*/ 421 h 1859"/>
                <a:gd name="T68" fmla="*/ 157 w 190"/>
                <a:gd name="T69" fmla="*/ 515 h 1859"/>
                <a:gd name="T70" fmla="*/ 163 w 190"/>
                <a:gd name="T71" fmla="*/ 612 h 1859"/>
                <a:gd name="T72" fmla="*/ 170 w 190"/>
                <a:gd name="T73" fmla="*/ 707 h 1859"/>
                <a:gd name="T74" fmla="*/ 177 w 190"/>
                <a:gd name="T75" fmla="*/ 799 h 1859"/>
                <a:gd name="T76" fmla="*/ 182 w 190"/>
                <a:gd name="T77" fmla="*/ 880 h 1859"/>
                <a:gd name="T78" fmla="*/ 184 w 190"/>
                <a:gd name="T79" fmla="*/ 951 h 1859"/>
                <a:gd name="T80" fmla="*/ 187 w 190"/>
                <a:gd name="T81" fmla="*/ 1015 h 1859"/>
                <a:gd name="T82" fmla="*/ 187 w 190"/>
                <a:gd name="T83" fmla="*/ 1086 h 1859"/>
                <a:gd name="T84" fmla="*/ 187 w 190"/>
                <a:gd name="T85" fmla="*/ 1166 h 1859"/>
                <a:gd name="T86" fmla="*/ 190 w 190"/>
                <a:gd name="T87" fmla="*/ 1249 h 1859"/>
                <a:gd name="T88" fmla="*/ 190 w 190"/>
                <a:gd name="T89" fmla="*/ 1333 h 1859"/>
                <a:gd name="T90" fmla="*/ 187 w 190"/>
                <a:gd name="T91" fmla="*/ 1420 h 1859"/>
                <a:gd name="T92" fmla="*/ 187 w 190"/>
                <a:gd name="T93" fmla="*/ 1501 h 1859"/>
                <a:gd name="T94" fmla="*/ 184 w 190"/>
                <a:gd name="T95" fmla="*/ 1580 h 1859"/>
                <a:gd name="T96" fmla="*/ 182 w 190"/>
                <a:gd name="T97" fmla="*/ 1651 h 1859"/>
                <a:gd name="T98" fmla="*/ 182 w 190"/>
                <a:gd name="T99" fmla="*/ 1714 h 1859"/>
                <a:gd name="T100" fmla="*/ 177 w 190"/>
                <a:gd name="T101" fmla="*/ 1762 h 1859"/>
                <a:gd name="T102" fmla="*/ 176 w 190"/>
                <a:gd name="T103" fmla="*/ 1799 h 1859"/>
                <a:gd name="T104" fmla="*/ 160 w 190"/>
                <a:gd name="T105" fmla="*/ 1826 h 1859"/>
                <a:gd name="T106" fmla="*/ 120 w 190"/>
                <a:gd name="T107" fmla="*/ 1845 h 1859"/>
                <a:gd name="T108" fmla="*/ 76 w 190"/>
                <a:gd name="T109" fmla="*/ 1858 h 1859"/>
                <a:gd name="T110" fmla="*/ 55 w 190"/>
                <a:gd name="T111" fmla="*/ 1859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0" h="1859">
                  <a:moveTo>
                    <a:pt x="55" y="1859"/>
                  </a:moveTo>
                  <a:lnTo>
                    <a:pt x="55" y="1855"/>
                  </a:lnTo>
                  <a:lnTo>
                    <a:pt x="55" y="1851"/>
                  </a:lnTo>
                  <a:lnTo>
                    <a:pt x="55" y="1843"/>
                  </a:lnTo>
                  <a:lnTo>
                    <a:pt x="55" y="1835"/>
                  </a:lnTo>
                  <a:lnTo>
                    <a:pt x="55" y="1831"/>
                  </a:lnTo>
                  <a:lnTo>
                    <a:pt x="55" y="1826"/>
                  </a:lnTo>
                  <a:lnTo>
                    <a:pt x="55" y="1818"/>
                  </a:lnTo>
                  <a:lnTo>
                    <a:pt x="55" y="1811"/>
                  </a:lnTo>
                  <a:lnTo>
                    <a:pt x="59" y="1802"/>
                  </a:lnTo>
                  <a:lnTo>
                    <a:pt x="59" y="1795"/>
                  </a:lnTo>
                  <a:lnTo>
                    <a:pt x="59" y="1788"/>
                  </a:lnTo>
                  <a:lnTo>
                    <a:pt x="59" y="1778"/>
                  </a:lnTo>
                  <a:lnTo>
                    <a:pt x="59" y="1771"/>
                  </a:lnTo>
                  <a:lnTo>
                    <a:pt x="59" y="1761"/>
                  </a:lnTo>
                  <a:lnTo>
                    <a:pt x="59" y="1748"/>
                  </a:lnTo>
                  <a:lnTo>
                    <a:pt x="59" y="1739"/>
                  </a:lnTo>
                  <a:lnTo>
                    <a:pt x="60" y="1728"/>
                  </a:lnTo>
                  <a:lnTo>
                    <a:pt x="60" y="1715"/>
                  </a:lnTo>
                  <a:lnTo>
                    <a:pt x="60" y="1702"/>
                  </a:lnTo>
                  <a:lnTo>
                    <a:pt x="60" y="1691"/>
                  </a:lnTo>
                  <a:lnTo>
                    <a:pt x="60" y="1678"/>
                  </a:lnTo>
                  <a:lnTo>
                    <a:pt x="60" y="1667"/>
                  </a:lnTo>
                  <a:lnTo>
                    <a:pt x="63" y="1651"/>
                  </a:lnTo>
                  <a:lnTo>
                    <a:pt x="63" y="1637"/>
                  </a:lnTo>
                  <a:lnTo>
                    <a:pt x="63" y="1622"/>
                  </a:lnTo>
                  <a:lnTo>
                    <a:pt x="63" y="1610"/>
                  </a:lnTo>
                  <a:lnTo>
                    <a:pt x="63" y="1595"/>
                  </a:lnTo>
                  <a:lnTo>
                    <a:pt x="63" y="1577"/>
                  </a:lnTo>
                  <a:lnTo>
                    <a:pt x="63" y="1558"/>
                  </a:lnTo>
                  <a:lnTo>
                    <a:pt x="63" y="1541"/>
                  </a:lnTo>
                  <a:lnTo>
                    <a:pt x="65" y="1526"/>
                  </a:lnTo>
                  <a:lnTo>
                    <a:pt x="65" y="1510"/>
                  </a:lnTo>
                  <a:lnTo>
                    <a:pt x="65" y="1493"/>
                  </a:lnTo>
                  <a:lnTo>
                    <a:pt x="65" y="1474"/>
                  </a:lnTo>
                  <a:lnTo>
                    <a:pt x="65" y="1456"/>
                  </a:lnTo>
                  <a:lnTo>
                    <a:pt x="65" y="1439"/>
                  </a:lnTo>
                  <a:lnTo>
                    <a:pt x="65" y="1419"/>
                  </a:lnTo>
                  <a:lnTo>
                    <a:pt x="65" y="1397"/>
                  </a:lnTo>
                  <a:lnTo>
                    <a:pt x="65" y="1380"/>
                  </a:lnTo>
                  <a:lnTo>
                    <a:pt x="65" y="1363"/>
                  </a:lnTo>
                  <a:lnTo>
                    <a:pt x="65" y="1340"/>
                  </a:lnTo>
                  <a:lnTo>
                    <a:pt x="65" y="1322"/>
                  </a:lnTo>
                  <a:lnTo>
                    <a:pt x="65" y="1300"/>
                  </a:lnTo>
                  <a:lnTo>
                    <a:pt x="63" y="1282"/>
                  </a:lnTo>
                  <a:lnTo>
                    <a:pt x="63" y="1258"/>
                  </a:lnTo>
                  <a:lnTo>
                    <a:pt x="63" y="1239"/>
                  </a:lnTo>
                  <a:lnTo>
                    <a:pt x="63" y="1216"/>
                  </a:lnTo>
                  <a:lnTo>
                    <a:pt x="63" y="1196"/>
                  </a:lnTo>
                  <a:lnTo>
                    <a:pt x="63" y="1171"/>
                  </a:lnTo>
                  <a:lnTo>
                    <a:pt x="60" y="1149"/>
                  </a:lnTo>
                  <a:lnTo>
                    <a:pt x="60" y="1128"/>
                  </a:lnTo>
                  <a:lnTo>
                    <a:pt x="60" y="1106"/>
                  </a:lnTo>
                  <a:lnTo>
                    <a:pt x="59" y="1081"/>
                  </a:lnTo>
                  <a:lnTo>
                    <a:pt x="59" y="1059"/>
                  </a:lnTo>
                  <a:lnTo>
                    <a:pt x="59" y="1037"/>
                  </a:lnTo>
                  <a:lnTo>
                    <a:pt x="59" y="1012"/>
                  </a:lnTo>
                  <a:lnTo>
                    <a:pt x="55" y="990"/>
                  </a:lnTo>
                  <a:lnTo>
                    <a:pt x="55" y="967"/>
                  </a:lnTo>
                  <a:lnTo>
                    <a:pt x="55" y="942"/>
                  </a:lnTo>
                  <a:lnTo>
                    <a:pt x="53" y="920"/>
                  </a:lnTo>
                  <a:lnTo>
                    <a:pt x="50" y="895"/>
                  </a:lnTo>
                  <a:lnTo>
                    <a:pt x="50" y="873"/>
                  </a:lnTo>
                  <a:lnTo>
                    <a:pt x="50" y="848"/>
                  </a:lnTo>
                  <a:lnTo>
                    <a:pt x="49" y="826"/>
                  </a:lnTo>
                  <a:lnTo>
                    <a:pt x="49" y="804"/>
                  </a:lnTo>
                  <a:lnTo>
                    <a:pt x="46" y="779"/>
                  </a:lnTo>
                  <a:lnTo>
                    <a:pt x="46" y="759"/>
                  </a:lnTo>
                  <a:lnTo>
                    <a:pt x="43" y="736"/>
                  </a:lnTo>
                  <a:lnTo>
                    <a:pt x="43" y="716"/>
                  </a:lnTo>
                  <a:lnTo>
                    <a:pt x="40" y="693"/>
                  </a:lnTo>
                  <a:lnTo>
                    <a:pt x="40" y="670"/>
                  </a:lnTo>
                  <a:lnTo>
                    <a:pt x="38" y="650"/>
                  </a:lnTo>
                  <a:lnTo>
                    <a:pt x="38" y="632"/>
                  </a:lnTo>
                  <a:lnTo>
                    <a:pt x="35" y="609"/>
                  </a:lnTo>
                  <a:lnTo>
                    <a:pt x="35" y="592"/>
                  </a:lnTo>
                  <a:lnTo>
                    <a:pt x="35" y="572"/>
                  </a:lnTo>
                  <a:lnTo>
                    <a:pt x="33" y="552"/>
                  </a:lnTo>
                  <a:lnTo>
                    <a:pt x="33" y="531"/>
                  </a:lnTo>
                  <a:lnTo>
                    <a:pt x="33" y="512"/>
                  </a:lnTo>
                  <a:lnTo>
                    <a:pt x="32" y="492"/>
                  </a:lnTo>
                  <a:lnTo>
                    <a:pt x="32" y="475"/>
                  </a:lnTo>
                  <a:lnTo>
                    <a:pt x="28" y="458"/>
                  </a:lnTo>
                  <a:lnTo>
                    <a:pt x="28" y="439"/>
                  </a:lnTo>
                  <a:lnTo>
                    <a:pt x="26" y="422"/>
                  </a:lnTo>
                  <a:lnTo>
                    <a:pt x="26" y="407"/>
                  </a:lnTo>
                  <a:lnTo>
                    <a:pt x="26" y="388"/>
                  </a:lnTo>
                  <a:lnTo>
                    <a:pt x="26" y="374"/>
                  </a:lnTo>
                  <a:lnTo>
                    <a:pt x="23" y="355"/>
                  </a:lnTo>
                  <a:lnTo>
                    <a:pt x="23" y="341"/>
                  </a:lnTo>
                  <a:lnTo>
                    <a:pt x="23" y="327"/>
                  </a:lnTo>
                  <a:lnTo>
                    <a:pt x="23" y="311"/>
                  </a:lnTo>
                  <a:lnTo>
                    <a:pt x="20" y="294"/>
                  </a:lnTo>
                  <a:lnTo>
                    <a:pt x="19" y="281"/>
                  </a:lnTo>
                  <a:lnTo>
                    <a:pt x="19" y="267"/>
                  </a:lnTo>
                  <a:lnTo>
                    <a:pt x="19" y="254"/>
                  </a:lnTo>
                  <a:lnTo>
                    <a:pt x="16" y="238"/>
                  </a:lnTo>
                  <a:lnTo>
                    <a:pt x="16" y="225"/>
                  </a:lnTo>
                  <a:lnTo>
                    <a:pt x="16" y="211"/>
                  </a:lnTo>
                  <a:lnTo>
                    <a:pt x="16" y="203"/>
                  </a:lnTo>
                  <a:lnTo>
                    <a:pt x="13" y="190"/>
                  </a:lnTo>
                  <a:lnTo>
                    <a:pt x="12" y="178"/>
                  </a:lnTo>
                  <a:lnTo>
                    <a:pt x="12" y="166"/>
                  </a:lnTo>
                  <a:lnTo>
                    <a:pt x="12" y="157"/>
                  </a:lnTo>
                  <a:lnTo>
                    <a:pt x="8" y="147"/>
                  </a:lnTo>
                  <a:lnTo>
                    <a:pt x="8" y="137"/>
                  </a:lnTo>
                  <a:lnTo>
                    <a:pt x="8" y="130"/>
                  </a:lnTo>
                  <a:lnTo>
                    <a:pt x="8" y="119"/>
                  </a:lnTo>
                  <a:lnTo>
                    <a:pt x="6" y="110"/>
                  </a:lnTo>
                  <a:lnTo>
                    <a:pt x="6" y="101"/>
                  </a:lnTo>
                  <a:lnTo>
                    <a:pt x="3" y="94"/>
                  </a:lnTo>
                  <a:lnTo>
                    <a:pt x="3" y="87"/>
                  </a:lnTo>
                  <a:lnTo>
                    <a:pt x="3" y="80"/>
                  </a:lnTo>
                  <a:lnTo>
                    <a:pt x="3" y="74"/>
                  </a:lnTo>
                  <a:lnTo>
                    <a:pt x="3" y="67"/>
                  </a:lnTo>
                  <a:lnTo>
                    <a:pt x="3" y="62"/>
                  </a:lnTo>
                  <a:lnTo>
                    <a:pt x="0" y="52"/>
                  </a:lnTo>
                  <a:lnTo>
                    <a:pt x="0" y="46"/>
                  </a:lnTo>
                  <a:lnTo>
                    <a:pt x="0" y="40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3" y="22"/>
                  </a:lnTo>
                  <a:lnTo>
                    <a:pt x="8" y="17"/>
                  </a:lnTo>
                  <a:lnTo>
                    <a:pt x="16" y="14"/>
                  </a:lnTo>
                  <a:lnTo>
                    <a:pt x="23" y="9"/>
                  </a:lnTo>
                  <a:lnTo>
                    <a:pt x="33" y="7"/>
                  </a:lnTo>
                  <a:lnTo>
                    <a:pt x="38" y="5"/>
                  </a:lnTo>
                  <a:lnTo>
                    <a:pt x="43" y="5"/>
                  </a:lnTo>
                  <a:lnTo>
                    <a:pt x="50" y="3"/>
                  </a:lnTo>
                  <a:lnTo>
                    <a:pt x="55" y="3"/>
                  </a:lnTo>
                  <a:lnTo>
                    <a:pt x="60" y="0"/>
                  </a:lnTo>
                  <a:lnTo>
                    <a:pt x="65" y="0"/>
                  </a:lnTo>
                  <a:lnTo>
                    <a:pt x="70" y="0"/>
                  </a:lnTo>
                  <a:lnTo>
                    <a:pt x="77" y="0"/>
                  </a:lnTo>
                  <a:lnTo>
                    <a:pt x="87" y="3"/>
                  </a:lnTo>
                  <a:lnTo>
                    <a:pt x="97" y="5"/>
                  </a:lnTo>
                  <a:lnTo>
                    <a:pt x="106" y="7"/>
                  </a:lnTo>
                  <a:lnTo>
                    <a:pt x="113" y="13"/>
                  </a:lnTo>
                  <a:lnTo>
                    <a:pt x="116" y="20"/>
                  </a:lnTo>
                  <a:lnTo>
                    <a:pt x="119" y="27"/>
                  </a:lnTo>
                  <a:lnTo>
                    <a:pt x="119" y="32"/>
                  </a:lnTo>
                  <a:lnTo>
                    <a:pt x="119" y="42"/>
                  </a:lnTo>
                  <a:lnTo>
                    <a:pt x="119" y="47"/>
                  </a:lnTo>
                  <a:lnTo>
                    <a:pt x="120" y="52"/>
                  </a:lnTo>
                  <a:lnTo>
                    <a:pt x="120" y="60"/>
                  </a:lnTo>
                  <a:lnTo>
                    <a:pt x="120" y="69"/>
                  </a:lnTo>
                  <a:lnTo>
                    <a:pt x="120" y="77"/>
                  </a:lnTo>
                  <a:lnTo>
                    <a:pt x="120" y="87"/>
                  </a:lnTo>
                  <a:lnTo>
                    <a:pt x="123" y="97"/>
                  </a:lnTo>
                  <a:lnTo>
                    <a:pt x="123" y="106"/>
                  </a:lnTo>
                  <a:lnTo>
                    <a:pt x="123" y="117"/>
                  </a:lnTo>
                  <a:lnTo>
                    <a:pt x="125" y="133"/>
                  </a:lnTo>
                  <a:lnTo>
                    <a:pt x="129" y="143"/>
                  </a:lnTo>
                  <a:lnTo>
                    <a:pt x="129" y="157"/>
                  </a:lnTo>
                  <a:lnTo>
                    <a:pt x="129" y="170"/>
                  </a:lnTo>
                  <a:lnTo>
                    <a:pt x="130" y="181"/>
                  </a:lnTo>
                  <a:lnTo>
                    <a:pt x="130" y="197"/>
                  </a:lnTo>
                  <a:lnTo>
                    <a:pt x="133" y="211"/>
                  </a:lnTo>
                  <a:lnTo>
                    <a:pt x="133" y="225"/>
                  </a:lnTo>
                  <a:lnTo>
                    <a:pt x="135" y="244"/>
                  </a:lnTo>
                  <a:lnTo>
                    <a:pt x="135" y="258"/>
                  </a:lnTo>
                  <a:lnTo>
                    <a:pt x="137" y="277"/>
                  </a:lnTo>
                  <a:lnTo>
                    <a:pt x="137" y="294"/>
                  </a:lnTo>
                  <a:lnTo>
                    <a:pt x="143" y="311"/>
                  </a:lnTo>
                  <a:lnTo>
                    <a:pt x="143" y="328"/>
                  </a:lnTo>
                  <a:lnTo>
                    <a:pt x="143" y="347"/>
                  </a:lnTo>
                  <a:lnTo>
                    <a:pt x="145" y="364"/>
                  </a:lnTo>
                  <a:lnTo>
                    <a:pt x="145" y="382"/>
                  </a:lnTo>
                  <a:lnTo>
                    <a:pt x="149" y="402"/>
                  </a:lnTo>
                  <a:lnTo>
                    <a:pt x="150" y="421"/>
                  </a:lnTo>
                  <a:lnTo>
                    <a:pt x="152" y="438"/>
                  </a:lnTo>
                  <a:lnTo>
                    <a:pt x="152" y="458"/>
                  </a:lnTo>
                  <a:lnTo>
                    <a:pt x="152" y="478"/>
                  </a:lnTo>
                  <a:lnTo>
                    <a:pt x="157" y="498"/>
                  </a:lnTo>
                  <a:lnTo>
                    <a:pt x="157" y="515"/>
                  </a:lnTo>
                  <a:lnTo>
                    <a:pt x="160" y="532"/>
                  </a:lnTo>
                  <a:lnTo>
                    <a:pt x="160" y="555"/>
                  </a:lnTo>
                  <a:lnTo>
                    <a:pt x="163" y="575"/>
                  </a:lnTo>
                  <a:lnTo>
                    <a:pt x="163" y="592"/>
                  </a:lnTo>
                  <a:lnTo>
                    <a:pt x="163" y="612"/>
                  </a:lnTo>
                  <a:lnTo>
                    <a:pt x="164" y="632"/>
                  </a:lnTo>
                  <a:lnTo>
                    <a:pt x="167" y="649"/>
                  </a:lnTo>
                  <a:lnTo>
                    <a:pt x="167" y="669"/>
                  </a:lnTo>
                  <a:lnTo>
                    <a:pt x="170" y="689"/>
                  </a:lnTo>
                  <a:lnTo>
                    <a:pt x="170" y="707"/>
                  </a:lnTo>
                  <a:lnTo>
                    <a:pt x="176" y="726"/>
                  </a:lnTo>
                  <a:lnTo>
                    <a:pt x="176" y="744"/>
                  </a:lnTo>
                  <a:lnTo>
                    <a:pt x="176" y="761"/>
                  </a:lnTo>
                  <a:lnTo>
                    <a:pt x="176" y="779"/>
                  </a:lnTo>
                  <a:lnTo>
                    <a:pt x="177" y="799"/>
                  </a:lnTo>
                  <a:lnTo>
                    <a:pt x="177" y="813"/>
                  </a:lnTo>
                  <a:lnTo>
                    <a:pt x="179" y="831"/>
                  </a:lnTo>
                  <a:lnTo>
                    <a:pt x="179" y="848"/>
                  </a:lnTo>
                  <a:lnTo>
                    <a:pt x="182" y="864"/>
                  </a:lnTo>
                  <a:lnTo>
                    <a:pt x="182" y="880"/>
                  </a:lnTo>
                  <a:lnTo>
                    <a:pt x="182" y="895"/>
                  </a:lnTo>
                  <a:lnTo>
                    <a:pt x="182" y="910"/>
                  </a:lnTo>
                  <a:lnTo>
                    <a:pt x="184" y="924"/>
                  </a:lnTo>
                  <a:lnTo>
                    <a:pt x="184" y="938"/>
                  </a:lnTo>
                  <a:lnTo>
                    <a:pt x="184" y="951"/>
                  </a:lnTo>
                  <a:lnTo>
                    <a:pt x="184" y="965"/>
                  </a:lnTo>
                  <a:lnTo>
                    <a:pt x="187" y="977"/>
                  </a:lnTo>
                  <a:lnTo>
                    <a:pt x="187" y="990"/>
                  </a:lnTo>
                  <a:lnTo>
                    <a:pt x="187" y="1002"/>
                  </a:lnTo>
                  <a:lnTo>
                    <a:pt x="187" y="1015"/>
                  </a:lnTo>
                  <a:lnTo>
                    <a:pt x="187" y="1029"/>
                  </a:lnTo>
                  <a:lnTo>
                    <a:pt x="187" y="1045"/>
                  </a:lnTo>
                  <a:lnTo>
                    <a:pt x="187" y="1057"/>
                  </a:lnTo>
                  <a:lnTo>
                    <a:pt x="187" y="1072"/>
                  </a:lnTo>
                  <a:lnTo>
                    <a:pt x="187" y="1086"/>
                  </a:lnTo>
                  <a:lnTo>
                    <a:pt x="187" y="1101"/>
                  </a:lnTo>
                  <a:lnTo>
                    <a:pt x="187" y="1119"/>
                  </a:lnTo>
                  <a:lnTo>
                    <a:pt x="187" y="1134"/>
                  </a:lnTo>
                  <a:lnTo>
                    <a:pt x="187" y="1149"/>
                  </a:lnTo>
                  <a:lnTo>
                    <a:pt x="187" y="1166"/>
                  </a:lnTo>
                  <a:lnTo>
                    <a:pt x="187" y="1182"/>
                  </a:lnTo>
                  <a:lnTo>
                    <a:pt x="187" y="1198"/>
                  </a:lnTo>
                  <a:lnTo>
                    <a:pt x="190" y="1216"/>
                  </a:lnTo>
                  <a:lnTo>
                    <a:pt x="190" y="1230"/>
                  </a:lnTo>
                  <a:lnTo>
                    <a:pt x="190" y="1249"/>
                  </a:lnTo>
                  <a:lnTo>
                    <a:pt x="190" y="1266"/>
                  </a:lnTo>
                  <a:lnTo>
                    <a:pt x="190" y="1283"/>
                  </a:lnTo>
                  <a:lnTo>
                    <a:pt x="190" y="1297"/>
                  </a:lnTo>
                  <a:lnTo>
                    <a:pt x="190" y="1316"/>
                  </a:lnTo>
                  <a:lnTo>
                    <a:pt x="190" y="1333"/>
                  </a:lnTo>
                  <a:lnTo>
                    <a:pt x="190" y="1350"/>
                  </a:lnTo>
                  <a:lnTo>
                    <a:pt x="187" y="1369"/>
                  </a:lnTo>
                  <a:lnTo>
                    <a:pt x="187" y="1386"/>
                  </a:lnTo>
                  <a:lnTo>
                    <a:pt x="187" y="1402"/>
                  </a:lnTo>
                  <a:lnTo>
                    <a:pt x="187" y="1420"/>
                  </a:lnTo>
                  <a:lnTo>
                    <a:pt x="187" y="1439"/>
                  </a:lnTo>
                  <a:lnTo>
                    <a:pt x="187" y="1453"/>
                  </a:lnTo>
                  <a:lnTo>
                    <a:pt x="187" y="1470"/>
                  </a:lnTo>
                  <a:lnTo>
                    <a:pt x="187" y="1484"/>
                  </a:lnTo>
                  <a:lnTo>
                    <a:pt x="187" y="1501"/>
                  </a:lnTo>
                  <a:lnTo>
                    <a:pt x="187" y="1517"/>
                  </a:lnTo>
                  <a:lnTo>
                    <a:pt x="187" y="1531"/>
                  </a:lnTo>
                  <a:lnTo>
                    <a:pt x="187" y="1550"/>
                  </a:lnTo>
                  <a:lnTo>
                    <a:pt x="184" y="1564"/>
                  </a:lnTo>
                  <a:lnTo>
                    <a:pt x="184" y="1580"/>
                  </a:lnTo>
                  <a:lnTo>
                    <a:pt x="184" y="1595"/>
                  </a:lnTo>
                  <a:lnTo>
                    <a:pt x="184" y="1612"/>
                  </a:lnTo>
                  <a:lnTo>
                    <a:pt x="184" y="1624"/>
                  </a:lnTo>
                  <a:lnTo>
                    <a:pt x="184" y="1637"/>
                  </a:lnTo>
                  <a:lnTo>
                    <a:pt x="182" y="1651"/>
                  </a:lnTo>
                  <a:lnTo>
                    <a:pt x="182" y="1667"/>
                  </a:lnTo>
                  <a:lnTo>
                    <a:pt x="182" y="1677"/>
                  </a:lnTo>
                  <a:lnTo>
                    <a:pt x="182" y="1688"/>
                  </a:lnTo>
                  <a:lnTo>
                    <a:pt x="182" y="1701"/>
                  </a:lnTo>
                  <a:lnTo>
                    <a:pt x="182" y="1714"/>
                  </a:lnTo>
                  <a:lnTo>
                    <a:pt x="179" y="1724"/>
                  </a:lnTo>
                  <a:lnTo>
                    <a:pt x="179" y="1734"/>
                  </a:lnTo>
                  <a:lnTo>
                    <a:pt x="177" y="1746"/>
                  </a:lnTo>
                  <a:lnTo>
                    <a:pt x="177" y="1756"/>
                  </a:lnTo>
                  <a:lnTo>
                    <a:pt x="177" y="1762"/>
                  </a:lnTo>
                  <a:lnTo>
                    <a:pt x="177" y="1771"/>
                  </a:lnTo>
                  <a:lnTo>
                    <a:pt x="176" y="1778"/>
                  </a:lnTo>
                  <a:lnTo>
                    <a:pt x="176" y="1785"/>
                  </a:lnTo>
                  <a:lnTo>
                    <a:pt x="176" y="1794"/>
                  </a:lnTo>
                  <a:lnTo>
                    <a:pt x="176" y="1799"/>
                  </a:lnTo>
                  <a:lnTo>
                    <a:pt x="172" y="1802"/>
                  </a:lnTo>
                  <a:lnTo>
                    <a:pt x="170" y="1808"/>
                  </a:lnTo>
                  <a:lnTo>
                    <a:pt x="167" y="1815"/>
                  </a:lnTo>
                  <a:lnTo>
                    <a:pt x="167" y="1822"/>
                  </a:lnTo>
                  <a:lnTo>
                    <a:pt x="160" y="1826"/>
                  </a:lnTo>
                  <a:lnTo>
                    <a:pt x="156" y="1831"/>
                  </a:lnTo>
                  <a:lnTo>
                    <a:pt x="145" y="1835"/>
                  </a:lnTo>
                  <a:lnTo>
                    <a:pt x="137" y="1841"/>
                  </a:lnTo>
                  <a:lnTo>
                    <a:pt x="130" y="1843"/>
                  </a:lnTo>
                  <a:lnTo>
                    <a:pt x="120" y="1845"/>
                  </a:lnTo>
                  <a:lnTo>
                    <a:pt x="113" y="1848"/>
                  </a:lnTo>
                  <a:lnTo>
                    <a:pt x="103" y="1853"/>
                  </a:lnTo>
                  <a:lnTo>
                    <a:pt x="92" y="1853"/>
                  </a:lnTo>
                  <a:lnTo>
                    <a:pt x="83" y="1855"/>
                  </a:lnTo>
                  <a:lnTo>
                    <a:pt x="76" y="1858"/>
                  </a:lnTo>
                  <a:lnTo>
                    <a:pt x="68" y="1858"/>
                  </a:lnTo>
                  <a:lnTo>
                    <a:pt x="63" y="1859"/>
                  </a:lnTo>
                  <a:lnTo>
                    <a:pt x="59" y="1859"/>
                  </a:lnTo>
                  <a:lnTo>
                    <a:pt x="55" y="1859"/>
                  </a:lnTo>
                  <a:lnTo>
                    <a:pt x="55" y="1859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87"/>
            <p:cNvSpPr>
              <a:spLocks/>
            </p:cNvSpPr>
            <p:nvPr/>
          </p:nvSpPr>
          <p:spPr bwMode="auto">
            <a:xfrm>
              <a:off x="232372" y="2683809"/>
              <a:ext cx="670482" cy="119482"/>
            </a:xfrm>
            <a:custGeom>
              <a:avLst/>
              <a:gdLst>
                <a:gd name="T0" fmla="*/ 19 w 2035"/>
                <a:gd name="T1" fmla="*/ 269 h 364"/>
                <a:gd name="T2" fmla="*/ 47 w 2035"/>
                <a:gd name="T3" fmla="*/ 263 h 364"/>
                <a:gd name="T4" fmla="*/ 90 w 2035"/>
                <a:gd name="T5" fmla="*/ 255 h 364"/>
                <a:gd name="T6" fmla="*/ 147 w 2035"/>
                <a:gd name="T7" fmla="*/ 242 h 364"/>
                <a:gd name="T8" fmla="*/ 211 w 2035"/>
                <a:gd name="T9" fmla="*/ 228 h 364"/>
                <a:gd name="T10" fmla="*/ 288 w 2035"/>
                <a:gd name="T11" fmla="*/ 215 h 364"/>
                <a:gd name="T12" fmla="*/ 378 w 2035"/>
                <a:gd name="T13" fmla="*/ 198 h 364"/>
                <a:gd name="T14" fmla="*/ 480 w 2035"/>
                <a:gd name="T15" fmla="*/ 179 h 364"/>
                <a:gd name="T16" fmla="*/ 589 w 2035"/>
                <a:gd name="T17" fmla="*/ 161 h 364"/>
                <a:gd name="T18" fmla="*/ 712 w 2035"/>
                <a:gd name="T19" fmla="*/ 139 h 364"/>
                <a:gd name="T20" fmla="*/ 839 w 2035"/>
                <a:gd name="T21" fmla="*/ 124 h 364"/>
                <a:gd name="T22" fmla="*/ 982 w 2035"/>
                <a:gd name="T23" fmla="*/ 104 h 364"/>
                <a:gd name="T24" fmla="*/ 1118 w 2035"/>
                <a:gd name="T25" fmla="*/ 84 h 364"/>
                <a:gd name="T26" fmla="*/ 1248 w 2035"/>
                <a:gd name="T27" fmla="*/ 68 h 364"/>
                <a:gd name="T28" fmla="*/ 1368 w 2035"/>
                <a:gd name="T29" fmla="*/ 55 h 364"/>
                <a:gd name="T30" fmla="*/ 1476 w 2035"/>
                <a:gd name="T31" fmla="*/ 44 h 364"/>
                <a:gd name="T32" fmla="*/ 1573 w 2035"/>
                <a:gd name="T33" fmla="*/ 32 h 364"/>
                <a:gd name="T34" fmla="*/ 1663 w 2035"/>
                <a:gd name="T35" fmla="*/ 27 h 364"/>
                <a:gd name="T36" fmla="*/ 1740 w 2035"/>
                <a:gd name="T37" fmla="*/ 21 h 364"/>
                <a:gd name="T38" fmla="*/ 1804 w 2035"/>
                <a:gd name="T39" fmla="*/ 15 h 364"/>
                <a:gd name="T40" fmla="*/ 1859 w 2035"/>
                <a:gd name="T41" fmla="*/ 11 h 364"/>
                <a:gd name="T42" fmla="*/ 1904 w 2035"/>
                <a:gd name="T43" fmla="*/ 5 h 364"/>
                <a:gd name="T44" fmla="*/ 1936 w 2035"/>
                <a:gd name="T45" fmla="*/ 4 h 364"/>
                <a:gd name="T46" fmla="*/ 1968 w 2035"/>
                <a:gd name="T47" fmla="*/ 0 h 364"/>
                <a:gd name="T48" fmla="*/ 2003 w 2035"/>
                <a:gd name="T49" fmla="*/ 14 h 364"/>
                <a:gd name="T50" fmla="*/ 2031 w 2035"/>
                <a:gd name="T51" fmla="*/ 51 h 364"/>
                <a:gd name="T52" fmla="*/ 2031 w 2035"/>
                <a:gd name="T53" fmla="*/ 78 h 364"/>
                <a:gd name="T54" fmla="*/ 2000 w 2035"/>
                <a:gd name="T55" fmla="*/ 85 h 364"/>
                <a:gd name="T56" fmla="*/ 1958 w 2035"/>
                <a:gd name="T57" fmla="*/ 91 h 364"/>
                <a:gd name="T58" fmla="*/ 1907 w 2035"/>
                <a:gd name="T59" fmla="*/ 96 h 364"/>
                <a:gd name="T60" fmla="*/ 1837 w 2035"/>
                <a:gd name="T61" fmla="*/ 101 h 364"/>
                <a:gd name="T62" fmla="*/ 1757 w 2035"/>
                <a:gd name="T63" fmla="*/ 106 h 364"/>
                <a:gd name="T64" fmla="*/ 1670 w 2035"/>
                <a:gd name="T65" fmla="*/ 116 h 364"/>
                <a:gd name="T66" fmla="*/ 1570 w 2035"/>
                <a:gd name="T67" fmla="*/ 125 h 364"/>
                <a:gd name="T68" fmla="*/ 1466 w 2035"/>
                <a:gd name="T69" fmla="*/ 135 h 364"/>
                <a:gd name="T70" fmla="*/ 1359 w 2035"/>
                <a:gd name="T71" fmla="*/ 146 h 364"/>
                <a:gd name="T72" fmla="*/ 1242 w 2035"/>
                <a:gd name="T73" fmla="*/ 161 h 364"/>
                <a:gd name="T74" fmla="*/ 1128 w 2035"/>
                <a:gd name="T75" fmla="*/ 176 h 364"/>
                <a:gd name="T76" fmla="*/ 1011 w 2035"/>
                <a:gd name="T77" fmla="*/ 189 h 364"/>
                <a:gd name="T78" fmla="*/ 900 w 2035"/>
                <a:gd name="T79" fmla="*/ 208 h 364"/>
                <a:gd name="T80" fmla="*/ 788 w 2035"/>
                <a:gd name="T81" fmla="*/ 222 h 364"/>
                <a:gd name="T82" fmla="*/ 683 w 2035"/>
                <a:gd name="T83" fmla="*/ 236 h 364"/>
                <a:gd name="T84" fmla="*/ 588 w 2035"/>
                <a:gd name="T85" fmla="*/ 255 h 364"/>
                <a:gd name="T86" fmla="*/ 492 w 2035"/>
                <a:gd name="T87" fmla="*/ 269 h 364"/>
                <a:gd name="T88" fmla="*/ 407 w 2035"/>
                <a:gd name="T89" fmla="*/ 282 h 364"/>
                <a:gd name="T90" fmla="*/ 334 w 2035"/>
                <a:gd name="T91" fmla="*/ 296 h 364"/>
                <a:gd name="T92" fmla="*/ 263 w 2035"/>
                <a:gd name="T93" fmla="*/ 306 h 364"/>
                <a:gd name="T94" fmla="*/ 203 w 2035"/>
                <a:gd name="T95" fmla="*/ 316 h 364"/>
                <a:gd name="T96" fmla="*/ 152 w 2035"/>
                <a:gd name="T97" fmla="*/ 329 h 364"/>
                <a:gd name="T98" fmla="*/ 107 w 2035"/>
                <a:gd name="T99" fmla="*/ 339 h 364"/>
                <a:gd name="T100" fmla="*/ 75 w 2035"/>
                <a:gd name="T101" fmla="*/ 349 h 364"/>
                <a:gd name="T102" fmla="*/ 50 w 2035"/>
                <a:gd name="T103" fmla="*/ 362 h 364"/>
                <a:gd name="T104" fmla="*/ 16 w 2035"/>
                <a:gd name="T105" fmla="*/ 352 h 364"/>
                <a:gd name="T106" fmla="*/ 0 w 2035"/>
                <a:gd name="T107" fmla="*/ 309 h 364"/>
                <a:gd name="T108" fmla="*/ 0 w 2035"/>
                <a:gd name="T109" fmla="*/ 276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35" h="364">
                  <a:moveTo>
                    <a:pt x="0" y="276"/>
                  </a:moveTo>
                  <a:lnTo>
                    <a:pt x="3" y="275"/>
                  </a:lnTo>
                  <a:lnTo>
                    <a:pt x="8" y="275"/>
                  </a:lnTo>
                  <a:lnTo>
                    <a:pt x="16" y="273"/>
                  </a:lnTo>
                  <a:lnTo>
                    <a:pt x="19" y="269"/>
                  </a:lnTo>
                  <a:lnTo>
                    <a:pt x="22" y="269"/>
                  </a:lnTo>
                  <a:lnTo>
                    <a:pt x="32" y="268"/>
                  </a:lnTo>
                  <a:lnTo>
                    <a:pt x="35" y="268"/>
                  </a:lnTo>
                  <a:lnTo>
                    <a:pt x="40" y="263"/>
                  </a:lnTo>
                  <a:lnTo>
                    <a:pt x="47" y="263"/>
                  </a:lnTo>
                  <a:lnTo>
                    <a:pt x="55" y="262"/>
                  </a:lnTo>
                  <a:lnTo>
                    <a:pt x="65" y="262"/>
                  </a:lnTo>
                  <a:lnTo>
                    <a:pt x="73" y="260"/>
                  </a:lnTo>
                  <a:lnTo>
                    <a:pt x="82" y="255"/>
                  </a:lnTo>
                  <a:lnTo>
                    <a:pt x="90" y="255"/>
                  </a:lnTo>
                  <a:lnTo>
                    <a:pt x="103" y="252"/>
                  </a:lnTo>
                  <a:lnTo>
                    <a:pt x="112" y="249"/>
                  </a:lnTo>
                  <a:lnTo>
                    <a:pt x="123" y="248"/>
                  </a:lnTo>
                  <a:lnTo>
                    <a:pt x="133" y="245"/>
                  </a:lnTo>
                  <a:lnTo>
                    <a:pt x="147" y="242"/>
                  </a:lnTo>
                  <a:lnTo>
                    <a:pt x="160" y="240"/>
                  </a:lnTo>
                  <a:lnTo>
                    <a:pt x="172" y="236"/>
                  </a:lnTo>
                  <a:lnTo>
                    <a:pt x="184" y="235"/>
                  </a:lnTo>
                  <a:lnTo>
                    <a:pt x="199" y="230"/>
                  </a:lnTo>
                  <a:lnTo>
                    <a:pt x="211" y="228"/>
                  </a:lnTo>
                  <a:lnTo>
                    <a:pt x="227" y="228"/>
                  </a:lnTo>
                  <a:lnTo>
                    <a:pt x="241" y="222"/>
                  </a:lnTo>
                  <a:lnTo>
                    <a:pt x="258" y="220"/>
                  </a:lnTo>
                  <a:lnTo>
                    <a:pt x="274" y="218"/>
                  </a:lnTo>
                  <a:lnTo>
                    <a:pt x="288" y="215"/>
                  </a:lnTo>
                  <a:lnTo>
                    <a:pt x="306" y="209"/>
                  </a:lnTo>
                  <a:lnTo>
                    <a:pt x="327" y="208"/>
                  </a:lnTo>
                  <a:lnTo>
                    <a:pt x="341" y="203"/>
                  </a:lnTo>
                  <a:lnTo>
                    <a:pt x="361" y="203"/>
                  </a:lnTo>
                  <a:lnTo>
                    <a:pt x="378" y="198"/>
                  </a:lnTo>
                  <a:lnTo>
                    <a:pt x="398" y="195"/>
                  </a:lnTo>
                  <a:lnTo>
                    <a:pt x="418" y="189"/>
                  </a:lnTo>
                  <a:lnTo>
                    <a:pt x="438" y="188"/>
                  </a:lnTo>
                  <a:lnTo>
                    <a:pt x="458" y="182"/>
                  </a:lnTo>
                  <a:lnTo>
                    <a:pt x="480" y="179"/>
                  </a:lnTo>
                  <a:lnTo>
                    <a:pt x="499" y="176"/>
                  </a:lnTo>
                  <a:lnTo>
                    <a:pt x="522" y="172"/>
                  </a:lnTo>
                  <a:lnTo>
                    <a:pt x="545" y="168"/>
                  </a:lnTo>
                  <a:lnTo>
                    <a:pt x="567" y="165"/>
                  </a:lnTo>
                  <a:lnTo>
                    <a:pt x="589" y="161"/>
                  </a:lnTo>
                  <a:lnTo>
                    <a:pt x="611" y="155"/>
                  </a:lnTo>
                  <a:lnTo>
                    <a:pt x="636" y="152"/>
                  </a:lnTo>
                  <a:lnTo>
                    <a:pt x="662" y="146"/>
                  </a:lnTo>
                  <a:lnTo>
                    <a:pt x="683" y="143"/>
                  </a:lnTo>
                  <a:lnTo>
                    <a:pt x="712" y="139"/>
                  </a:lnTo>
                  <a:lnTo>
                    <a:pt x="736" y="135"/>
                  </a:lnTo>
                  <a:lnTo>
                    <a:pt x="760" y="132"/>
                  </a:lnTo>
                  <a:lnTo>
                    <a:pt x="788" y="131"/>
                  </a:lnTo>
                  <a:lnTo>
                    <a:pt x="813" y="125"/>
                  </a:lnTo>
                  <a:lnTo>
                    <a:pt x="839" y="124"/>
                  </a:lnTo>
                  <a:lnTo>
                    <a:pt x="870" y="118"/>
                  </a:lnTo>
                  <a:lnTo>
                    <a:pt x="897" y="116"/>
                  </a:lnTo>
                  <a:lnTo>
                    <a:pt x="923" y="111"/>
                  </a:lnTo>
                  <a:lnTo>
                    <a:pt x="952" y="106"/>
                  </a:lnTo>
                  <a:lnTo>
                    <a:pt x="982" y="104"/>
                  </a:lnTo>
                  <a:lnTo>
                    <a:pt x="1010" y="101"/>
                  </a:lnTo>
                  <a:lnTo>
                    <a:pt x="1037" y="96"/>
                  </a:lnTo>
                  <a:lnTo>
                    <a:pt x="1064" y="91"/>
                  </a:lnTo>
                  <a:lnTo>
                    <a:pt x="1091" y="88"/>
                  </a:lnTo>
                  <a:lnTo>
                    <a:pt x="1118" y="84"/>
                  </a:lnTo>
                  <a:lnTo>
                    <a:pt x="1146" y="78"/>
                  </a:lnTo>
                  <a:lnTo>
                    <a:pt x="1171" y="75"/>
                  </a:lnTo>
                  <a:lnTo>
                    <a:pt x="1198" y="74"/>
                  </a:lnTo>
                  <a:lnTo>
                    <a:pt x="1224" y="71"/>
                  </a:lnTo>
                  <a:lnTo>
                    <a:pt x="1248" y="68"/>
                  </a:lnTo>
                  <a:lnTo>
                    <a:pt x="1272" y="65"/>
                  </a:lnTo>
                  <a:lnTo>
                    <a:pt x="1297" y="64"/>
                  </a:lnTo>
                  <a:lnTo>
                    <a:pt x="1321" y="61"/>
                  </a:lnTo>
                  <a:lnTo>
                    <a:pt x="1345" y="55"/>
                  </a:lnTo>
                  <a:lnTo>
                    <a:pt x="1368" y="55"/>
                  </a:lnTo>
                  <a:lnTo>
                    <a:pt x="1389" y="54"/>
                  </a:lnTo>
                  <a:lnTo>
                    <a:pt x="1412" y="51"/>
                  </a:lnTo>
                  <a:lnTo>
                    <a:pt x="1434" y="47"/>
                  </a:lnTo>
                  <a:lnTo>
                    <a:pt x="1455" y="47"/>
                  </a:lnTo>
                  <a:lnTo>
                    <a:pt x="1476" y="44"/>
                  </a:lnTo>
                  <a:lnTo>
                    <a:pt x="1493" y="41"/>
                  </a:lnTo>
                  <a:lnTo>
                    <a:pt x="1516" y="38"/>
                  </a:lnTo>
                  <a:lnTo>
                    <a:pt x="1536" y="35"/>
                  </a:lnTo>
                  <a:lnTo>
                    <a:pt x="1556" y="35"/>
                  </a:lnTo>
                  <a:lnTo>
                    <a:pt x="1573" y="32"/>
                  </a:lnTo>
                  <a:lnTo>
                    <a:pt x="1593" y="32"/>
                  </a:lnTo>
                  <a:lnTo>
                    <a:pt x="1609" y="32"/>
                  </a:lnTo>
                  <a:lnTo>
                    <a:pt x="1628" y="28"/>
                  </a:lnTo>
                  <a:lnTo>
                    <a:pt x="1642" y="28"/>
                  </a:lnTo>
                  <a:lnTo>
                    <a:pt x="1663" y="27"/>
                  </a:lnTo>
                  <a:lnTo>
                    <a:pt x="1679" y="22"/>
                  </a:lnTo>
                  <a:lnTo>
                    <a:pt x="1695" y="22"/>
                  </a:lnTo>
                  <a:lnTo>
                    <a:pt x="1710" y="22"/>
                  </a:lnTo>
                  <a:lnTo>
                    <a:pt x="1722" y="21"/>
                  </a:lnTo>
                  <a:lnTo>
                    <a:pt x="1740" y="21"/>
                  </a:lnTo>
                  <a:lnTo>
                    <a:pt x="1754" y="18"/>
                  </a:lnTo>
                  <a:lnTo>
                    <a:pt x="1764" y="15"/>
                  </a:lnTo>
                  <a:lnTo>
                    <a:pt x="1780" y="15"/>
                  </a:lnTo>
                  <a:lnTo>
                    <a:pt x="1790" y="15"/>
                  </a:lnTo>
                  <a:lnTo>
                    <a:pt x="1804" y="15"/>
                  </a:lnTo>
                  <a:lnTo>
                    <a:pt x="1817" y="14"/>
                  </a:lnTo>
                  <a:lnTo>
                    <a:pt x="1829" y="14"/>
                  </a:lnTo>
                  <a:lnTo>
                    <a:pt x="1840" y="14"/>
                  </a:lnTo>
                  <a:lnTo>
                    <a:pt x="1850" y="14"/>
                  </a:lnTo>
                  <a:lnTo>
                    <a:pt x="1859" y="11"/>
                  </a:lnTo>
                  <a:lnTo>
                    <a:pt x="1870" y="8"/>
                  </a:lnTo>
                  <a:lnTo>
                    <a:pt x="1877" y="8"/>
                  </a:lnTo>
                  <a:lnTo>
                    <a:pt x="1889" y="8"/>
                  </a:lnTo>
                  <a:lnTo>
                    <a:pt x="1897" y="8"/>
                  </a:lnTo>
                  <a:lnTo>
                    <a:pt x="1904" y="5"/>
                  </a:lnTo>
                  <a:lnTo>
                    <a:pt x="1911" y="5"/>
                  </a:lnTo>
                  <a:lnTo>
                    <a:pt x="1918" y="5"/>
                  </a:lnTo>
                  <a:lnTo>
                    <a:pt x="1924" y="4"/>
                  </a:lnTo>
                  <a:lnTo>
                    <a:pt x="1931" y="4"/>
                  </a:lnTo>
                  <a:lnTo>
                    <a:pt x="1936" y="4"/>
                  </a:lnTo>
                  <a:lnTo>
                    <a:pt x="1941" y="4"/>
                  </a:lnTo>
                  <a:lnTo>
                    <a:pt x="1951" y="1"/>
                  </a:lnTo>
                  <a:lnTo>
                    <a:pt x="1958" y="1"/>
                  </a:lnTo>
                  <a:lnTo>
                    <a:pt x="1963" y="0"/>
                  </a:lnTo>
                  <a:lnTo>
                    <a:pt x="1968" y="0"/>
                  </a:lnTo>
                  <a:lnTo>
                    <a:pt x="1973" y="0"/>
                  </a:lnTo>
                  <a:lnTo>
                    <a:pt x="1981" y="0"/>
                  </a:lnTo>
                  <a:lnTo>
                    <a:pt x="1988" y="1"/>
                  </a:lnTo>
                  <a:lnTo>
                    <a:pt x="1995" y="5"/>
                  </a:lnTo>
                  <a:lnTo>
                    <a:pt x="2003" y="14"/>
                  </a:lnTo>
                  <a:lnTo>
                    <a:pt x="2008" y="21"/>
                  </a:lnTo>
                  <a:lnTo>
                    <a:pt x="2015" y="27"/>
                  </a:lnTo>
                  <a:lnTo>
                    <a:pt x="2021" y="35"/>
                  </a:lnTo>
                  <a:lnTo>
                    <a:pt x="2028" y="44"/>
                  </a:lnTo>
                  <a:lnTo>
                    <a:pt x="2031" y="51"/>
                  </a:lnTo>
                  <a:lnTo>
                    <a:pt x="2033" y="55"/>
                  </a:lnTo>
                  <a:lnTo>
                    <a:pt x="2035" y="64"/>
                  </a:lnTo>
                  <a:lnTo>
                    <a:pt x="2035" y="71"/>
                  </a:lnTo>
                  <a:lnTo>
                    <a:pt x="2033" y="75"/>
                  </a:lnTo>
                  <a:lnTo>
                    <a:pt x="2031" y="78"/>
                  </a:lnTo>
                  <a:lnTo>
                    <a:pt x="2027" y="84"/>
                  </a:lnTo>
                  <a:lnTo>
                    <a:pt x="2018" y="84"/>
                  </a:lnTo>
                  <a:lnTo>
                    <a:pt x="2011" y="85"/>
                  </a:lnTo>
                  <a:lnTo>
                    <a:pt x="2003" y="85"/>
                  </a:lnTo>
                  <a:lnTo>
                    <a:pt x="2000" y="85"/>
                  </a:lnTo>
                  <a:lnTo>
                    <a:pt x="1994" y="88"/>
                  </a:lnTo>
                  <a:lnTo>
                    <a:pt x="1985" y="88"/>
                  </a:lnTo>
                  <a:lnTo>
                    <a:pt x="1978" y="88"/>
                  </a:lnTo>
                  <a:lnTo>
                    <a:pt x="1968" y="88"/>
                  </a:lnTo>
                  <a:lnTo>
                    <a:pt x="1958" y="91"/>
                  </a:lnTo>
                  <a:lnTo>
                    <a:pt x="1948" y="91"/>
                  </a:lnTo>
                  <a:lnTo>
                    <a:pt x="1938" y="92"/>
                  </a:lnTo>
                  <a:lnTo>
                    <a:pt x="1928" y="92"/>
                  </a:lnTo>
                  <a:lnTo>
                    <a:pt x="1916" y="92"/>
                  </a:lnTo>
                  <a:lnTo>
                    <a:pt x="1907" y="96"/>
                  </a:lnTo>
                  <a:lnTo>
                    <a:pt x="1891" y="96"/>
                  </a:lnTo>
                  <a:lnTo>
                    <a:pt x="1879" y="98"/>
                  </a:lnTo>
                  <a:lnTo>
                    <a:pt x="1867" y="98"/>
                  </a:lnTo>
                  <a:lnTo>
                    <a:pt x="1851" y="101"/>
                  </a:lnTo>
                  <a:lnTo>
                    <a:pt x="1837" y="101"/>
                  </a:lnTo>
                  <a:lnTo>
                    <a:pt x="1823" y="104"/>
                  </a:lnTo>
                  <a:lnTo>
                    <a:pt x="1807" y="104"/>
                  </a:lnTo>
                  <a:lnTo>
                    <a:pt x="1792" y="105"/>
                  </a:lnTo>
                  <a:lnTo>
                    <a:pt x="1774" y="106"/>
                  </a:lnTo>
                  <a:lnTo>
                    <a:pt x="1757" y="106"/>
                  </a:lnTo>
                  <a:lnTo>
                    <a:pt x="1742" y="111"/>
                  </a:lnTo>
                  <a:lnTo>
                    <a:pt x="1726" y="111"/>
                  </a:lnTo>
                  <a:lnTo>
                    <a:pt x="1707" y="112"/>
                  </a:lnTo>
                  <a:lnTo>
                    <a:pt x="1687" y="116"/>
                  </a:lnTo>
                  <a:lnTo>
                    <a:pt x="1670" y="116"/>
                  </a:lnTo>
                  <a:lnTo>
                    <a:pt x="1653" y="118"/>
                  </a:lnTo>
                  <a:lnTo>
                    <a:pt x="1630" y="119"/>
                  </a:lnTo>
                  <a:lnTo>
                    <a:pt x="1613" y="124"/>
                  </a:lnTo>
                  <a:lnTo>
                    <a:pt x="1593" y="124"/>
                  </a:lnTo>
                  <a:lnTo>
                    <a:pt x="1570" y="125"/>
                  </a:lnTo>
                  <a:lnTo>
                    <a:pt x="1551" y="128"/>
                  </a:lnTo>
                  <a:lnTo>
                    <a:pt x="1531" y="131"/>
                  </a:lnTo>
                  <a:lnTo>
                    <a:pt x="1512" y="131"/>
                  </a:lnTo>
                  <a:lnTo>
                    <a:pt x="1489" y="132"/>
                  </a:lnTo>
                  <a:lnTo>
                    <a:pt x="1466" y="135"/>
                  </a:lnTo>
                  <a:lnTo>
                    <a:pt x="1446" y="138"/>
                  </a:lnTo>
                  <a:lnTo>
                    <a:pt x="1425" y="139"/>
                  </a:lnTo>
                  <a:lnTo>
                    <a:pt x="1401" y="143"/>
                  </a:lnTo>
                  <a:lnTo>
                    <a:pt x="1379" y="143"/>
                  </a:lnTo>
                  <a:lnTo>
                    <a:pt x="1359" y="146"/>
                  </a:lnTo>
                  <a:lnTo>
                    <a:pt x="1335" y="151"/>
                  </a:lnTo>
                  <a:lnTo>
                    <a:pt x="1312" y="152"/>
                  </a:lnTo>
                  <a:lnTo>
                    <a:pt x="1290" y="155"/>
                  </a:lnTo>
                  <a:lnTo>
                    <a:pt x="1268" y="158"/>
                  </a:lnTo>
                  <a:lnTo>
                    <a:pt x="1242" y="161"/>
                  </a:lnTo>
                  <a:lnTo>
                    <a:pt x="1221" y="162"/>
                  </a:lnTo>
                  <a:lnTo>
                    <a:pt x="1198" y="168"/>
                  </a:lnTo>
                  <a:lnTo>
                    <a:pt x="1173" y="171"/>
                  </a:lnTo>
                  <a:lnTo>
                    <a:pt x="1151" y="172"/>
                  </a:lnTo>
                  <a:lnTo>
                    <a:pt x="1128" y="176"/>
                  </a:lnTo>
                  <a:lnTo>
                    <a:pt x="1107" y="176"/>
                  </a:lnTo>
                  <a:lnTo>
                    <a:pt x="1081" y="179"/>
                  </a:lnTo>
                  <a:lnTo>
                    <a:pt x="1059" y="182"/>
                  </a:lnTo>
                  <a:lnTo>
                    <a:pt x="1037" y="188"/>
                  </a:lnTo>
                  <a:lnTo>
                    <a:pt x="1011" y="189"/>
                  </a:lnTo>
                  <a:lnTo>
                    <a:pt x="993" y="195"/>
                  </a:lnTo>
                  <a:lnTo>
                    <a:pt x="967" y="198"/>
                  </a:lnTo>
                  <a:lnTo>
                    <a:pt x="944" y="203"/>
                  </a:lnTo>
                  <a:lnTo>
                    <a:pt x="923" y="203"/>
                  </a:lnTo>
                  <a:lnTo>
                    <a:pt x="900" y="208"/>
                  </a:lnTo>
                  <a:lnTo>
                    <a:pt x="876" y="209"/>
                  </a:lnTo>
                  <a:lnTo>
                    <a:pt x="852" y="212"/>
                  </a:lnTo>
                  <a:lnTo>
                    <a:pt x="833" y="215"/>
                  </a:lnTo>
                  <a:lnTo>
                    <a:pt x="810" y="220"/>
                  </a:lnTo>
                  <a:lnTo>
                    <a:pt x="788" y="222"/>
                  </a:lnTo>
                  <a:lnTo>
                    <a:pt x="765" y="228"/>
                  </a:lnTo>
                  <a:lnTo>
                    <a:pt x="746" y="228"/>
                  </a:lnTo>
                  <a:lnTo>
                    <a:pt x="723" y="230"/>
                  </a:lnTo>
                  <a:lnTo>
                    <a:pt x="705" y="235"/>
                  </a:lnTo>
                  <a:lnTo>
                    <a:pt x="683" y="236"/>
                  </a:lnTo>
                  <a:lnTo>
                    <a:pt x="663" y="242"/>
                  </a:lnTo>
                  <a:lnTo>
                    <a:pt x="644" y="245"/>
                  </a:lnTo>
                  <a:lnTo>
                    <a:pt x="624" y="248"/>
                  </a:lnTo>
                  <a:lnTo>
                    <a:pt x="605" y="252"/>
                  </a:lnTo>
                  <a:lnTo>
                    <a:pt x="588" y="255"/>
                  </a:lnTo>
                  <a:lnTo>
                    <a:pt x="567" y="258"/>
                  </a:lnTo>
                  <a:lnTo>
                    <a:pt x="548" y="260"/>
                  </a:lnTo>
                  <a:lnTo>
                    <a:pt x="529" y="262"/>
                  </a:lnTo>
                  <a:lnTo>
                    <a:pt x="512" y="268"/>
                  </a:lnTo>
                  <a:lnTo>
                    <a:pt x="492" y="269"/>
                  </a:lnTo>
                  <a:lnTo>
                    <a:pt x="478" y="273"/>
                  </a:lnTo>
                  <a:lnTo>
                    <a:pt x="460" y="275"/>
                  </a:lnTo>
                  <a:lnTo>
                    <a:pt x="440" y="276"/>
                  </a:lnTo>
                  <a:lnTo>
                    <a:pt x="425" y="279"/>
                  </a:lnTo>
                  <a:lnTo>
                    <a:pt x="407" y="282"/>
                  </a:lnTo>
                  <a:lnTo>
                    <a:pt x="393" y="285"/>
                  </a:lnTo>
                  <a:lnTo>
                    <a:pt x="375" y="289"/>
                  </a:lnTo>
                  <a:lnTo>
                    <a:pt x="361" y="292"/>
                  </a:lnTo>
                  <a:lnTo>
                    <a:pt x="348" y="295"/>
                  </a:lnTo>
                  <a:lnTo>
                    <a:pt x="334" y="296"/>
                  </a:lnTo>
                  <a:lnTo>
                    <a:pt x="320" y="300"/>
                  </a:lnTo>
                  <a:lnTo>
                    <a:pt x="301" y="300"/>
                  </a:lnTo>
                  <a:lnTo>
                    <a:pt x="288" y="302"/>
                  </a:lnTo>
                  <a:lnTo>
                    <a:pt x="274" y="305"/>
                  </a:lnTo>
                  <a:lnTo>
                    <a:pt x="263" y="306"/>
                  </a:lnTo>
                  <a:lnTo>
                    <a:pt x="249" y="309"/>
                  </a:lnTo>
                  <a:lnTo>
                    <a:pt x="236" y="312"/>
                  </a:lnTo>
                  <a:lnTo>
                    <a:pt x="227" y="315"/>
                  </a:lnTo>
                  <a:lnTo>
                    <a:pt x="211" y="316"/>
                  </a:lnTo>
                  <a:lnTo>
                    <a:pt x="203" y="316"/>
                  </a:lnTo>
                  <a:lnTo>
                    <a:pt x="191" y="322"/>
                  </a:lnTo>
                  <a:lnTo>
                    <a:pt x="179" y="323"/>
                  </a:lnTo>
                  <a:lnTo>
                    <a:pt x="170" y="327"/>
                  </a:lnTo>
                  <a:lnTo>
                    <a:pt x="160" y="327"/>
                  </a:lnTo>
                  <a:lnTo>
                    <a:pt x="152" y="329"/>
                  </a:lnTo>
                  <a:lnTo>
                    <a:pt x="143" y="333"/>
                  </a:lnTo>
                  <a:lnTo>
                    <a:pt x="130" y="333"/>
                  </a:lnTo>
                  <a:lnTo>
                    <a:pt x="123" y="336"/>
                  </a:lnTo>
                  <a:lnTo>
                    <a:pt x="114" y="339"/>
                  </a:lnTo>
                  <a:lnTo>
                    <a:pt x="107" y="339"/>
                  </a:lnTo>
                  <a:lnTo>
                    <a:pt x="100" y="342"/>
                  </a:lnTo>
                  <a:lnTo>
                    <a:pt x="94" y="344"/>
                  </a:lnTo>
                  <a:lnTo>
                    <a:pt x="87" y="347"/>
                  </a:lnTo>
                  <a:lnTo>
                    <a:pt x="82" y="349"/>
                  </a:lnTo>
                  <a:lnTo>
                    <a:pt x="75" y="349"/>
                  </a:lnTo>
                  <a:lnTo>
                    <a:pt x="70" y="352"/>
                  </a:lnTo>
                  <a:lnTo>
                    <a:pt x="65" y="352"/>
                  </a:lnTo>
                  <a:lnTo>
                    <a:pt x="60" y="354"/>
                  </a:lnTo>
                  <a:lnTo>
                    <a:pt x="55" y="356"/>
                  </a:lnTo>
                  <a:lnTo>
                    <a:pt x="50" y="362"/>
                  </a:lnTo>
                  <a:lnTo>
                    <a:pt x="40" y="364"/>
                  </a:lnTo>
                  <a:lnTo>
                    <a:pt x="33" y="364"/>
                  </a:lnTo>
                  <a:lnTo>
                    <a:pt x="26" y="362"/>
                  </a:lnTo>
                  <a:lnTo>
                    <a:pt x="20" y="360"/>
                  </a:lnTo>
                  <a:lnTo>
                    <a:pt x="16" y="352"/>
                  </a:lnTo>
                  <a:lnTo>
                    <a:pt x="10" y="347"/>
                  </a:lnTo>
                  <a:lnTo>
                    <a:pt x="8" y="336"/>
                  </a:lnTo>
                  <a:lnTo>
                    <a:pt x="6" y="329"/>
                  </a:lnTo>
                  <a:lnTo>
                    <a:pt x="3" y="316"/>
                  </a:lnTo>
                  <a:lnTo>
                    <a:pt x="0" y="309"/>
                  </a:lnTo>
                  <a:lnTo>
                    <a:pt x="0" y="300"/>
                  </a:lnTo>
                  <a:lnTo>
                    <a:pt x="0" y="295"/>
                  </a:lnTo>
                  <a:lnTo>
                    <a:pt x="0" y="285"/>
                  </a:lnTo>
                  <a:lnTo>
                    <a:pt x="0" y="282"/>
                  </a:lnTo>
                  <a:lnTo>
                    <a:pt x="0" y="276"/>
                  </a:lnTo>
                  <a:lnTo>
                    <a:pt x="0" y="27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88"/>
            <p:cNvSpPr>
              <a:spLocks/>
            </p:cNvSpPr>
            <p:nvPr/>
          </p:nvSpPr>
          <p:spPr bwMode="auto">
            <a:xfrm>
              <a:off x="480224" y="2598887"/>
              <a:ext cx="249826" cy="353509"/>
            </a:xfrm>
            <a:custGeom>
              <a:avLst/>
              <a:gdLst>
                <a:gd name="T0" fmla="*/ 687 w 760"/>
                <a:gd name="T1" fmla="*/ 1062 h 1072"/>
                <a:gd name="T2" fmla="*/ 673 w 760"/>
                <a:gd name="T3" fmla="*/ 1030 h 1072"/>
                <a:gd name="T4" fmla="*/ 654 w 760"/>
                <a:gd name="T5" fmla="*/ 1005 h 1072"/>
                <a:gd name="T6" fmla="*/ 637 w 760"/>
                <a:gd name="T7" fmla="*/ 971 h 1072"/>
                <a:gd name="T8" fmla="*/ 616 w 760"/>
                <a:gd name="T9" fmla="*/ 933 h 1072"/>
                <a:gd name="T10" fmla="*/ 590 w 760"/>
                <a:gd name="T11" fmla="*/ 890 h 1072"/>
                <a:gd name="T12" fmla="*/ 560 w 760"/>
                <a:gd name="T13" fmla="*/ 841 h 1072"/>
                <a:gd name="T14" fmla="*/ 526 w 760"/>
                <a:gd name="T15" fmla="*/ 787 h 1072"/>
                <a:gd name="T16" fmla="*/ 489 w 760"/>
                <a:gd name="T17" fmla="*/ 727 h 1072"/>
                <a:gd name="T18" fmla="*/ 451 w 760"/>
                <a:gd name="T19" fmla="*/ 663 h 1072"/>
                <a:gd name="T20" fmla="*/ 409 w 760"/>
                <a:gd name="T21" fmla="*/ 600 h 1072"/>
                <a:gd name="T22" fmla="*/ 361 w 760"/>
                <a:gd name="T23" fmla="*/ 531 h 1072"/>
                <a:gd name="T24" fmla="*/ 312 w 760"/>
                <a:gd name="T25" fmla="*/ 459 h 1072"/>
                <a:gd name="T26" fmla="*/ 259 w 760"/>
                <a:gd name="T27" fmla="*/ 384 h 1072"/>
                <a:gd name="T28" fmla="*/ 208 w 760"/>
                <a:gd name="T29" fmla="*/ 307 h 1072"/>
                <a:gd name="T30" fmla="*/ 157 w 760"/>
                <a:gd name="T31" fmla="*/ 237 h 1072"/>
                <a:gd name="T32" fmla="*/ 118 w 760"/>
                <a:gd name="T33" fmla="*/ 180 h 1072"/>
                <a:gd name="T34" fmla="*/ 84 w 760"/>
                <a:gd name="T35" fmla="*/ 134 h 1072"/>
                <a:gd name="T36" fmla="*/ 58 w 760"/>
                <a:gd name="T37" fmla="*/ 100 h 1072"/>
                <a:gd name="T38" fmla="*/ 40 w 760"/>
                <a:gd name="T39" fmla="*/ 72 h 1072"/>
                <a:gd name="T40" fmla="*/ 21 w 760"/>
                <a:gd name="T41" fmla="*/ 47 h 1072"/>
                <a:gd name="T42" fmla="*/ 4 w 760"/>
                <a:gd name="T43" fmla="*/ 26 h 1072"/>
                <a:gd name="T44" fmla="*/ 4 w 760"/>
                <a:gd name="T45" fmla="*/ 33 h 1072"/>
                <a:gd name="T46" fmla="*/ 8 w 760"/>
                <a:gd name="T47" fmla="*/ 7 h 1072"/>
                <a:gd name="T48" fmla="*/ 46 w 760"/>
                <a:gd name="T49" fmla="*/ 0 h 1072"/>
                <a:gd name="T50" fmla="*/ 84 w 760"/>
                <a:gd name="T51" fmla="*/ 6 h 1072"/>
                <a:gd name="T52" fmla="*/ 114 w 760"/>
                <a:gd name="T53" fmla="*/ 30 h 1072"/>
                <a:gd name="T54" fmla="*/ 135 w 760"/>
                <a:gd name="T55" fmla="*/ 57 h 1072"/>
                <a:gd name="T56" fmla="*/ 157 w 760"/>
                <a:gd name="T57" fmla="*/ 80 h 1072"/>
                <a:gd name="T58" fmla="*/ 181 w 760"/>
                <a:gd name="T59" fmla="*/ 113 h 1072"/>
                <a:gd name="T60" fmla="*/ 205 w 760"/>
                <a:gd name="T61" fmla="*/ 147 h 1072"/>
                <a:gd name="T62" fmla="*/ 222 w 760"/>
                <a:gd name="T63" fmla="*/ 170 h 1072"/>
                <a:gd name="T64" fmla="*/ 242 w 760"/>
                <a:gd name="T65" fmla="*/ 197 h 1072"/>
                <a:gd name="T66" fmla="*/ 262 w 760"/>
                <a:gd name="T67" fmla="*/ 224 h 1072"/>
                <a:gd name="T68" fmla="*/ 287 w 760"/>
                <a:gd name="T69" fmla="*/ 257 h 1072"/>
                <a:gd name="T70" fmla="*/ 312 w 760"/>
                <a:gd name="T71" fmla="*/ 294 h 1072"/>
                <a:gd name="T72" fmla="*/ 336 w 760"/>
                <a:gd name="T73" fmla="*/ 334 h 1072"/>
                <a:gd name="T74" fmla="*/ 366 w 760"/>
                <a:gd name="T75" fmla="*/ 380 h 1072"/>
                <a:gd name="T76" fmla="*/ 399 w 760"/>
                <a:gd name="T77" fmla="*/ 427 h 1072"/>
                <a:gd name="T78" fmla="*/ 433 w 760"/>
                <a:gd name="T79" fmla="*/ 474 h 1072"/>
                <a:gd name="T80" fmla="*/ 469 w 760"/>
                <a:gd name="T81" fmla="*/ 529 h 1072"/>
                <a:gd name="T82" fmla="*/ 503 w 760"/>
                <a:gd name="T83" fmla="*/ 579 h 1072"/>
                <a:gd name="T84" fmla="*/ 542 w 760"/>
                <a:gd name="T85" fmla="*/ 632 h 1072"/>
                <a:gd name="T86" fmla="*/ 575 w 760"/>
                <a:gd name="T87" fmla="*/ 685 h 1072"/>
                <a:gd name="T88" fmla="*/ 607 w 760"/>
                <a:gd name="T89" fmla="*/ 736 h 1072"/>
                <a:gd name="T90" fmla="*/ 640 w 760"/>
                <a:gd name="T91" fmla="*/ 787 h 1072"/>
                <a:gd name="T92" fmla="*/ 670 w 760"/>
                <a:gd name="T93" fmla="*/ 834 h 1072"/>
                <a:gd name="T94" fmla="*/ 694 w 760"/>
                <a:gd name="T95" fmla="*/ 874 h 1072"/>
                <a:gd name="T96" fmla="*/ 719 w 760"/>
                <a:gd name="T97" fmla="*/ 911 h 1072"/>
                <a:gd name="T98" fmla="*/ 737 w 760"/>
                <a:gd name="T99" fmla="*/ 944 h 1072"/>
                <a:gd name="T100" fmla="*/ 750 w 760"/>
                <a:gd name="T101" fmla="*/ 968 h 1072"/>
                <a:gd name="T102" fmla="*/ 760 w 760"/>
                <a:gd name="T103" fmla="*/ 988 h 1072"/>
                <a:gd name="T104" fmla="*/ 750 w 760"/>
                <a:gd name="T105" fmla="*/ 1014 h 1072"/>
                <a:gd name="T106" fmla="*/ 730 w 760"/>
                <a:gd name="T107" fmla="*/ 1037 h 1072"/>
                <a:gd name="T108" fmla="*/ 704 w 760"/>
                <a:gd name="T109" fmla="*/ 1061 h 1072"/>
                <a:gd name="T110" fmla="*/ 694 w 760"/>
                <a:gd name="T111" fmla="*/ 1072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60" h="1072">
                  <a:moveTo>
                    <a:pt x="694" y="1072"/>
                  </a:moveTo>
                  <a:lnTo>
                    <a:pt x="692" y="1068"/>
                  </a:lnTo>
                  <a:lnTo>
                    <a:pt x="689" y="1065"/>
                  </a:lnTo>
                  <a:lnTo>
                    <a:pt x="687" y="1062"/>
                  </a:lnTo>
                  <a:lnTo>
                    <a:pt x="686" y="1055"/>
                  </a:lnTo>
                  <a:lnTo>
                    <a:pt x="680" y="1045"/>
                  </a:lnTo>
                  <a:lnTo>
                    <a:pt x="674" y="1035"/>
                  </a:lnTo>
                  <a:lnTo>
                    <a:pt x="673" y="1030"/>
                  </a:lnTo>
                  <a:lnTo>
                    <a:pt x="670" y="1025"/>
                  </a:lnTo>
                  <a:lnTo>
                    <a:pt x="662" y="1018"/>
                  </a:lnTo>
                  <a:lnTo>
                    <a:pt x="660" y="1014"/>
                  </a:lnTo>
                  <a:lnTo>
                    <a:pt x="654" y="1005"/>
                  </a:lnTo>
                  <a:lnTo>
                    <a:pt x="653" y="997"/>
                  </a:lnTo>
                  <a:lnTo>
                    <a:pt x="645" y="988"/>
                  </a:lnTo>
                  <a:lnTo>
                    <a:pt x="643" y="983"/>
                  </a:lnTo>
                  <a:lnTo>
                    <a:pt x="637" y="971"/>
                  </a:lnTo>
                  <a:lnTo>
                    <a:pt x="633" y="961"/>
                  </a:lnTo>
                  <a:lnTo>
                    <a:pt x="626" y="954"/>
                  </a:lnTo>
                  <a:lnTo>
                    <a:pt x="623" y="944"/>
                  </a:lnTo>
                  <a:lnTo>
                    <a:pt x="616" y="933"/>
                  </a:lnTo>
                  <a:lnTo>
                    <a:pt x="607" y="923"/>
                  </a:lnTo>
                  <a:lnTo>
                    <a:pt x="602" y="911"/>
                  </a:lnTo>
                  <a:lnTo>
                    <a:pt x="597" y="901"/>
                  </a:lnTo>
                  <a:lnTo>
                    <a:pt x="590" y="890"/>
                  </a:lnTo>
                  <a:lnTo>
                    <a:pt x="580" y="877"/>
                  </a:lnTo>
                  <a:lnTo>
                    <a:pt x="575" y="866"/>
                  </a:lnTo>
                  <a:lnTo>
                    <a:pt x="569" y="853"/>
                  </a:lnTo>
                  <a:lnTo>
                    <a:pt x="560" y="841"/>
                  </a:lnTo>
                  <a:lnTo>
                    <a:pt x="553" y="826"/>
                  </a:lnTo>
                  <a:lnTo>
                    <a:pt x="543" y="811"/>
                  </a:lnTo>
                  <a:lnTo>
                    <a:pt x="536" y="799"/>
                  </a:lnTo>
                  <a:lnTo>
                    <a:pt x="526" y="787"/>
                  </a:lnTo>
                  <a:lnTo>
                    <a:pt x="518" y="772"/>
                  </a:lnTo>
                  <a:lnTo>
                    <a:pt x="510" y="756"/>
                  </a:lnTo>
                  <a:lnTo>
                    <a:pt x="499" y="742"/>
                  </a:lnTo>
                  <a:lnTo>
                    <a:pt x="489" y="727"/>
                  </a:lnTo>
                  <a:lnTo>
                    <a:pt x="482" y="713"/>
                  </a:lnTo>
                  <a:lnTo>
                    <a:pt x="472" y="696"/>
                  </a:lnTo>
                  <a:lnTo>
                    <a:pt x="461" y="682"/>
                  </a:lnTo>
                  <a:lnTo>
                    <a:pt x="451" y="663"/>
                  </a:lnTo>
                  <a:lnTo>
                    <a:pt x="441" y="649"/>
                  </a:lnTo>
                  <a:lnTo>
                    <a:pt x="431" y="632"/>
                  </a:lnTo>
                  <a:lnTo>
                    <a:pt x="419" y="618"/>
                  </a:lnTo>
                  <a:lnTo>
                    <a:pt x="409" y="600"/>
                  </a:lnTo>
                  <a:lnTo>
                    <a:pt x="398" y="583"/>
                  </a:lnTo>
                  <a:lnTo>
                    <a:pt x="385" y="565"/>
                  </a:lnTo>
                  <a:lnTo>
                    <a:pt x="374" y="548"/>
                  </a:lnTo>
                  <a:lnTo>
                    <a:pt x="361" y="531"/>
                  </a:lnTo>
                  <a:lnTo>
                    <a:pt x="352" y="514"/>
                  </a:lnTo>
                  <a:lnTo>
                    <a:pt x="336" y="492"/>
                  </a:lnTo>
                  <a:lnTo>
                    <a:pt x="328" y="476"/>
                  </a:lnTo>
                  <a:lnTo>
                    <a:pt x="312" y="459"/>
                  </a:lnTo>
                  <a:lnTo>
                    <a:pt x="301" y="438"/>
                  </a:lnTo>
                  <a:lnTo>
                    <a:pt x="287" y="421"/>
                  </a:lnTo>
                  <a:lnTo>
                    <a:pt x="275" y="402"/>
                  </a:lnTo>
                  <a:lnTo>
                    <a:pt x="259" y="384"/>
                  </a:lnTo>
                  <a:lnTo>
                    <a:pt x="248" y="367"/>
                  </a:lnTo>
                  <a:lnTo>
                    <a:pt x="235" y="347"/>
                  </a:lnTo>
                  <a:lnTo>
                    <a:pt x="222" y="327"/>
                  </a:lnTo>
                  <a:lnTo>
                    <a:pt x="208" y="307"/>
                  </a:lnTo>
                  <a:lnTo>
                    <a:pt x="195" y="288"/>
                  </a:lnTo>
                  <a:lnTo>
                    <a:pt x="181" y="271"/>
                  </a:lnTo>
                  <a:lnTo>
                    <a:pt x="171" y="256"/>
                  </a:lnTo>
                  <a:lnTo>
                    <a:pt x="157" y="237"/>
                  </a:lnTo>
                  <a:lnTo>
                    <a:pt x="148" y="224"/>
                  </a:lnTo>
                  <a:lnTo>
                    <a:pt x="135" y="207"/>
                  </a:lnTo>
                  <a:lnTo>
                    <a:pt x="128" y="197"/>
                  </a:lnTo>
                  <a:lnTo>
                    <a:pt x="118" y="180"/>
                  </a:lnTo>
                  <a:lnTo>
                    <a:pt x="108" y="170"/>
                  </a:lnTo>
                  <a:lnTo>
                    <a:pt x="100" y="159"/>
                  </a:lnTo>
                  <a:lnTo>
                    <a:pt x="91" y="147"/>
                  </a:lnTo>
                  <a:lnTo>
                    <a:pt x="84" y="134"/>
                  </a:lnTo>
                  <a:lnTo>
                    <a:pt x="78" y="126"/>
                  </a:lnTo>
                  <a:lnTo>
                    <a:pt x="71" y="117"/>
                  </a:lnTo>
                  <a:lnTo>
                    <a:pt x="66" y="107"/>
                  </a:lnTo>
                  <a:lnTo>
                    <a:pt x="58" y="100"/>
                  </a:lnTo>
                  <a:lnTo>
                    <a:pt x="54" y="90"/>
                  </a:lnTo>
                  <a:lnTo>
                    <a:pt x="48" y="83"/>
                  </a:lnTo>
                  <a:lnTo>
                    <a:pt x="44" y="77"/>
                  </a:lnTo>
                  <a:lnTo>
                    <a:pt x="40" y="72"/>
                  </a:lnTo>
                  <a:lnTo>
                    <a:pt x="36" y="66"/>
                  </a:lnTo>
                  <a:lnTo>
                    <a:pt x="31" y="60"/>
                  </a:lnTo>
                  <a:lnTo>
                    <a:pt x="27" y="56"/>
                  </a:lnTo>
                  <a:lnTo>
                    <a:pt x="21" y="47"/>
                  </a:lnTo>
                  <a:lnTo>
                    <a:pt x="16" y="40"/>
                  </a:lnTo>
                  <a:lnTo>
                    <a:pt x="13" y="33"/>
                  </a:lnTo>
                  <a:lnTo>
                    <a:pt x="8" y="33"/>
                  </a:lnTo>
                  <a:lnTo>
                    <a:pt x="4" y="26"/>
                  </a:lnTo>
                  <a:lnTo>
                    <a:pt x="4" y="23"/>
                  </a:lnTo>
                  <a:lnTo>
                    <a:pt x="1" y="26"/>
                  </a:lnTo>
                  <a:lnTo>
                    <a:pt x="4" y="29"/>
                  </a:lnTo>
                  <a:lnTo>
                    <a:pt x="4" y="33"/>
                  </a:lnTo>
                  <a:lnTo>
                    <a:pt x="1" y="30"/>
                  </a:lnTo>
                  <a:lnTo>
                    <a:pt x="0" y="20"/>
                  </a:lnTo>
                  <a:lnTo>
                    <a:pt x="4" y="13"/>
                  </a:lnTo>
                  <a:lnTo>
                    <a:pt x="8" y="7"/>
                  </a:lnTo>
                  <a:lnTo>
                    <a:pt x="16" y="6"/>
                  </a:lnTo>
                  <a:lnTo>
                    <a:pt x="27" y="6"/>
                  </a:lnTo>
                  <a:lnTo>
                    <a:pt x="36" y="6"/>
                  </a:lnTo>
                  <a:lnTo>
                    <a:pt x="46" y="0"/>
                  </a:lnTo>
                  <a:lnTo>
                    <a:pt x="56" y="0"/>
                  </a:lnTo>
                  <a:lnTo>
                    <a:pt x="66" y="0"/>
                  </a:lnTo>
                  <a:lnTo>
                    <a:pt x="77" y="6"/>
                  </a:lnTo>
                  <a:lnTo>
                    <a:pt x="84" y="6"/>
                  </a:lnTo>
                  <a:lnTo>
                    <a:pt x="93" y="10"/>
                  </a:lnTo>
                  <a:lnTo>
                    <a:pt x="100" y="15"/>
                  </a:lnTo>
                  <a:lnTo>
                    <a:pt x="108" y="23"/>
                  </a:lnTo>
                  <a:lnTo>
                    <a:pt x="114" y="30"/>
                  </a:lnTo>
                  <a:lnTo>
                    <a:pt x="118" y="39"/>
                  </a:lnTo>
                  <a:lnTo>
                    <a:pt x="124" y="46"/>
                  </a:lnTo>
                  <a:lnTo>
                    <a:pt x="133" y="53"/>
                  </a:lnTo>
                  <a:lnTo>
                    <a:pt x="135" y="57"/>
                  </a:lnTo>
                  <a:lnTo>
                    <a:pt x="141" y="62"/>
                  </a:lnTo>
                  <a:lnTo>
                    <a:pt x="145" y="72"/>
                  </a:lnTo>
                  <a:lnTo>
                    <a:pt x="151" y="74"/>
                  </a:lnTo>
                  <a:lnTo>
                    <a:pt x="157" y="80"/>
                  </a:lnTo>
                  <a:lnTo>
                    <a:pt x="162" y="87"/>
                  </a:lnTo>
                  <a:lnTo>
                    <a:pt x="168" y="94"/>
                  </a:lnTo>
                  <a:lnTo>
                    <a:pt x="172" y="104"/>
                  </a:lnTo>
                  <a:lnTo>
                    <a:pt x="181" y="113"/>
                  </a:lnTo>
                  <a:lnTo>
                    <a:pt x="185" y="120"/>
                  </a:lnTo>
                  <a:lnTo>
                    <a:pt x="195" y="131"/>
                  </a:lnTo>
                  <a:lnTo>
                    <a:pt x="202" y="143"/>
                  </a:lnTo>
                  <a:lnTo>
                    <a:pt x="205" y="147"/>
                  </a:lnTo>
                  <a:lnTo>
                    <a:pt x="211" y="153"/>
                  </a:lnTo>
                  <a:lnTo>
                    <a:pt x="215" y="159"/>
                  </a:lnTo>
                  <a:lnTo>
                    <a:pt x="221" y="164"/>
                  </a:lnTo>
                  <a:lnTo>
                    <a:pt x="222" y="170"/>
                  </a:lnTo>
                  <a:lnTo>
                    <a:pt x="228" y="174"/>
                  </a:lnTo>
                  <a:lnTo>
                    <a:pt x="232" y="183"/>
                  </a:lnTo>
                  <a:lnTo>
                    <a:pt x="241" y="190"/>
                  </a:lnTo>
                  <a:lnTo>
                    <a:pt x="242" y="197"/>
                  </a:lnTo>
                  <a:lnTo>
                    <a:pt x="248" y="201"/>
                  </a:lnTo>
                  <a:lnTo>
                    <a:pt x="254" y="210"/>
                  </a:lnTo>
                  <a:lnTo>
                    <a:pt x="258" y="218"/>
                  </a:lnTo>
                  <a:lnTo>
                    <a:pt x="262" y="224"/>
                  </a:lnTo>
                  <a:lnTo>
                    <a:pt x="269" y="231"/>
                  </a:lnTo>
                  <a:lnTo>
                    <a:pt x="275" y="240"/>
                  </a:lnTo>
                  <a:lnTo>
                    <a:pt x="282" y="250"/>
                  </a:lnTo>
                  <a:lnTo>
                    <a:pt x="287" y="257"/>
                  </a:lnTo>
                  <a:lnTo>
                    <a:pt x="292" y="267"/>
                  </a:lnTo>
                  <a:lnTo>
                    <a:pt x="297" y="277"/>
                  </a:lnTo>
                  <a:lnTo>
                    <a:pt x="305" y="284"/>
                  </a:lnTo>
                  <a:lnTo>
                    <a:pt x="312" y="294"/>
                  </a:lnTo>
                  <a:lnTo>
                    <a:pt x="317" y="304"/>
                  </a:lnTo>
                  <a:lnTo>
                    <a:pt x="325" y="314"/>
                  </a:lnTo>
                  <a:lnTo>
                    <a:pt x="332" y="324"/>
                  </a:lnTo>
                  <a:lnTo>
                    <a:pt x="336" y="334"/>
                  </a:lnTo>
                  <a:lnTo>
                    <a:pt x="345" y="344"/>
                  </a:lnTo>
                  <a:lnTo>
                    <a:pt x="352" y="357"/>
                  </a:lnTo>
                  <a:lnTo>
                    <a:pt x="361" y="367"/>
                  </a:lnTo>
                  <a:lnTo>
                    <a:pt x="366" y="380"/>
                  </a:lnTo>
                  <a:lnTo>
                    <a:pt x="374" y="388"/>
                  </a:lnTo>
                  <a:lnTo>
                    <a:pt x="385" y="399"/>
                  </a:lnTo>
                  <a:lnTo>
                    <a:pt x="392" y="414"/>
                  </a:lnTo>
                  <a:lnTo>
                    <a:pt x="399" y="427"/>
                  </a:lnTo>
                  <a:lnTo>
                    <a:pt x="406" y="435"/>
                  </a:lnTo>
                  <a:lnTo>
                    <a:pt x="416" y="451"/>
                  </a:lnTo>
                  <a:lnTo>
                    <a:pt x="425" y="464"/>
                  </a:lnTo>
                  <a:lnTo>
                    <a:pt x="433" y="474"/>
                  </a:lnTo>
                  <a:lnTo>
                    <a:pt x="441" y="486"/>
                  </a:lnTo>
                  <a:lnTo>
                    <a:pt x="451" y="501"/>
                  </a:lnTo>
                  <a:lnTo>
                    <a:pt x="459" y="516"/>
                  </a:lnTo>
                  <a:lnTo>
                    <a:pt x="469" y="529"/>
                  </a:lnTo>
                  <a:lnTo>
                    <a:pt x="478" y="541"/>
                  </a:lnTo>
                  <a:lnTo>
                    <a:pt x="486" y="552"/>
                  </a:lnTo>
                  <a:lnTo>
                    <a:pt x="496" y="565"/>
                  </a:lnTo>
                  <a:lnTo>
                    <a:pt x="503" y="579"/>
                  </a:lnTo>
                  <a:lnTo>
                    <a:pt x="513" y="595"/>
                  </a:lnTo>
                  <a:lnTo>
                    <a:pt x="523" y="608"/>
                  </a:lnTo>
                  <a:lnTo>
                    <a:pt x="530" y="620"/>
                  </a:lnTo>
                  <a:lnTo>
                    <a:pt x="542" y="632"/>
                  </a:lnTo>
                  <a:lnTo>
                    <a:pt x="550" y="645"/>
                  </a:lnTo>
                  <a:lnTo>
                    <a:pt x="558" y="660"/>
                  </a:lnTo>
                  <a:lnTo>
                    <a:pt x="565" y="675"/>
                  </a:lnTo>
                  <a:lnTo>
                    <a:pt x="575" y="685"/>
                  </a:lnTo>
                  <a:lnTo>
                    <a:pt x="583" y="700"/>
                  </a:lnTo>
                  <a:lnTo>
                    <a:pt x="593" y="713"/>
                  </a:lnTo>
                  <a:lnTo>
                    <a:pt x="600" y="725"/>
                  </a:lnTo>
                  <a:lnTo>
                    <a:pt x="607" y="736"/>
                  </a:lnTo>
                  <a:lnTo>
                    <a:pt x="617" y="749"/>
                  </a:lnTo>
                  <a:lnTo>
                    <a:pt x="626" y="762"/>
                  </a:lnTo>
                  <a:lnTo>
                    <a:pt x="633" y="777"/>
                  </a:lnTo>
                  <a:lnTo>
                    <a:pt x="640" y="787"/>
                  </a:lnTo>
                  <a:lnTo>
                    <a:pt x="647" y="797"/>
                  </a:lnTo>
                  <a:lnTo>
                    <a:pt x="654" y="809"/>
                  </a:lnTo>
                  <a:lnTo>
                    <a:pt x="662" y="820"/>
                  </a:lnTo>
                  <a:lnTo>
                    <a:pt x="670" y="834"/>
                  </a:lnTo>
                  <a:lnTo>
                    <a:pt x="677" y="844"/>
                  </a:lnTo>
                  <a:lnTo>
                    <a:pt x="682" y="853"/>
                  </a:lnTo>
                  <a:lnTo>
                    <a:pt x="689" y="863"/>
                  </a:lnTo>
                  <a:lnTo>
                    <a:pt x="694" y="874"/>
                  </a:lnTo>
                  <a:lnTo>
                    <a:pt x="703" y="884"/>
                  </a:lnTo>
                  <a:lnTo>
                    <a:pt x="707" y="893"/>
                  </a:lnTo>
                  <a:lnTo>
                    <a:pt x="714" y="904"/>
                  </a:lnTo>
                  <a:lnTo>
                    <a:pt x="719" y="911"/>
                  </a:lnTo>
                  <a:lnTo>
                    <a:pt x="724" y="921"/>
                  </a:lnTo>
                  <a:lnTo>
                    <a:pt x="727" y="928"/>
                  </a:lnTo>
                  <a:lnTo>
                    <a:pt x="731" y="935"/>
                  </a:lnTo>
                  <a:lnTo>
                    <a:pt x="737" y="944"/>
                  </a:lnTo>
                  <a:lnTo>
                    <a:pt x="741" y="950"/>
                  </a:lnTo>
                  <a:lnTo>
                    <a:pt x="741" y="955"/>
                  </a:lnTo>
                  <a:lnTo>
                    <a:pt x="750" y="961"/>
                  </a:lnTo>
                  <a:lnTo>
                    <a:pt x="750" y="968"/>
                  </a:lnTo>
                  <a:lnTo>
                    <a:pt x="751" y="971"/>
                  </a:lnTo>
                  <a:lnTo>
                    <a:pt x="757" y="975"/>
                  </a:lnTo>
                  <a:lnTo>
                    <a:pt x="757" y="983"/>
                  </a:lnTo>
                  <a:lnTo>
                    <a:pt x="760" y="988"/>
                  </a:lnTo>
                  <a:lnTo>
                    <a:pt x="760" y="993"/>
                  </a:lnTo>
                  <a:lnTo>
                    <a:pt x="757" y="1001"/>
                  </a:lnTo>
                  <a:lnTo>
                    <a:pt x="754" y="1008"/>
                  </a:lnTo>
                  <a:lnTo>
                    <a:pt x="750" y="1014"/>
                  </a:lnTo>
                  <a:lnTo>
                    <a:pt x="746" y="1020"/>
                  </a:lnTo>
                  <a:lnTo>
                    <a:pt x="740" y="1025"/>
                  </a:lnTo>
                  <a:lnTo>
                    <a:pt x="734" y="1034"/>
                  </a:lnTo>
                  <a:lnTo>
                    <a:pt x="730" y="1037"/>
                  </a:lnTo>
                  <a:lnTo>
                    <a:pt x="724" y="1045"/>
                  </a:lnTo>
                  <a:lnTo>
                    <a:pt x="717" y="1050"/>
                  </a:lnTo>
                  <a:lnTo>
                    <a:pt x="713" y="1055"/>
                  </a:lnTo>
                  <a:lnTo>
                    <a:pt x="704" y="1061"/>
                  </a:lnTo>
                  <a:lnTo>
                    <a:pt x="703" y="1062"/>
                  </a:lnTo>
                  <a:lnTo>
                    <a:pt x="694" y="1068"/>
                  </a:lnTo>
                  <a:lnTo>
                    <a:pt x="694" y="1072"/>
                  </a:lnTo>
                  <a:lnTo>
                    <a:pt x="694" y="1072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89"/>
            <p:cNvSpPr>
              <a:spLocks/>
            </p:cNvSpPr>
            <p:nvPr/>
          </p:nvSpPr>
          <p:spPr bwMode="auto">
            <a:xfrm>
              <a:off x="441713" y="2643323"/>
              <a:ext cx="123432" cy="82946"/>
            </a:xfrm>
            <a:custGeom>
              <a:avLst/>
              <a:gdLst>
                <a:gd name="T0" fmla="*/ 342 w 376"/>
                <a:gd name="T1" fmla="*/ 82 h 253"/>
                <a:gd name="T2" fmla="*/ 315 w 376"/>
                <a:gd name="T3" fmla="*/ 62 h 253"/>
                <a:gd name="T4" fmla="*/ 288 w 376"/>
                <a:gd name="T5" fmla="*/ 40 h 253"/>
                <a:gd name="T6" fmla="*/ 250 w 376"/>
                <a:gd name="T7" fmla="*/ 25 h 253"/>
                <a:gd name="T8" fmla="*/ 225 w 376"/>
                <a:gd name="T9" fmla="*/ 13 h 253"/>
                <a:gd name="T10" fmla="*/ 202 w 376"/>
                <a:gd name="T11" fmla="*/ 6 h 253"/>
                <a:gd name="T12" fmla="*/ 183 w 376"/>
                <a:gd name="T13" fmla="*/ 0 h 253"/>
                <a:gd name="T14" fmla="*/ 158 w 376"/>
                <a:gd name="T15" fmla="*/ 0 h 253"/>
                <a:gd name="T16" fmla="*/ 135 w 376"/>
                <a:gd name="T17" fmla="*/ 0 h 253"/>
                <a:gd name="T18" fmla="*/ 114 w 376"/>
                <a:gd name="T19" fmla="*/ 3 h 253"/>
                <a:gd name="T20" fmla="*/ 88 w 376"/>
                <a:gd name="T21" fmla="*/ 9 h 253"/>
                <a:gd name="T22" fmla="*/ 70 w 376"/>
                <a:gd name="T23" fmla="*/ 13 h 253"/>
                <a:gd name="T24" fmla="*/ 38 w 376"/>
                <a:gd name="T25" fmla="*/ 30 h 253"/>
                <a:gd name="T26" fmla="*/ 17 w 376"/>
                <a:gd name="T27" fmla="*/ 56 h 253"/>
                <a:gd name="T28" fmla="*/ 4 w 376"/>
                <a:gd name="T29" fmla="*/ 83 h 253"/>
                <a:gd name="T30" fmla="*/ 0 w 376"/>
                <a:gd name="T31" fmla="*/ 110 h 253"/>
                <a:gd name="T32" fmla="*/ 0 w 376"/>
                <a:gd name="T33" fmla="*/ 143 h 253"/>
                <a:gd name="T34" fmla="*/ 9 w 376"/>
                <a:gd name="T35" fmla="*/ 173 h 253"/>
                <a:gd name="T36" fmla="*/ 24 w 376"/>
                <a:gd name="T37" fmla="*/ 200 h 253"/>
                <a:gd name="T38" fmla="*/ 44 w 376"/>
                <a:gd name="T39" fmla="*/ 226 h 253"/>
                <a:gd name="T40" fmla="*/ 70 w 376"/>
                <a:gd name="T41" fmla="*/ 234 h 253"/>
                <a:gd name="T42" fmla="*/ 93 w 376"/>
                <a:gd name="T43" fmla="*/ 240 h 253"/>
                <a:gd name="T44" fmla="*/ 121 w 376"/>
                <a:gd name="T45" fmla="*/ 246 h 253"/>
                <a:gd name="T46" fmla="*/ 151 w 376"/>
                <a:gd name="T47" fmla="*/ 247 h 253"/>
                <a:gd name="T48" fmla="*/ 178 w 376"/>
                <a:gd name="T49" fmla="*/ 250 h 253"/>
                <a:gd name="T50" fmla="*/ 210 w 376"/>
                <a:gd name="T51" fmla="*/ 253 h 253"/>
                <a:gd name="T52" fmla="*/ 241 w 376"/>
                <a:gd name="T53" fmla="*/ 253 h 253"/>
                <a:gd name="T54" fmla="*/ 270 w 376"/>
                <a:gd name="T55" fmla="*/ 253 h 253"/>
                <a:gd name="T56" fmla="*/ 298 w 376"/>
                <a:gd name="T57" fmla="*/ 250 h 253"/>
                <a:gd name="T58" fmla="*/ 322 w 376"/>
                <a:gd name="T59" fmla="*/ 247 h 253"/>
                <a:gd name="T60" fmla="*/ 358 w 376"/>
                <a:gd name="T61" fmla="*/ 247 h 253"/>
                <a:gd name="T62" fmla="*/ 375 w 376"/>
                <a:gd name="T63" fmla="*/ 246 h 253"/>
                <a:gd name="T64" fmla="*/ 345 w 376"/>
                <a:gd name="T65" fmla="*/ 183 h 253"/>
                <a:gd name="T66" fmla="*/ 322 w 376"/>
                <a:gd name="T67" fmla="*/ 183 h 253"/>
                <a:gd name="T68" fmla="*/ 289 w 376"/>
                <a:gd name="T69" fmla="*/ 183 h 253"/>
                <a:gd name="T70" fmla="*/ 250 w 376"/>
                <a:gd name="T71" fmla="*/ 186 h 253"/>
                <a:gd name="T72" fmla="*/ 231 w 376"/>
                <a:gd name="T73" fmla="*/ 183 h 253"/>
                <a:gd name="T74" fmla="*/ 190 w 376"/>
                <a:gd name="T75" fmla="*/ 183 h 253"/>
                <a:gd name="T76" fmla="*/ 151 w 376"/>
                <a:gd name="T77" fmla="*/ 176 h 253"/>
                <a:gd name="T78" fmla="*/ 121 w 376"/>
                <a:gd name="T79" fmla="*/ 169 h 253"/>
                <a:gd name="T80" fmla="*/ 93 w 376"/>
                <a:gd name="T81" fmla="*/ 150 h 253"/>
                <a:gd name="T82" fmla="*/ 87 w 376"/>
                <a:gd name="T83" fmla="*/ 123 h 253"/>
                <a:gd name="T84" fmla="*/ 98 w 376"/>
                <a:gd name="T85" fmla="*/ 97 h 253"/>
                <a:gd name="T86" fmla="*/ 130 w 376"/>
                <a:gd name="T87" fmla="*/ 84 h 253"/>
                <a:gd name="T88" fmla="*/ 158 w 376"/>
                <a:gd name="T89" fmla="*/ 84 h 253"/>
                <a:gd name="T90" fmla="*/ 183 w 376"/>
                <a:gd name="T91" fmla="*/ 90 h 253"/>
                <a:gd name="T92" fmla="*/ 210 w 376"/>
                <a:gd name="T93" fmla="*/ 103 h 253"/>
                <a:gd name="T94" fmla="*/ 242 w 376"/>
                <a:gd name="T95" fmla="*/ 116 h 253"/>
                <a:gd name="T96" fmla="*/ 274 w 376"/>
                <a:gd name="T97" fmla="*/ 133 h 253"/>
                <a:gd name="T98" fmla="*/ 298 w 376"/>
                <a:gd name="T99" fmla="*/ 149 h 253"/>
                <a:gd name="T100" fmla="*/ 328 w 376"/>
                <a:gd name="T101" fmla="*/ 166 h 253"/>
                <a:gd name="T102" fmla="*/ 358 w 376"/>
                <a:gd name="T103" fmla="*/ 9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6" h="253">
                  <a:moveTo>
                    <a:pt x="358" y="90"/>
                  </a:moveTo>
                  <a:lnTo>
                    <a:pt x="352" y="89"/>
                  </a:lnTo>
                  <a:lnTo>
                    <a:pt x="349" y="84"/>
                  </a:lnTo>
                  <a:lnTo>
                    <a:pt x="342" y="82"/>
                  </a:lnTo>
                  <a:lnTo>
                    <a:pt x="334" y="73"/>
                  </a:lnTo>
                  <a:lnTo>
                    <a:pt x="329" y="67"/>
                  </a:lnTo>
                  <a:lnTo>
                    <a:pt x="322" y="66"/>
                  </a:lnTo>
                  <a:lnTo>
                    <a:pt x="315" y="62"/>
                  </a:lnTo>
                  <a:lnTo>
                    <a:pt x="309" y="56"/>
                  </a:lnTo>
                  <a:lnTo>
                    <a:pt x="302" y="52"/>
                  </a:lnTo>
                  <a:lnTo>
                    <a:pt x="295" y="46"/>
                  </a:lnTo>
                  <a:lnTo>
                    <a:pt x="288" y="40"/>
                  </a:lnTo>
                  <a:lnTo>
                    <a:pt x="279" y="39"/>
                  </a:lnTo>
                  <a:lnTo>
                    <a:pt x="270" y="30"/>
                  </a:lnTo>
                  <a:lnTo>
                    <a:pt x="262" y="25"/>
                  </a:lnTo>
                  <a:lnTo>
                    <a:pt x="250" y="25"/>
                  </a:lnTo>
                  <a:lnTo>
                    <a:pt x="242" y="19"/>
                  </a:lnTo>
                  <a:lnTo>
                    <a:pt x="235" y="16"/>
                  </a:lnTo>
                  <a:lnTo>
                    <a:pt x="232" y="16"/>
                  </a:lnTo>
                  <a:lnTo>
                    <a:pt x="225" y="13"/>
                  </a:lnTo>
                  <a:lnTo>
                    <a:pt x="221" y="10"/>
                  </a:lnTo>
                  <a:lnTo>
                    <a:pt x="215" y="9"/>
                  </a:lnTo>
                  <a:lnTo>
                    <a:pt x="208" y="9"/>
                  </a:lnTo>
                  <a:lnTo>
                    <a:pt x="202" y="6"/>
                  </a:lnTo>
                  <a:lnTo>
                    <a:pt x="198" y="6"/>
                  </a:lnTo>
                  <a:lnTo>
                    <a:pt x="194" y="6"/>
                  </a:lnTo>
                  <a:lnTo>
                    <a:pt x="188" y="3"/>
                  </a:lnTo>
                  <a:lnTo>
                    <a:pt x="183" y="0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53" y="0"/>
                  </a:lnTo>
                  <a:lnTo>
                    <a:pt x="148" y="0"/>
                  </a:lnTo>
                  <a:lnTo>
                    <a:pt x="141" y="0"/>
                  </a:lnTo>
                  <a:lnTo>
                    <a:pt x="135" y="0"/>
                  </a:lnTo>
                  <a:lnTo>
                    <a:pt x="130" y="0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14" y="3"/>
                  </a:lnTo>
                  <a:lnTo>
                    <a:pt x="106" y="6"/>
                  </a:lnTo>
                  <a:lnTo>
                    <a:pt x="101" y="6"/>
                  </a:lnTo>
                  <a:lnTo>
                    <a:pt x="97" y="6"/>
                  </a:lnTo>
                  <a:lnTo>
                    <a:pt x="88" y="9"/>
                  </a:lnTo>
                  <a:lnTo>
                    <a:pt x="84" y="9"/>
                  </a:lnTo>
                  <a:lnTo>
                    <a:pt x="78" y="10"/>
                  </a:lnTo>
                  <a:lnTo>
                    <a:pt x="73" y="13"/>
                  </a:lnTo>
                  <a:lnTo>
                    <a:pt x="70" y="13"/>
                  </a:lnTo>
                  <a:lnTo>
                    <a:pt x="64" y="16"/>
                  </a:lnTo>
                  <a:lnTo>
                    <a:pt x="57" y="20"/>
                  </a:lnTo>
                  <a:lnTo>
                    <a:pt x="46" y="25"/>
                  </a:lnTo>
                  <a:lnTo>
                    <a:pt x="38" y="30"/>
                  </a:lnTo>
                  <a:lnTo>
                    <a:pt x="34" y="39"/>
                  </a:lnTo>
                  <a:lnTo>
                    <a:pt x="27" y="43"/>
                  </a:lnTo>
                  <a:lnTo>
                    <a:pt x="21" y="52"/>
                  </a:lnTo>
                  <a:lnTo>
                    <a:pt x="17" y="56"/>
                  </a:lnTo>
                  <a:lnTo>
                    <a:pt x="13" y="63"/>
                  </a:lnTo>
                  <a:lnTo>
                    <a:pt x="9" y="67"/>
                  </a:lnTo>
                  <a:lnTo>
                    <a:pt x="7" y="79"/>
                  </a:lnTo>
                  <a:lnTo>
                    <a:pt x="4" y="83"/>
                  </a:lnTo>
                  <a:lnTo>
                    <a:pt x="1" y="90"/>
                  </a:lnTo>
                  <a:lnTo>
                    <a:pt x="0" y="97"/>
                  </a:lnTo>
                  <a:lnTo>
                    <a:pt x="0" y="106"/>
                  </a:lnTo>
                  <a:lnTo>
                    <a:pt x="0" y="110"/>
                  </a:lnTo>
                  <a:lnTo>
                    <a:pt x="0" y="122"/>
                  </a:lnTo>
                  <a:lnTo>
                    <a:pt x="0" y="127"/>
                  </a:lnTo>
                  <a:lnTo>
                    <a:pt x="0" y="136"/>
                  </a:lnTo>
                  <a:lnTo>
                    <a:pt x="0" y="143"/>
                  </a:lnTo>
                  <a:lnTo>
                    <a:pt x="1" y="154"/>
                  </a:lnTo>
                  <a:lnTo>
                    <a:pt x="4" y="157"/>
                  </a:lnTo>
                  <a:lnTo>
                    <a:pt x="7" y="169"/>
                  </a:lnTo>
                  <a:lnTo>
                    <a:pt x="9" y="173"/>
                  </a:lnTo>
                  <a:lnTo>
                    <a:pt x="13" y="180"/>
                  </a:lnTo>
                  <a:lnTo>
                    <a:pt x="17" y="187"/>
                  </a:lnTo>
                  <a:lnTo>
                    <a:pt x="19" y="193"/>
                  </a:lnTo>
                  <a:lnTo>
                    <a:pt x="24" y="200"/>
                  </a:lnTo>
                  <a:lnTo>
                    <a:pt x="27" y="210"/>
                  </a:lnTo>
                  <a:lnTo>
                    <a:pt x="31" y="214"/>
                  </a:lnTo>
                  <a:lnTo>
                    <a:pt x="38" y="220"/>
                  </a:lnTo>
                  <a:lnTo>
                    <a:pt x="44" y="226"/>
                  </a:lnTo>
                  <a:lnTo>
                    <a:pt x="54" y="228"/>
                  </a:lnTo>
                  <a:lnTo>
                    <a:pt x="60" y="228"/>
                  </a:lnTo>
                  <a:lnTo>
                    <a:pt x="64" y="233"/>
                  </a:lnTo>
                  <a:lnTo>
                    <a:pt x="70" y="234"/>
                  </a:lnTo>
                  <a:lnTo>
                    <a:pt x="77" y="238"/>
                  </a:lnTo>
                  <a:lnTo>
                    <a:pt x="81" y="238"/>
                  </a:lnTo>
                  <a:lnTo>
                    <a:pt x="88" y="240"/>
                  </a:lnTo>
                  <a:lnTo>
                    <a:pt x="93" y="240"/>
                  </a:lnTo>
                  <a:lnTo>
                    <a:pt x="101" y="241"/>
                  </a:lnTo>
                  <a:lnTo>
                    <a:pt x="106" y="241"/>
                  </a:lnTo>
                  <a:lnTo>
                    <a:pt x="114" y="246"/>
                  </a:lnTo>
                  <a:lnTo>
                    <a:pt x="121" y="246"/>
                  </a:lnTo>
                  <a:lnTo>
                    <a:pt x="130" y="246"/>
                  </a:lnTo>
                  <a:lnTo>
                    <a:pt x="133" y="247"/>
                  </a:lnTo>
                  <a:lnTo>
                    <a:pt x="141" y="247"/>
                  </a:lnTo>
                  <a:lnTo>
                    <a:pt x="151" y="247"/>
                  </a:lnTo>
                  <a:lnTo>
                    <a:pt x="157" y="250"/>
                  </a:lnTo>
                  <a:lnTo>
                    <a:pt x="163" y="250"/>
                  </a:lnTo>
                  <a:lnTo>
                    <a:pt x="171" y="250"/>
                  </a:lnTo>
                  <a:lnTo>
                    <a:pt x="178" y="250"/>
                  </a:lnTo>
                  <a:lnTo>
                    <a:pt x="188" y="253"/>
                  </a:lnTo>
                  <a:lnTo>
                    <a:pt x="195" y="253"/>
                  </a:lnTo>
                  <a:lnTo>
                    <a:pt x="202" y="253"/>
                  </a:lnTo>
                  <a:lnTo>
                    <a:pt x="210" y="253"/>
                  </a:lnTo>
                  <a:lnTo>
                    <a:pt x="217" y="253"/>
                  </a:lnTo>
                  <a:lnTo>
                    <a:pt x="225" y="253"/>
                  </a:lnTo>
                  <a:lnTo>
                    <a:pt x="235" y="253"/>
                  </a:lnTo>
                  <a:lnTo>
                    <a:pt x="241" y="253"/>
                  </a:lnTo>
                  <a:lnTo>
                    <a:pt x="247" y="253"/>
                  </a:lnTo>
                  <a:lnTo>
                    <a:pt x="255" y="253"/>
                  </a:lnTo>
                  <a:lnTo>
                    <a:pt x="262" y="253"/>
                  </a:lnTo>
                  <a:lnTo>
                    <a:pt x="270" y="253"/>
                  </a:lnTo>
                  <a:lnTo>
                    <a:pt x="277" y="253"/>
                  </a:lnTo>
                  <a:lnTo>
                    <a:pt x="285" y="250"/>
                  </a:lnTo>
                  <a:lnTo>
                    <a:pt x="289" y="250"/>
                  </a:lnTo>
                  <a:lnTo>
                    <a:pt x="298" y="250"/>
                  </a:lnTo>
                  <a:lnTo>
                    <a:pt x="302" y="250"/>
                  </a:lnTo>
                  <a:lnTo>
                    <a:pt x="309" y="247"/>
                  </a:lnTo>
                  <a:lnTo>
                    <a:pt x="315" y="247"/>
                  </a:lnTo>
                  <a:lnTo>
                    <a:pt x="322" y="247"/>
                  </a:lnTo>
                  <a:lnTo>
                    <a:pt x="329" y="247"/>
                  </a:lnTo>
                  <a:lnTo>
                    <a:pt x="338" y="247"/>
                  </a:lnTo>
                  <a:lnTo>
                    <a:pt x="347" y="247"/>
                  </a:lnTo>
                  <a:lnTo>
                    <a:pt x="358" y="247"/>
                  </a:lnTo>
                  <a:lnTo>
                    <a:pt x="365" y="247"/>
                  </a:lnTo>
                  <a:lnTo>
                    <a:pt x="371" y="246"/>
                  </a:lnTo>
                  <a:lnTo>
                    <a:pt x="375" y="246"/>
                  </a:lnTo>
                  <a:lnTo>
                    <a:pt x="375" y="246"/>
                  </a:lnTo>
                  <a:lnTo>
                    <a:pt x="376" y="246"/>
                  </a:lnTo>
                  <a:lnTo>
                    <a:pt x="352" y="183"/>
                  </a:lnTo>
                  <a:lnTo>
                    <a:pt x="349" y="183"/>
                  </a:lnTo>
                  <a:lnTo>
                    <a:pt x="345" y="183"/>
                  </a:lnTo>
                  <a:lnTo>
                    <a:pt x="339" y="183"/>
                  </a:lnTo>
                  <a:lnTo>
                    <a:pt x="334" y="183"/>
                  </a:lnTo>
                  <a:lnTo>
                    <a:pt x="329" y="183"/>
                  </a:lnTo>
                  <a:lnTo>
                    <a:pt x="322" y="183"/>
                  </a:lnTo>
                  <a:lnTo>
                    <a:pt x="315" y="183"/>
                  </a:lnTo>
                  <a:lnTo>
                    <a:pt x="307" y="183"/>
                  </a:lnTo>
                  <a:lnTo>
                    <a:pt x="298" y="183"/>
                  </a:lnTo>
                  <a:lnTo>
                    <a:pt x="289" y="183"/>
                  </a:lnTo>
                  <a:lnTo>
                    <a:pt x="279" y="183"/>
                  </a:lnTo>
                  <a:lnTo>
                    <a:pt x="270" y="183"/>
                  </a:lnTo>
                  <a:lnTo>
                    <a:pt x="262" y="183"/>
                  </a:lnTo>
                  <a:lnTo>
                    <a:pt x="250" y="186"/>
                  </a:lnTo>
                  <a:lnTo>
                    <a:pt x="245" y="183"/>
                  </a:lnTo>
                  <a:lnTo>
                    <a:pt x="241" y="183"/>
                  </a:lnTo>
                  <a:lnTo>
                    <a:pt x="235" y="183"/>
                  </a:lnTo>
                  <a:lnTo>
                    <a:pt x="231" y="183"/>
                  </a:lnTo>
                  <a:lnTo>
                    <a:pt x="217" y="183"/>
                  </a:lnTo>
                  <a:lnTo>
                    <a:pt x="208" y="183"/>
                  </a:lnTo>
                  <a:lnTo>
                    <a:pt x="198" y="183"/>
                  </a:lnTo>
                  <a:lnTo>
                    <a:pt x="190" y="183"/>
                  </a:lnTo>
                  <a:lnTo>
                    <a:pt x="178" y="180"/>
                  </a:lnTo>
                  <a:lnTo>
                    <a:pt x="171" y="180"/>
                  </a:lnTo>
                  <a:lnTo>
                    <a:pt x="161" y="177"/>
                  </a:lnTo>
                  <a:lnTo>
                    <a:pt x="151" y="176"/>
                  </a:lnTo>
                  <a:lnTo>
                    <a:pt x="141" y="176"/>
                  </a:lnTo>
                  <a:lnTo>
                    <a:pt x="135" y="173"/>
                  </a:lnTo>
                  <a:lnTo>
                    <a:pt x="125" y="173"/>
                  </a:lnTo>
                  <a:lnTo>
                    <a:pt x="121" y="169"/>
                  </a:lnTo>
                  <a:lnTo>
                    <a:pt x="114" y="169"/>
                  </a:lnTo>
                  <a:lnTo>
                    <a:pt x="111" y="166"/>
                  </a:lnTo>
                  <a:lnTo>
                    <a:pt x="101" y="157"/>
                  </a:lnTo>
                  <a:lnTo>
                    <a:pt x="93" y="150"/>
                  </a:lnTo>
                  <a:lnTo>
                    <a:pt x="88" y="143"/>
                  </a:lnTo>
                  <a:lnTo>
                    <a:pt x="87" y="137"/>
                  </a:lnTo>
                  <a:lnTo>
                    <a:pt x="84" y="130"/>
                  </a:lnTo>
                  <a:lnTo>
                    <a:pt x="87" y="123"/>
                  </a:lnTo>
                  <a:lnTo>
                    <a:pt x="87" y="117"/>
                  </a:lnTo>
                  <a:lnTo>
                    <a:pt x="91" y="110"/>
                  </a:lnTo>
                  <a:lnTo>
                    <a:pt x="93" y="106"/>
                  </a:lnTo>
                  <a:lnTo>
                    <a:pt x="98" y="97"/>
                  </a:lnTo>
                  <a:lnTo>
                    <a:pt x="103" y="96"/>
                  </a:lnTo>
                  <a:lnTo>
                    <a:pt x="114" y="94"/>
                  </a:lnTo>
                  <a:lnTo>
                    <a:pt x="121" y="89"/>
                  </a:lnTo>
                  <a:lnTo>
                    <a:pt x="130" y="84"/>
                  </a:lnTo>
                  <a:lnTo>
                    <a:pt x="135" y="84"/>
                  </a:lnTo>
                  <a:lnTo>
                    <a:pt x="148" y="84"/>
                  </a:lnTo>
                  <a:lnTo>
                    <a:pt x="153" y="84"/>
                  </a:lnTo>
                  <a:lnTo>
                    <a:pt x="158" y="84"/>
                  </a:lnTo>
                  <a:lnTo>
                    <a:pt x="163" y="84"/>
                  </a:lnTo>
                  <a:lnTo>
                    <a:pt x="171" y="89"/>
                  </a:lnTo>
                  <a:lnTo>
                    <a:pt x="175" y="89"/>
                  </a:lnTo>
                  <a:lnTo>
                    <a:pt x="183" y="90"/>
                  </a:lnTo>
                  <a:lnTo>
                    <a:pt x="190" y="94"/>
                  </a:lnTo>
                  <a:lnTo>
                    <a:pt x="198" y="96"/>
                  </a:lnTo>
                  <a:lnTo>
                    <a:pt x="202" y="97"/>
                  </a:lnTo>
                  <a:lnTo>
                    <a:pt x="210" y="103"/>
                  </a:lnTo>
                  <a:lnTo>
                    <a:pt x="221" y="106"/>
                  </a:lnTo>
                  <a:lnTo>
                    <a:pt x="231" y="109"/>
                  </a:lnTo>
                  <a:lnTo>
                    <a:pt x="235" y="110"/>
                  </a:lnTo>
                  <a:lnTo>
                    <a:pt x="242" y="116"/>
                  </a:lnTo>
                  <a:lnTo>
                    <a:pt x="250" y="122"/>
                  </a:lnTo>
                  <a:lnTo>
                    <a:pt x="260" y="126"/>
                  </a:lnTo>
                  <a:lnTo>
                    <a:pt x="265" y="127"/>
                  </a:lnTo>
                  <a:lnTo>
                    <a:pt x="274" y="133"/>
                  </a:lnTo>
                  <a:lnTo>
                    <a:pt x="279" y="136"/>
                  </a:lnTo>
                  <a:lnTo>
                    <a:pt x="288" y="140"/>
                  </a:lnTo>
                  <a:lnTo>
                    <a:pt x="292" y="143"/>
                  </a:lnTo>
                  <a:lnTo>
                    <a:pt x="298" y="149"/>
                  </a:lnTo>
                  <a:lnTo>
                    <a:pt x="305" y="150"/>
                  </a:lnTo>
                  <a:lnTo>
                    <a:pt x="312" y="154"/>
                  </a:lnTo>
                  <a:lnTo>
                    <a:pt x="319" y="157"/>
                  </a:lnTo>
                  <a:lnTo>
                    <a:pt x="328" y="166"/>
                  </a:lnTo>
                  <a:lnTo>
                    <a:pt x="332" y="166"/>
                  </a:lnTo>
                  <a:lnTo>
                    <a:pt x="334" y="169"/>
                  </a:lnTo>
                  <a:lnTo>
                    <a:pt x="358" y="90"/>
                  </a:lnTo>
                  <a:lnTo>
                    <a:pt x="358" y="9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90"/>
            <p:cNvSpPr>
              <a:spLocks/>
            </p:cNvSpPr>
            <p:nvPr/>
          </p:nvSpPr>
          <p:spPr bwMode="auto">
            <a:xfrm>
              <a:off x="512809" y="2729231"/>
              <a:ext cx="120470" cy="153056"/>
            </a:xfrm>
            <a:custGeom>
              <a:avLst/>
              <a:gdLst>
                <a:gd name="T0" fmla="*/ 319 w 366"/>
                <a:gd name="T1" fmla="*/ 83 h 464"/>
                <a:gd name="T2" fmla="*/ 331 w 366"/>
                <a:gd name="T3" fmla="*/ 113 h 464"/>
                <a:gd name="T4" fmla="*/ 339 w 366"/>
                <a:gd name="T5" fmla="*/ 136 h 464"/>
                <a:gd name="T6" fmla="*/ 346 w 366"/>
                <a:gd name="T7" fmla="*/ 157 h 464"/>
                <a:gd name="T8" fmla="*/ 356 w 366"/>
                <a:gd name="T9" fmla="*/ 183 h 464"/>
                <a:gd name="T10" fmla="*/ 359 w 366"/>
                <a:gd name="T11" fmla="*/ 208 h 464"/>
                <a:gd name="T12" fmla="*/ 363 w 366"/>
                <a:gd name="T13" fmla="*/ 233 h 464"/>
                <a:gd name="T14" fmla="*/ 363 w 366"/>
                <a:gd name="T15" fmla="*/ 258 h 464"/>
                <a:gd name="T16" fmla="*/ 363 w 366"/>
                <a:gd name="T17" fmla="*/ 285 h 464"/>
                <a:gd name="T18" fmla="*/ 359 w 366"/>
                <a:gd name="T19" fmla="*/ 312 h 464"/>
                <a:gd name="T20" fmla="*/ 351 w 366"/>
                <a:gd name="T21" fmla="*/ 338 h 464"/>
                <a:gd name="T22" fmla="*/ 341 w 366"/>
                <a:gd name="T23" fmla="*/ 361 h 464"/>
                <a:gd name="T24" fmla="*/ 325 w 366"/>
                <a:gd name="T25" fmla="*/ 384 h 464"/>
                <a:gd name="T26" fmla="*/ 303 w 366"/>
                <a:gd name="T27" fmla="*/ 402 h 464"/>
                <a:gd name="T28" fmla="*/ 285 w 366"/>
                <a:gd name="T29" fmla="*/ 419 h 464"/>
                <a:gd name="T30" fmla="*/ 261 w 366"/>
                <a:gd name="T31" fmla="*/ 435 h 464"/>
                <a:gd name="T32" fmla="*/ 239 w 366"/>
                <a:gd name="T33" fmla="*/ 446 h 464"/>
                <a:gd name="T34" fmla="*/ 219 w 366"/>
                <a:gd name="T35" fmla="*/ 454 h 464"/>
                <a:gd name="T36" fmla="*/ 197 w 366"/>
                <a:gd name="T37" fmla="*/ 458 h 464"/>
                <a:gd name="T38" fmla="*/ 175 w 366"/>
                <a:gd name="T39" fmla="*/ 464 h 464"/>
                <a:gd name="T40" fmla="*/ 142 w 366"/>
                <a:gd name="T41" fmla="*/ 462 h 464"/>
                <a:gd name="T42" fmla="*/ 115 w 366"/>
                <a:gd name="T43" fmla="*/ 456 h 464"/>
                <a:gd name="T44" fmla="*/ 78 w 366"/>
                <a:gd name="T45" fmla="*/ 439 h 464"/>
                <a:gd name="T46" fmla="*/ 43 w 366"/>
                <a:gd name="T47" fmla="*/ 406 h 464"/>
                <a:gd name="T48" fmla="*/ 18 w 366"/>
                <a:gd name="T49" fmla="*/ 374 h 464"/>
                <a:gd name="T50" fmla="*/ 5 w 366"/>
                <a:gd name="T51" fmla="*/ 347 h 464"/>
                <a:gd name="T52" fmla="*/ 0 w 366"/>
                <a:gd name="T53" fmla="*/ 320 h 464"/>
                <a:gd name="T54" fmla="*/ 0 w 366"/>
                <a:gd name="T55" fmla="*/ 295 h 464"/>
                <a:gd name="T56" fmla="*/ 14 w 366"/>
                <a:gd name="T57" fmla="*/ 263 h 464"/>
                <a:gd name="T58" fmla="*/ 25 w 366"/>
                <a:gd name="T59" fmla="*/ 233 h 464"/>
                <a:gd name="T60" fmla="*/ 41 w 366"/>
                <a:gd name="T61" fmla="*/ 205 h 464"/>
                <a:gd name="T62" fmla="*/ 62 w 366"/>
                <a:gd name="T63" fmla="*/ 176 h 464"/>
                <a:gd name="T64" fmla="*/ 85 w 366"/>
                <a:gd name="T65" fmla="*/ 146 h 464"/>
                <a:gd name="T66" fmla="*/ 112 w 366"/>
                <a:gd name="T67" fmla="*/ 121 h 464"/>
                <a:gd name="T68" fmla="*/ 135 w 366"/>
                <a:gd name="T69" fmla="*/ 96 h 464"/>
                <a:gd name="T70" fmla="*/ 159 w 366"/>
                <a:gd name="T71" fmla="*/ 70 h 464"/>
                <a:gd name="T72" fmla="*/ 182 w 366"/>
                <a:gd name="T73" fmla="*/ 49 h 464"/>
                <a:gd name="T74" fmla="*/ 209 w 366"/>
                <a:gd name="T75" fmla="*/ 29 h 464"/>
                <a:gd name="T76" fmla="*/ 236 w 366"/>
                <a:gd name="T77" fmla="*/ 4 h 464"/>
                <a:gd name="T78" fmla="*/ 288 w 366"/>
                <a:gd name="T79" fmla="*/ 73 h 464"/>
                <a:gd name="T80" fmla="*/ 269 w 366"/>
                <a:gd name="T81" fmla="*/ 83 h 464"/>
                <a:gd name="T82" fmla="*/ 239 w 366"/>
                <a:gd name="T83" fmla="*/ 106 h 464"/>
                <a:gd name="T84" fmla="*/ 207 w 366"/>
                <a:gd name="T85" fmla="*/ 136 h 464"/>
                <a:gd name="T86" fmla="*/ 175 w 366"/>
                <a:gd name="T87" fmla="*/ 167 h 464"/>
                <a:gd name="T88" fmla="*/ 141 w 366"/>
                <a:gd name="T89" fmla="*/ 208 h 464"/>
                <a:gd name="T90" fmla="*/ 115 w 366"/>
                <a:gd name="T91" fmla="*/ 243 h 464"/>
                <a:gd name="T92" fmla="*/ 100 w 366"/>
                <a:gd name="T93" fmla="*/ 280 h 464"/>
                <a:gd name="T94" fmla="*/ 100 w 366"/>
                <a:gd name="T95" fmla="*/ 312 h 464"/>
                <a:gd name="T96" fmla="*/ 108 w 366"/>
                <a:gd name="T97" fmla="*/ 338 h 464"/>
                <a:gd name="T98" fmla="*/ 128 w 366"/>
                <a:gd name="T99" fmla="*/ 361 h 464"/>
                <a:gd name="T100" fmla="*/ 162 w 366"/>
                <a:gd name="T101" fmla="*/ 371 h 464"/>
                <a:gd name="T102" fmla="*/ 201 w 366"/>
                <a:gd name="T103" fmla="*/ 367 h 464"/>
                <a:gd name="T104" fmla="*/ 232 w 366"/>
                <a:gd name="T105" fmla="*/ 347 h 464"/>
                <a:gd name="T106" fmla="*/ 245 w 366"/>
                <a:gd name="T107" fmla="*/ 327 h 464"/>
                <a:gd name="T108" fmla="*/ 255 w 366"/>
                <a:gd name="T109" fmla="*/ 297 h 464"/>
                <a:gd name="T110" fmla="*/ 261 w 366"/>
                <a:gd name="T111" fmla="*/ 272 h 464"/>
                <a:gd name="T112" fmla="*/ 266 w 366"/>
                <a:gd name="T113" fmla="*/ 240 h 464"/>
                <a:gd name="T114" fmla="*/ 272 w 366"/>
                <a:gd name="T115" fmla="*/ 215 h 464"/>
                <a:gd name="T116" fmla="*/ 274 w 366"/>
                <a:gd name="T117" fmla="*/ 190 h 464"/>
                <a:gd name="T118" fmla="*/ 279 w 366"/>
                <a:gd name="T119" fmla="*/ 161 h 464"/>
                <a:gd name="T120" fmla="*/ 285 w 366"/>
                <a:gd name="T121" fmla="*/ 136 h 464"/>
                <a:gd name="T122" fmla="*/ 288 w 366"/>
                <a:gd name="T123" fmla="*/ 109 h 464"/>
                <a:gd name="T124" fmla="*/ 312 w 366"/>
                <a:gd name="T125" fmla="*/ 7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6" h="464">
                  <a:moveTo>
                    <a:pt x="312" y="70"/>
                  </a:moveTo>
                  <a:lnTo>
                    <a:pt x="312" y="73"/>
                  </a:lnTo>
                  <a:lnTo>
                    <a:pt x="316" y="79"/>
                  </a:lnTo>
                  <a:lnTo>
                    <a:pt x="319" y="83"/>
                  </a:lnTo>
                  <a:lnTo>
                    <a:pt x="321" y="89"/>
                  </a:lnTo>
                  <a:lnTo>
                    <a:pt x="325" y="96"/>
                  </a:lnTo>
                  <a:lnTo>
                    <a:pt x="331" y="103"/>
                  </a:lnTo>
                  <a:lnTo>
                    <a:pt x="331" y="113"/>
                  </a:lnTo>
                  <a:lnTo>
                    <a:pt x="333" y="123"/>
                  </a:lnTo>
                  <a:lnTo>
                    <a:pt x="336" y="124"/>
                  </a:lnTo>
                  <a:lnTo>
                    <a:pt x="339" y="130"/>
                  </a:lnTo>
                  <a:lnTo>
                    <a:pt x="339" y="136"/>
                  </a:lnTo>
                  <a:lnTo>
                    <a:pt x="341" y="143"/>
                  </a:lnTo>
                  <a:lnTo>
                    <a:pt x="345" y="146"/>
                  </a:lnTo>
                  <a:lnTo>
                    <a:pt x="346" y="153"/>
                  </a:lnTo>
                  <a:lnTo>
                    <a:pt x="346" y="157"/>
                  </a:lnTo>
                  <a:lnTo>
                    <a:pt x="349" y="163"/>
                  </a:lnTo>
                  <a:lnTo>
                    <a:pt x="351" y="167"/>
                  </a:lnTo>
                  <a:lnTo>
                    <a:pt x="351" y="176"/>
                  </a:lnTo>
                  <a:lnTo>
                    <a:pt x="356" y="183"/>
                  </a:lnTo>
                  <a:lnTo>
                    <a:pt x="356" y="188"/>
                  </a:lnTo>
                  <a:lnTo>
                    <a:pt x="359" y="194"/>
                  </a:lnTo>
                  <a:lnTo>
                    <a:pt x="359" y="200"/>
                  </a:lnTo>
                  <a:lnTo>
                    <a:pt x="359" y="208"/>
                  </a:lnTo>
                  <a:lnTo>
                    <a:pt x="361" y="215"/>
                  </a:lnTo>
                  <a:lnTo>
                    <a:pt x="361" y="221"/>
                  </a:lnTo>
                  <a:lnTo>
                    <a:pt x="363" y="225"/>
                  </a:lnTo>
                  <a:lnTo>
                    <a:pt x="363" y="233"/>
                  </a:lnTo>
                  <a:lnTo>
                    <a:pt x="363" y="240"/>
                  </a:lnTo>
                  <a:lnTo>
                    <a:pt x="363" y="245"/>
                  </a:lnTo>
                  <a:lnTo>
                    <a:pt x="363" y="253"/>
                  </a:lnTo>
                  <a:lnTo>
                    <a:pt x="363" y="258"/>
                  </a:lnTo>
                  <a:lnTo>
                    <a:pt x="366" y="267"/>
                  </a:lnTo>
                  <a:lnTo>
                    <a:pt x="363" y="272"/>
                  </a:lnTo>
                  <a:lnTo>
                    <a:pt x="363" y="280"/>
                  </a:lnTo>
                  <a:lnTo>
                    <a:pt x="363" y="285"/>
                  </a:lnTo>
                  <a:lnTo>
                    <a:pt x="363" y="295"/>
                  </a:lnTo>
                  <a:lnTo>
                    <a:pt x="363" y="297"/>
                  </a:lnTo>
                  <a:lnTo>
                    <a:pt x="361" y="305"/>
                  </a:lnTo>
                  <a:lnTo>
                    <a:pt x="359" y="312"/>
                  </a:lnTo>
                  <a:lnTo>
                    <a:pt x="359" y="318"/>
                  </a:lnTo>
                  <a:lnTo>
                    <a:pt x="356" y="322"/>
                  </a:lnTo>
                  <a:lnTo>
                    <a:pt x="356" y="330"/>
                  </a:lnTo>
                  <a:lnTo>
                    <a:pt x="351" y="338"/>
                  </a:lnTo>
                  <a:lnTo>
                    <a:pt x="349" y="341"/>
                  </a:lnTo>
                  <a:lnTo>
                    <a:pt x="346" y="349"/>
                  </a:lnTo>
                  <a:lnTo>
                    <a:pt x="345" y="354"/>
                  </a:lnTo>
                  <a:lnTo>
                    <a:pt x="341" y="361"/>
                  </a:lnTo>
                  <a:lnTo>
                    <a:pt x="336" y="367"/>
                  </a:lnTo>
                  <a:lnTo>
                    <a:pt x="333" y="371"/>
                  </a:lnTo>
                  <a:lnTo>
                    <a:pt x="331" y="377"/>
                  </a:lnTo>
                  <a:lnTo>
                    <a:pt x="325" y="384"/>
                  </a:lnTo>
                  <a:lnTo>
                    <a:pt x="319" y="389"/>
                  </a:lnTo>
                  <a:lnTo>
                    <a:pt x="313" y="394"/>
                  </a:lnTo>
                  <a:lnTo>
                    <a:pt x="309" y="398"/>
                  </a:lnTo>
                  <a:lnTo>
                    <a:pt x="303" y="402"/>
                  </a:lnTo>
                  <a:lnTo>
                    <a:pt x="299" y="406"/>
                  </a:lnTo>
                  <a:lnTo>
                    <a:pt x="294" y="411"/>
                  </a:lnTo>
                  <a:lnTo>
                    <a:pt x="288" y="414"/>
                  </a:lnTo>
                  <a:lnTo>
                    <a:pt x="285" y="419"/>
                  </a:lnTo>
                  <a:lnTo>
                    <a:pt x="279" y="425"/>
                  </a:lnTo>
                  <a:lnTo>
                    <a:pt x="272" y="425"/>
                  </a:lnTo>
                  <a:lnTo>
                    <a:pt x="269" y="431"/>
                  </a:lnTo>
                  <a:lnTo>
                    <a:pt x="261" y="435"/>
                  </a:lnTo>
                  <a:lnTo>
                    <a:pt x="256" y="439"/>
                  </a:lnTo>
                  <a:lnTo>
                    <a:pt x="252" y="441"/>
                  </a:lnTo>
                  <a:lnTo>
                    <a:pt x="246" y="441"/>
                  </a:lnTo>
                  <a:lnTo>
                    <a:pt x="239" y="446"/>
                  </a:lnTo>
                  <a:lnTo>
                    <a:pt x="234" y="449"/>
                  </a:lnTo>
                  <a:lnTo>
                    <a:pt x="229" y="449"/>
                  </a:lnTo>
                  <a:lnTo>
                    <a:pt x="225" y="454"/>
                  </a:lnTo>
                  <a:lnTo>
                    <a:pt x="219" y="454"/>
                  </a:lnTo>
                  <a:lnTo>
                    <a:pt x="212" y="456"/>
                  </a:lnTo>
                  <a:lnTo>
                    <a:pt x="207" y="456"/>
                  </a:lnTo>
                  <a:lnTo>
                    <a:pt x="201" y="458"/>
                  </a:lnTo>
                  <a:lnTo>
                    <a:pt x="197" y="458"/>
                  </a:lnTo>
                  <a:lnTo>
                    <a:pt x="189" y="462"/>
                  </a:lnTo>
                  <a:lnTo>
                    <a:pt x="185" y="462"/>
                  </a:lnTo>
                  <a:lnTo>
                    <a:pt x="181" y="462"/>
                  </a:lnTo>
                  <a:lnTo>
                    <a:pt x="175" y="464"/>
                  </a:lnTo>
                  <a:lnTo>
                    <a:pt x="168" y="464"/>
                  </a:lnTo>
                  <a:lnTo>
                    <a:pt x="158" y="464"/>
                  </a:lnTo>
                  <a:lnTo>
                    <a:pt x="148" y="464"/>
                  </a:lnTo>
                  <a:lnTo>
                    <a:pt x="142" y="462"/>
                  </a:lnTo>
                  <a:lnTo>
                    <a:pt x="135" y="462"/>
                  </a:lnTo>
                  <a:lnTo>
                    <a:pt x="130" y="462"/>
                  </a:lnTo>
                  <a:lnTo>
                    <a:pt x="125" y="462"/>
                  </a:lnTo>
                  <a:lnTo>
                    <a:pt x="115" y="456"/>
                  </a:lnTo>
                  <a:lnTo>
                    <a:pt x="105" y="454"/>
                  </a:lnTo>
                  <a:lnTo>
                    <a:pt x="95" y="449"/>
                  </a:lnTo>
                  <a:lnTo>
                    <a:pt x="85" y="444"/>
                  </a:lnTo>
                  <a:lnTo>
                    <a:pt x="78" y="439"/>
                  </a:lnTo>
                  <a:lnTo>
                    <a:pt x="68" y="431"/>
                  </a:lnTo>
                  <a:lnTo>
                    <a:pt x="60" y="425"/>
                  </a:lnTo>
                  <a:lnTo>
                    <a:pt x="51" y="416"/>
                  </a:lnTo>
                  <a:lnTo>
                    <a:pt x="43" y="406"/>
                  </a:lnTo>
                  <a:lnTo>
                    <a:pt x="35" y="398"/>
                  </a:lnTo>
                  <a:lnTo>
                    <a:pt x="28" y="389"/>
                  </a:lnTo>
                  <a:lnTo>
                    <a:pt x="20" y="379"/>
                  </a:lnTo>
                  <a:lnTo>
                    <a:pt x="18" y="374"/>
                  </a:lnTo>
                  <a:lnTo>
                    <a:pt x="15" y="367"/>
                  </a:lnTo>
                  <a:lnTo>
                    <a:pt x="14" y="361"/>
                  </a:lnTo>
                  <a:lnTo>
                    <a:pt x="11" y="357"/>
                  </a:lnTo>
                  <a:lnTo>
                    <a:pt x="5" y="347"/>
                  </a:lnTo>
                  <a:lnTo>
                    <a:pt x="4" y="341"/>
                  </a:lnTo>
                  <a:lnTo>
                    <a:pt x="0" y="334"/>
                  </a:lnTo>
                  <a:lnTo>
                    <a:pt x="0" y="327"/>
                  </a:lnTo>
                  <a:lnTo>
                    <a:pt x="0" y="320"/>
                  </a:lnTo>
                  <a:lnTo>
                    <a:pt x="0" y="314"/>
                  </a:lnTo>
                  <a:lnTo>
                    <a:pt x="0" y="307"/>
                  </a:lnTo>
                  <a:lnTo>
                    <a:pt x="0" y="301"/>
                  </a:lnTo>
                  <a:lnTo>
                    <a:pt x="0" y="295"/>
                  </a:lnTo>
                  <a:lnTo>
                    <a:pt x="4" y="287"/>
                  </a:lnTo>
                  <a:lnTo>
                    <a:pt x="5" y="280"/>
                  </a:lnTo>
                  <a:lnTo>
                    <a:pt x="8" y="272"/>
                  </a:lnTo>
                  <a:lnTo>
                    <a:pt x="14" y="263"/>
                  </a:lnTo>
                  <a:lnTo>
                    <a:pt x="15" y="258"/>
                  </a:lnTo>
                  <a:lnTo>
                    <a:pt x="18" y="250"/>
                  </a:lnTo>
                  <a:lnTo>
                    <a:pt x="24" y="243"/>
                  </a:lnTo>
                  <a:lnTo>
                    <a:pt x="25" y="233"/>
                  </a:lnTo>
                  <a:lnTo>
                    <a:pt x="28" y="227"/>
                  </a:lnTo>
                  <a:lnTo>
                    <a:pt x="33" y="221"/>
                  </a:lnTo>
                  <a:lnTo>
                    <a:pt x="38" y="213"/>
                  </a:lnTo>
                  <a:lnTo>
                    <a:pt x="41" y="205"/>
                  </a:lnTo>
                  <a:lnTo>
                    <a:pt x="48" y="200"/>
                  </a:lnTo>
                  <a:lnTo>
                    <a:pt x="53" y="190"/>
                  </a:lnTo>
                  <a:lnTo>
                    <a:pt x="57" y="183"/>
                  </a:lnTo>
                  <a:lnTo>
                    <a:pt x="62" y="176"/>
                  </a:lnTo>
                  <a:lnTo>
                    <a:pt x="68" y="167"/>
                  </a:lnTo>
                  <a:lnTo>
                    <a:pt x="72" y="161"/>
                  </a:lnTo>
                  <a:lnTo>
                    <a:pt x="78" y="156"/>
                  </a:lnTo>
                  <a:lnTo>
                    <a:pt x="85" y="146"/>
                  </a:lnTo>
                  <a:lnTo>
                    <a:pt x="92" y="140"/>
                  </a:lnTo>
                  <a:lnTo>
                    <a:pt x="98" y="134"/>
                  </a:lnTo>
                  <a:lnTo>
                    <a:pt x="105" y="129"/>
                  </a:lnTo>
                  <a:lnTo>
                    <a:pt x="112" y="121"/>
                  </a:lnTo>
                  <a:lnTo>
                    <a:pt x="117" y="113"/>
                  </a:lnTo>
                  <a:lnTo>
                    <a:pt x="122" y="106"/>
                  </a:lnTo>
                  <a:lnTo>
                    <a:pt x="130" y="101"/>
                  </a:lnTo>
                  <a:lnTo>
                    <a:pt x="135" y="96"/>
                  </a:lnTo>
                  <a:lnTo>
                    <a:pt x="142" y="89"/>
                  </a:lnTo>
                  <a:lnTo>
                    <a:pt x="148" y="83"/>
                  </a:lnTo>
                  <a:lnTo>
                    <a:pt x="154" y="76"/>
                  </a:lnTo>
                  <a:lnTo>
                    <a:pt x="159" y="70"/>
                  </a:lnTo>
                  <a:lnTo>
                    <a:pt x="164" y="64"/>
                  </a:lnTo>
                  <a:lnTo>
                    <a:pt x="172" y="60"/>
                  </a:lnTo>
                  <a:lnTo>
                    <a:pt x="177" y="56"/>
                  </a:lnTo>
                  <a:lnTo>
                    <a:pt x="182" y="49"/>
                  </a:lnTo>
                  <a:lnTo>
                    <a:pt x="189" y="46"/>
                  </a:lnTo>
                  <a:lnTo>
                    <a:pt x="195" y="40"/>
                  </a:lnTo>
                  <a:lnTo>
                    <a:pt x="201" y="37"/>
                  </a:lnTo>
                  <a:lnTo>
                    <a:pt x="209" y="29"/>
                  </a:lnTo>
                  <a:lnTo>
                    <a:pt x="219" y="22"/>
                  </a:lnTo>
                  <a:lnTo>
                    <a:pt x="228" y="13"/>
                  </a:lnTo>
                  <a:lnTo>
                    <a:pt x="232" y="7"/>
                  </a:lnTo>
                  <a:lnTo>
                    <a:pt x="236" y="4"/>
                  </a:lnTo>
                  <a:lnTo>
                    <a:pt x="242" y="4"/>
                  </a:lnTo>
                  <a:lnTo>
                    <a:pt x="245" y="0"/>
                  </a:lnTo>
                  <a:lnTo>
                    <a:pt x="246" y="0"/>
                  </a:lnTo>
                  <a:lnTo>
                    <a:pt x="288" y="73"/>
                  </a:lnTo>
                  <a:lnTo>
                    <a:pt x="285" y="73"/>
                  </a:lnTo>
                  <a:lnTo>
                    <a:pt x="276" y="79"/>
                  </a:lnTo>
                  <a:lnTo>
                    <a:pt x="272" y="81"/>
                  </a:lnTo>
                  <a:lnTo>
                    <a:pt x="269" y="83"/>
                  </a:lnTo>
                  <a:lnTo>
                    <a:pt x="261" y="89"/>
                  </a:lnTo>
                  <a:lnTo>
                    <a:pt x="256" y="96"/>
                  </a:lnTo>
                  <a:lnTo>
                    <a:pt x="249" y="101"/>
                  </a:lnTo>
                  <a:lnTo>
                    <a:pt x="239" y="106"/>
                  </a:lnTo>
                  <a:lnTo>
                    <a:pt x="232" y="113"/>
                  </a:lnTo>
                  <a:lnTo>
                    <a:pt x="225" y="121"/>
                  </a:lnTo>
                  <a:lnTo>
                    <a:pt x="217" y="129"/>
                  </a:lnTo>
                  <a:lnTo>
                    <a:pt x="207" y="136"/>
                  </a:lnTo>
                  <a:lnTo>
                    <a:pt x="201" y="146"/>
                  </a:lnTo>
                  <a:lnTo>
                    <a:pt x="192" y="153"/>
                  </a:lnTo>
                  <a:lnTo>
                    <a:pt x="182" y="161"/>
                  </a:lnTo>
                  <a:lnTo>
                    <a:pt x="175" y="167"/>
                  </a:lnTo>
                  <a:lnTo>
                    <a:pt x="164" y="177"/>
                  </a:lnTo>
                  <a:lnTo>
                    <a:pt x="155" y="188"/>
                  </a:lnTo>
                  <a:lnTo>
                    <a:pt x="148" y="194"/>
                  </a:lnTo>
                  <a:lnTo>
                    <a:pt x="141" y="208"/>
                  </a:lnTo>
                  <a:lnTo>
                    <a:pt x="132" y="215"/>
                  </a:lnTo>
                  <a:lnTo>
                    <a:pt x="128" y="225"/>
                  </a:lnTo>
                  <a:lnTo>
                    <a:pt x="121" y="235"/>
                  </a:lnTo>
                  <a:lnTo>
                    <a:pt x="115" y="243"/>
                  </a:lnTo>
                  <a:lnTo>
                    <a:pt x="111" y="253"/>
                  </a:lnTo>
                  <a:lnTo>
                    <a:pt x="105" y="263"/>
                  </a:lnTo>
                  <a:lnTo>
                    <a:pt x="102" y="272"/>
                  </a:lnTo>
                  <a:lnTo>
                    <a:pt x="100" y="280"/>
                  </a:lnTo>
                  <a:lnTo>
                    <a:pt x="100" y="290"/>
                  </a:lnTo>
                  <a:lnTo>
                    <a:pt x="100" y="297"/>
                  </a:lnTo>
                  <a:lnTo>
                    <a:pt x="100" y="305"/>
                  </a:lnTo>
                  <a:lnTo>
                    <a:pt x="100" y="312"/>
                  </a:lnTo>
                  <a:lnTo>
                    <a:pt x="102" y="320"/>
                  </a:lnTo>
                  <a:lnTo>
                    <a:pt x="102" y="327"/>
                  </a:lnTo>
                  <a:lnTo>
                    <a:pt x="105" y="330"/>
                  </a:lnTo>
                  <a:lnTo>
                    <a:pt x="108" y="338"/>
                  </a:lnTo>
                  <a:lnTo>
                    <a:pt x="111" y="341"/>
                  </a:lnTo>
                  <a:lnTo>
                    <a:pt x="115" y="347"/>
                  </a:lnTo>
                  <a:lnTo>
                    <a:pt x="121" y="354"/>
                  </a:lnTo>
                  <a:lnTo>
                    <a:pt x="128" y="361"/>
                  </a:lnTo>
                  <a:lnTo>
                    <a:pt x="135" y="367"/>
                  </a:lnTo>
                  <a:lnTo>
                    <a:pt x="144" y="369"/>
                  </a:lnTo>
                  <a:lnTo>
                    <a:pt x="154" y="371"/>
                  </a:lnTo>
                  <a:lnTo>
                    <a:pt x="162" y="371"/>
                  </a:lnTo>
                  <a:lnTo>
                    <a:pt x="172" y="371"/>
                  </a:lnTo>
                  <a:lnTo>
                    <a:pt x="182" y="371"/>
                  </a:lnTo>
                  <a:lnTo>
                    <a:pt x="192" y="369"/>
                  </a:lnTo>
                  <a:lnTo>
                    <a:pt x="201" y="367"/>
                  </a:lnTo>
                  <a:lnTo>
                    <a:pt x="209" y="365"/>
                  </a:lnTo>
                  <a:lnTo>
                    <a:pt x="219" y="361"/>
                  </a:lnTo>
                  <a:lnTo>
                    <a:pt x="225" y="354"/>
                  </a:lnTo>
                  <a:lnTo>
                    <a:pt x="232" y="347"/>
                  </a:lnTo>
                  <a:lnTo>
                    <a:pt x="234" y="341"/>
                  </a:lnTo>
                  <a:lnTo>
                    <a:pt x="236" y="338"/>
                  </a:lnTo>
                  <a:lnTo>
                    <a:pt x="239" y="330"/>
                  </a:lnTo>
                  <a:lnTo>
                    <a:pt x="245" y="327"/>
                  </a:lnTo>
                  <a:lnTo>
                    <a:pt x="246" y="320"/>
                  </a:lnTo>
                  <a:lnTo>
                    <a:pt x="249" y="312"/>
                  </a:lnTo>
                  <a:lnTo>
                    <a:pt x="252" y="305"/>
                  </a:lnTo>
                  <a:lnTo>
                    <a:pt x="255" y="297"/>
                  </a:lnTo>
                  <a:lnTo>
                    <a:pt x="255" y="290"/>
                  </a:lnTo>
                  <a:lnTo>
                    <a:pt x="256" y="285"/>
                  </a:lnTo>
                  <a:lnTo>
                    <a:pt x="259" y="278"/>
                  </a:lnTo>
                  <a:lnTo>
                    <a:pt x="261" y="272"/>
                  </a:lnTo>
                  <a:lnTo>
                    <a:pt x="265" y="263"/>
                  </a:lnTo>
                  <a:lnTo>
                    <a:pt x="265" y="254"/>
                  </a:lnTo>
                  <a:lnTo>
                    <a:pt x="265" y="248"/>
                  </a:lnTo>
                  <a:lnTo>
                    <a:pt x="266" y="240"/>
                  </a:lnTo>
                  <a:lnTo>
                    <a:pt x="269" y="233"/>
                  </a:lnTo>
                  <a:lnTo>
                    <a:pt x="269" y="225"/>
                  </a:lnTo>
                  <a:lnTo>
                    <a:pt x="269" y="221"/>
                  </a:lnTo>
                  <a:lnTo>
                    <a:pt x="272" y="215"/>
                  </a:lnTo>
                  <a:lnTo>
                    <a:pt x="272" y="208"/>
                  </a:lnTo>
                  <a:lnTo>
                    <a:pt x="272" y="200"/>
                  </a:lnTo>
                  <a:lnTo>
                    <a:pt x="274" y="194"/>
                  </a:lnTo>
                  <a:lnTo>
                    <a:pt x="274" y="190"/>
                  </a:lnTo>
                  <a:lnTo>
                    <a:pt x="276" y="177"/>
                  </a:lnTo>
                  <a:lnTo>
                    <a:pt x="279" y="173"/>
                  </a:lnTo>
                  <a:lnTo>
                    <a:pt x="279" y="166"/>
                  </a:lnTo>
                  <a:lnTo>
                    <a:pt x="279" y="161"/>
                  </a:lnTo>
                  <a:lnTo>
                    <a:pt x="282" y="153"/>
                  </a:lnTo>
                  <a:lnTo>
                    <a:pt x="282" y="146"/>
                  </a:lnTo>
                  <a:lnTo>
                    <a:pt x="285" y="143"/>
                  </a:lnTo>
                  <a:lnTo>
                    <a:pt x="285" y="136"/>
                  </a:lnTo>
                  <a:lnTo>
                    <a:pt x="285" y="130"/>
                  </a:lnTo>
                  <a:lnTo>
                    <a:pt x="288" y="124"/>
                  </a:lnTo>
                  <a:lnTo>
                    <a:pt x="288" y="116"/>
                  </a:lnTo>
                  <a:lnTo>
                    <a:pt x="288" y="109"/>
                  </a:lnTo>
                  <a:lnTo>
                    <a:pt x="288" y="103"/>
                  </a:lnTo>
                  <a:lnTo>
                    <a:pt x="288" y="103"/>
                  </a:lnTo>
                  <a:lnTo>
                    <a:pt x="312" y="70"/>
                  </a:lnTo>
                  <a:lnTo>
                    <a:pt x="312" y="7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91"/>
            <p:cNvSpPr>
              <a:spLocks/>
            </p:cNvSpPr>
            <p:nvPr/>
          </p:nvSpPr>
          <p:spPr bwMode="auto">
            <a:xfrm>
              <a:off x="603655" y="2721332"/>
              <a:ext cx="144168" cy="75047"/>
            </a:xfrm>
            <a:custGeom>
              <a:avLst/>
              <a:gdLst>
                <a:gd name="T0" fmla="*/ 65 w 438"/>
                <a:gd name="T1" fmla="*/ 2 h 226"/>
                <a:gd name="T2" fmla="*/ 80 w 438"/>
                <a:gd name="T3" fmla="*/ 12 h 226"/>
                <a:gd name="T4" fmla="*/ 90 w 438"/>
                <a:gd name="T5" fmla="*/ 16 h 226"/>
                <a:gd name="T6" fmla="*/ 102 w 438"/>
                <a:gd name="T7" fmla="*/ 23 h 226"/>
                <a:gd name="T8" fmla="*/ 114 w 438"/>
                <a:gd name="T9" fmla="*/ 30 h 226"/>
                <a:gd name="T10" fmla="*/ 129 w 438"/>
                <a:gd name="T11" fmla="*/ 42 h 226"/>
                <a:gd name="T12" fmla="*/ 144 w 438"/>
                <a:gd name="T13" fmla="*/ 49 h 226"/>
                <a:gd name="T14" fmla="*/ 160 w 438"/>
                <a:gd name="T15" fmla="*/ 56 h 226"/>
                <a:gd name="T16" fmla="*/ 174 w 438"/>
                <a:gd name="T17" fmla="*/ 63 h 226"/>
                <a:gd name="T18" fmla="*/ 189 w 438"/>
                <a:gd name="T19" fmla="*/ 72 h 226"/>
                <a:gd name="T20" fmla="*/ 201 w 438"/>
                <a:gd name="T21" fmla="*/ 73 h 226"/>
                <a:gd name="T22" fmla="*/ 220 w 438"/>
                <a:gd name="T23" fmla="*/ 82 h 226"/>
                <a:gd name="T24" fmla="*/ 231 w 438"/>
                <a:gd name="T25" fmla="*/ 82 h 226"/>
                <a:gd name="T26" fmla="*/ 241 w 438"/>
                <a:gd name="T27" fmla="*/ 83 h 226"/>
                <a:gd name="T28" fmla="*/ 259 w 438"/>
                <a:gd name="T29" fmla="*/ 82 h 226"/>
                <a:gd name="T30" fmla="*/ 277 w 438"/>
                <a:gd name="T31" fmla="*/ 82 h 226"/>
                <a:gd name="T32" fmla="*/ 294 w 438"/>
                <a:gd name="T33" fmla="*/ 79 h 226"/>
                <a:gd name="T34" fmla="*/ 310 w 438"/>
                <a:gd name="T35" fmla="*/ 79 h 226"/>
                <a:gd name="T36" fmla="*/ 324 w 438"/>
                <a:gd name="T37" fmla="*/ 79 h 226"/>
                <a:gd name="T38" fmla="*/ 338 w 438"/>
                <a:gd name="T39" fmla="*/ 79 h 226"/>
                <a:gd name="T40" fmla="*/ 351 w 438"/>
                <a:gd name="T41" fmla="*/ 82 h 226"/>
                <a:gd name="T42" fmla="*/ 365 w 438"/>
                <a:gd name="T43" fmla="*/ 92 h 226"/>
                <a:gd name="T44" fmla="*/ 375 w 438"/>
                <a:gd name="T45" fmla="*/ 102 h 226"/>
                <a:gd name="T46" fmla="*/ 391 w 438"/>
                <a:gd name="T47" fmla="*/ 114 h 226"/>
                <a:gd name="T48" fmla="*/ 401 w 438"/>
                <a:gd name="T49" fmla="*/ 129 h 226"/>
                <a:gd name="T50" fmla="*/ 413 w 438"/>
                <a:gd name="T51" fmla="*/ 144 h 226"/>
                <a:gd name="T52" fmla="*/ 421 w 438"/>
                <a:gd name="T53" fmla="*/ 157 h 226"/>
                <a:gd name="T54" fmla="*/ 430 w 438"/>
                <a:gd name="T55" fmla="*/ 169 h 226"/>
                <a:gd name="T56" fmla="*/ 438 w 438"/>
                <a:gd name="T57" fmla="*/ 179 h 226"/>
                <a:gd name="T58" fmla="*/ 374 w 438"/>
                <a:gd name="T59" fmla="*/ 223 h 226"/>
                <a:gd name="T60" fmla="*/ 370 w 438"/>
                <a:gd name="T61" fmla="*/ 207 h 226"/>
                <a:gd name="T62" fmla="*/ 365 w 438"/>
                <a:gd name="T63" fmla="*/ 199 h 226"/>
                <a:gd name="T64" fmla="*/ 364 w 438"/>
                <a:gd name="T65" fmla="*/ 186 h 226"/>
                <a:gd name="T66" fmla="*/ 358 w 438"/>
                <a:gd name="T67" fmla="*/ 173 h 226"/>
                <a:gd name="T68" fmla="*/ 351 w 438"/>
                <a:gd name="T69" fmla="*/ 160 h 226"/>
                <a:gd name="T70" fmla="*/ 341 w 438"/>
                <a:gd name="T71" fmla="*/ 153 h 226"/>
                <a:gd name="T72" fmla="*/ 328 w 438"/>
                <a:gd name="T73" fmla="*/ 152 h 226"/>
                <a:gd name="T74" fmla="*/ 318 w 438"/>
                <a:gd name="T75" fmla="*/ 153 h 226"/>
                <a:gd name="T76" fmla="*/ 310 w 438"/>
                <a:gd name="T77" fmla="*/ 159 h 226"/>
                <a:gd name="T78" fmla="*/ 298 w 438"/>
                <a:gd name="T79" fmla="*/ 169 h 226"/>
                <a:gd name="T80" fmla="*/ 286 w 438"/>
                <a:gd name="T81" fmla="*/ 176 h 226"/>
                <a:gd name="T82" fmla="*/ 271 w 438"/>
                <a:gd name="T83" fmla="*/ 184 h 226"/>
                <a:gd name="T84" fmla="*/ 257 w 438"/>
                <a:gd name="T85" fmla="*/ 189 h 226"/>
                <a:gd name="T86" fmla="*/ 244 w 438"/>
                <a:gd name="T87" fmla="*/ 189 h 226"/>
                <a:gd name="T88" fmla="*/ 231 w 438"/>
                <a:gd name="T89" fmla="*/ 186 h 226"/>
                <a:gd name="T90" fmla="*/ 221 w 438"/>
                <a:gd name="T91" fmla="*/ 184 h 226"/>
                <a:gd name="T92" fmla="*/ 204 w 438"/>
                <a:gd name="T93" fmla="*/ 179 h 226"/>
                <a:gd name="T94" fmla="*/ 189 w 438"/>
                <a:gd name="T95" fmla="*/ 173 h 226"/>
                <a:gd name="T96" fmla="*/ 174 w 438"/>
                <a:gd name="T97" fmla="*/ 166 h 226"/>
                <a:gd name="T98" fmla="*/ 154 w 438"/>
                <a:gd name="T99" fmla="*/ 157 h 226"/>
                <a:gd name="T100" fmla="*/ 137 w 438"/>
                <a:gd name="T101" fmla="*/ 146 h 226"/>
                <a:gd name="T102" fmla="*/ 114 w 438"/>
                <a:gd name="T103" fmla="*/ 136 h 226"/>
                <a:gd name="T104" fmla="*/ 96 w 438"/>
                <a:gd name="T105" fmla="*/ 126 h 226"/>
                <a:gd name="T106" fmla="*/ 80 w 438"/>
                <a:gd name="T107" fmla="*/ 116 h 226"/>
                <a:gd name="T108" fmla="*/ 63 w 438"/>
                <a:gd name="T109" fmla="*/ 106 h 226"/>
                <a:gd name="T110" fmla="*/ 45 w 438"/>
                <a:gd name="T111" fmla="*/ 96 h 226"/>
                <a:gd name="T112" fmla="*/ 30 w 438"/>
                <a:gd name="T113" fmla="*/ 87 h 226"/>
                <a:gd name="T114" fmla="*/ 18 w 438"/>
                <a:gd name="T115" fmla="*/ 83 h 226"/>
                <a:gd name="T116" fmla="*/ 9 w 438"/>
                <a:gd name="T117" fmla="*/ 79 h 226"/>
                <a:gd name="T118" fmla="*/ 0 w 438"/>
                <a:gd name="T119" fmla="*/ 72 h 226"/>
                <a:gd name="T120" fmla="*/ 60 w 438"/>
                <a:gd name="T1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8" h="226">
                  <a:moveTo>
                    <a:pt x="60" y="0"/>
                  </a:moveTo>
                  <a:lnTo>
                    <a:pt x="65" y="2"/>
                  </a:lnTo>
                  <a:lnTo>
                    <a:pt x="70" y="8"/>
                  </a:lnTo>
                  <a:lnTo>
                    <a:pt x="80" y="12"/>
                  </a:lnTo>
                  <a:lnTo>
                    <a:pt x="83" y="15"/>
                  </a:lnTo>
                  <a:lnTo>
                    <a:pt x="90" y="16"/>
                  </a:lnTo>
                  <a:lnTo>
                    <a:pt x="96" y="19"/>
                  </a:lnTo>
                  <a:lnTo>
                    <a:pt x="102" y="23"/>
                  </a:lnTo>
                  <a:lnTo>
                    <a:pt x="107" y="27"/>
                  </a:lnTo>
                  <a:lnTo>
                    <a:pt x="114" y="30"/>
                  </a:lnTo>
                  <a:lnTo>
                    <a:pt x="123" y="36"/>
                  </a:lnTo>
                  <a:lnTo>
                    <a:pt x="129" y="42"/>
                  </a:lnTo>
                  <a:lnTo>
                    <a:pt x="137" y="45"/>
                  </a:lnTo>
                  <a:lnTo>
                    <a:pt x="144" y="49"/>
                  </a:lnTo>
                  <a:lnTo>
                    <a:pt x="153" y="52"/>
                  </a:lnTo>
                  <a:lnTo>
                    <a:pt x="160" y="56"/>
                  </a:lnTo>
                  <a:lnTo>
                    <a:pt x="167" y="60"/>
                  </a:lnTo>
                  <a:lnTo>
                    <a:pt x="174" y="63"/>
                  </a:lnTo>
                  <a:lnTo>
                    <a:pt x="182" y="66"/>
                  </a:lnTo>
                  <a:lnTo>
                    <a:pt x="189" y="72"/>
                  </a:lnTo>
                  <a:lnTo>
                    <a:pt x="199" y="72"/>
                  </a:lnTo>
                  <a:lnTo>
                    <a:pt x="201" y="73"/>
                  </a:lnTo>
                  <a:lnTo>
                    <a:pt x="211" y="79"/>
                  </a:lnTo>
                  <a:lnTo>
                    <a:pt x="220" y="82"/>
                  </a:lnTo>
                  <a:lnTo>
                    <a:pt x="224" y="82"/>
                  </a:lnTo>
                  <a:lnTo>
                    <a:pt x="231" y="82"/>
                  </a:lnTo>
                  <a:lnTo>
                    <a:pt x="234" y="83"/>
                  </a:lnTo>
                  <a:lnTo>
                    <a:pt x="241" y="83"/>
                  </a:lnTo>
                  <a:lnTo>
                    <a:pt x="250" y="83"/>
                  </a:lnTo>
                  <a:lnTo>
                    <a:pt x="259" y="82"/>
                  </a:lnTo>
                  <a:lnTo>
                    <a:pt x="269" y="82"/>
                  </a:lnTo>
                  <a:lnTo>
                    <a:pt x="277" y="82"/>
                  </a:lnTo>
                  <a:lnTo>
                    <a:pt x="284" y="79"/>
                  </a:lnTo>
                  <a:lnTo>
                    <a:pt x="294" y="79"/>
                  </a:lnTo>
                  <a:lnTo>
                    <a:pt x="301" y="79"/>
                  </a:lnTo>
                  <a:lnTo>
                    <a:pt x="310" y="79"/>
                  </a:lnTo>
                  <a:lnTo>
                    <a:pt x="316" y="79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8" y="79"/>
                  </a:lnTo>
                  <a:lnTo>
                    <a:pt x="343" y="79"/>
                  </a:lnTo>
                  <a:lnTo>
                    <a:pt x="351" y="82"/>
                  </a:lnTo>
                  <a:lnTo>
                    <a:pt x="355" y="87"/>
                  </a:lnTo>
                  <a:lnTo>
                    <a:pt x="365" y="92"/>
                  </a:lnTo>
                  <a:lnTo>
                    <a:pt x="370" y="96"/>
                  </a:lnTo>
                  <a:lnTo>
                    <a:pt x="375" y="102"/>
                  </a:lnTo>
                  <a:lnTo>
                    <a:pt x="384" y="106"/>
                  </a:lnTo>
                  <a:lnTo>
                    <a:pt x="391" y="114"/>
                  </a:lnTo>
                  <a:lnTo>
                    <a:pt x="397" y="120"/>
                  </a:lnTo>
                  <a:lnTo>
                    <a:pt x="401" y="129"/>
                  </a:lnTo>
                  <a:lnTo>
                    <a:pt x="408" y="136"/>
                  </a:lnTo>
                  <a:lnTo>
                    <a:pt x="413" y="144"/>
                  </a:lnTo>
                  <a:lnTo>
                    <a:pt x="415" y="152"/>
                  </a:lnTo>
                  <a:lnTo>
                    <a:pt x="421" y="157"/>
                  </a:lnTo>
                  <a:lnTo>
                    <a:pt x="427" y="160"/>
                  </a:lnTo>
                  <a:lnTo>
                    <a:pt x="430" y="169"/>
                  </a:lnTo>
                  <a:lnTo>
                    <a:pt x="435" y="176"/>
                  </a:lnTo>
                  <a:lnTo>
                    <a:pt x="438" y="179"/>
                  </a:lnTo>
                  <a:lnTo>
                    <a:pt x="375" y="226"/>
                  </a:lnTo>
                  <a:lnTo>
                    <a:pt x="374" y="223"/>
                  </a:lnTo>
                  <a:lnTo>
                    <a:pt x="374" y="217"/>
                  </a:lnTo>
                  <a:lnTo>
                    <a:pt x="370" y="207"/>
                  </a:lnTo>
                  <a:lnTo>
                    <a:pt x="370" y="203"/>
                  </a:lnTo>
                  <a:lnTo>
                    <a:pt x="365" y="199"/>
                  </a:lnTo>
                  <a:lnTo>
                    <a:pt x="365" y="190"/>
                  </a:lnTo>
                  <a:lnTo>
                    <a:pt x="364" y="186"/>
                  </a:lnTo>
                  <a:lnTo>
                    <a:pt x="361" y="179"/>
                  </a:lnTo>
                  <a:lnTo>
                    <a:pt x="358" y="173"/>
                  </a:lnTo>
                  <a:lnTo>
                    <a:pt x="355" y="169"/>
                  </a:lnTo>
                  <a:lnTo>
                    <a:pt x="351" y="160"/>
                  </a:lnTo>
                  <a:lnTo>
                    <a:pt x="346" y="159"/>
                  </a:lnTo>
                  <a:lnTo>
                    <a:pt x="341" y="153"/>
                  </a:lnTo>
                  <a:lnTo>
                    <a:pt x="337" y="153"/>
                  </a:lnTo>
                  <a:lnTo>
                    <a:pt x="328" y="152"/>
                  </a:lnTo>
                  <a:lnTo>
                    <a:pt x="327" y="152"/>
                  </a:lnTo>
                  <a:lnTo>
                    <a:pt x="318" y="153"/>
                  </a:lnTo>
                  <a:lnTo>
                    <a:pt x="313" y="157"/>
                  </a:lnTo>
                  <a:lnTo>
                    <a:pt x="310" y="159"/>
                  </a:lnTo>
                  <a:lnTo>
                    <a:pt x="304" y="163"/>
                  </a:lnTo>
                  <a:lnTo>
                    <a:pt x="298" y="169"/>
                  </a:lnTo>
                  <a:lnTo>
                    <a:pt x="294" y="173"/>
                  </a:lnTo>
                  <a:lnTo>
                    <a:pt x="286" y="176"/>
                  </a:lnTo>
                  <a:lnTo>
                    <a:pt x="281" y="180"/>
                  </a:lnTo>
                  <a:lnTo>
                    <a:pt x="271" y="184"/>
                  </a:lnTo>
                  <a:lnTo>
                    <a:pt x="267" y="186"/>
                  </a:lnTo>
                  <a:lnTo>
                    <a:pt x="257" y="189"/>
                  </a:lnTo>
                  <a:lnTo>
                    <a:pt x="250" y="189"/>
                  </a:lnTo>
                  <a:lnTo>
                    <a:pt x="244" y="189"/>
                  </a:lnTo>
                  <a:lnTo>
                    <a:pt x="240" y="189"/>
                  </a:lnTo>
                  <a:lnTo>
                    <a:pt x="231" y="186"/>
                  </a:lnTo>
                  <a:lnTo>
                    <a:pt x="226" y="186"/>
                  </a:lnTo>
                  <a:lnTo>
                    <a:pt x="221" y="184"/>
                  </a:lnTo>
                  <a:lnTo>
                    <a:pt x="214" y="180"/>
                  </a:lnTo>
                  <a:lnTo>
                    <a:pt x="204" y="179"/>
                  </a:lnTo>
                  <a:lnTo>
                    <a:pt x="199" y="176"/>
                  </a:lnTo>
                  <a:lnTo>
                    <a:pt x="189" y="173"/>
                  </a:lnTo>
                  <a:lnTo>
                    <a:pt x="182" y="169"/>
                  </a:lnTo>
                  <a:lnTo>
                    <a:pt x="174" y="166"/>
                  </a:lnTo>
                  <a:lnTo>
                    <a:pt x="166" y="160"/>
                  </a:lnTo>
                  <a:lnTo>
                    <a:pt x="154" y="157"/>
                  </a:lnTo>
                  <a:lnTo>
                    <a:pt x="147" y="152"/>
                  </a:lnTo>
                  <a:lnTo>
                    <a:pt x="137" y="146"/>
                  </a:lnTo>
                  <a:lnTo>
                    <a:pt x="127" y="142"/>
                  </a:lnTo>
                  <a:lnTo>
                    <a:pt x="114" y="136"/>
                  </a:lnTo>
                  <a:lnTo>
                    <a:pt x="107" y="132"/>
                  </a:lnTo>
                  <a:lnTo>
                    <a:pt x="96" y="126"/>
                  </a:lnTo>
                  <a:lnTo>
                    <a:pt x="90" y="120"/>
                  </a:lnTo>
                  <a:lnTo>
                    <a:pt x="80" y="116"/>
                  </a:lnTo>
                  <a:lnTo>
                    <a:pt x="70" y="112"/>
                  </a:lnTo>
                  <a:lnTo>
                    <a:pt x="63" y="106"/>
                  </a:lnTo>
                  <a:lnTo>
                    <a:pt x="55" y="104"/>
                  </a:lnTo>
                  <a:lnTo>
                    <a:pt x="45" y="96"/>
                  </a:lnTo>
                  <a:lnTo>
                    <a:pt x="37" y="93"/>
                  </a:lnTo>
                  <a:lnTo>
                    <a:pt x="30" y="87"/>
                  </a:lnTo>
                  <a:lnTo>
                    <a:pt x="26" y="87"/>
                  </a:lnTo>
                  <a:lnTo>
                    <a:pt x="18" y="83"/>
                  </a:lnTo>
                  <a:lnTo>
                    <a:pt x="16" y="82"/>
                  </a:lnTo>
                  <a:lnTo>
                    <a:pt x="9" y="79"/>
                  </a:lnTo>
                  <a:lnTo>
                    <a:pt x="6" y="76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6" name="Group 125"/>
          <p:cNvGrpSpPr/>
          <p:nvPr userDrawn="1">
            <p:custDataLst>
              <p:tags r:id="rId8"/>
            </p:custDataLst>
          </p:nvPr>
        </p:nvGrpSpPr>
        <p:grpSpPr>
          <a:xfrm>
            <a:off x="3199968" y="4693185"/>
            <a:ext cx="813921" cy="813921"/>
            <a:chOff x="4445138" y="4037013"/>
            <a:chExt cx="1198461" cy="1198461"/>
          </a:xfrm>
        </p:grpSpPr>
        <p:sp>
          <p:nvSpPr>
            <p:cNvPr id="127" name="Oval 126"/>
            <p:cNvSpPr/>
            <p:nvPr userDrawn="1"/>
          </p:nvSpPr>
          <p:spPr>
            <a:xfrm>
              <a:off x="4445138" y="4037013"/>
              <a:ext cx="1198461" cy="1198461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 6"/>
            <p:cNvSpPr>
              <a:spLocks/>
            </p:cNvSpPr>
            <p:nvPr userDrawn="1"/>
          </p:nvSpPr>
          <p:spPr bwMode="auto">
            <a:xfrm>
              <a:off x="4470117" y="4061992"/>
              <a:ext cx="1148505" cy="1148505"/>
            </a:xfrm>
            <a:custGeom>
              <a:avLst/>
              <a:gdLst>
                <a:gd name="T0" fmla="*/ 595 w 1383"/>
                <a:gd name="T1" fmla="*/ 284 h 1384"/>
                <a:gd name="T2" fmla="*/ 517 w 1383"/>
                <a:gd name="T3" fmla="*/ 307 h 1384"/>
                <a:gd name="T4" fmla="*/ 443 w 1383"/>
                <a:gd name="T5" fmla="*/ 371 h 1384"/>
                <a:gd name="T6" fmla="*/ 410 w 1383"/>
                <a:gd name="T7" fmla="*/ 445 h 1384"/>
                <a:gd name="T8" fmla="*/ 406 w 1383"/>
                <a:gd name="T9" fmla="*/ 526 h 1384"/>
                <a:gd name="T10" fmla="*/ 434 w 1383"/>
                <a:gd name="T11" fmla="*/ 609 h 1384"/>
                <a:gd name="T12" fmla="*/ 490 w 1383"/>
                <a:gd name="T13" fmla="*/ 665 h 1384"/>
                <a:gd name="T14" fmla="*/ 560 w 1383"/>
                <a:gd name="T15" fmla="*/ 703 h 1384"/>
                <a:gd name="T16" fmla="*/ 644 w 1383"/>
                <a:gd name="T17" fmla="*/ 737 h 1384"/>
                <a:gd name="T18" fmla="*/ 727 w 1383"/>
                <a:gd name="T19" fmla="*/ 771 h 1384"/>
                <a:gd name="T20" fmla="*/ 772 w 1383"/>
                <a:gd name="T21" fmla="*/ 813 h 1384"/>
                <a:gd name="T22" fmla="*/ 784 w 1383"/>
                <a:gd name="T23" fmla="*/ 891 h 1384"/>
                <a:gd name="T24" fmla="*/ 735 w 1383"/>
                <a:gd name="T25" fmla="*/ 952 h 1384"/>
                <a:gd name="T26" fmla="*/ 659 w 1383"/>
                <a:gd name="T27" fmla="*/ 965 h 1384"/>
                <a:gd name="T28" fmla="*/ 594 w 1383"/>
                <a:gd name="T29" fmla="*/ 940 h 1384"/>
                <a:gd name="T30" fmla="*/ 549 w 1383"/>
                <a:gd name="T31" fmla="*/ 889 h 1384"/>
                <a:gd name="T32" fmla="*/ 528 w 1383"/>
                <a:gd name="T33" fmla="*/ 829 h 1384"/>
                <a:gd name="T34" fmla="*/ 403 w 1383"/>
                <a:gd name="T35" fmla="*/ 794 h 1384"/>
                <a:gd name="T36" fmla="*/ 531 w 1383"/>
                <a:gd name="T37" fmla="*/ 1010 h 1384"/>
                <a:gd name="T38" fmla="*/ 568 w 1383"/>
                <a:gd name="T39" fmla="*/ 1046 h 1384"/>
                <a:gd name="T40" fmla="*/ 610 w 1383"/>
                <a:gd name="T41" fmla="*/ 1194 h 1384"/>
                <a:gd name="T42" fmla="*/ 770 w 1383"/>
                <a:gd name="T43" fmla="*/ 1072 h 1384"/>
                <a:gd name="T44" fmla="*/ 844 w 1383"/>
                <a:gd name="T45" fmla="*/ 1040 h 1384"/>
                <a:gd name="T46" fmla="*/ 900 w 1383"/>
                <a:gd name="T47" fmla="*/ 980 h 1384"/>
                <a:gd name="T48" fmla="*/ 930 w 1383"/>
                <a:gd name="T49" fmla="*/ 900 h 1384"/>
                <a:gd name="T50" fmla="*/ 932 w 1383"/>
                <a:gd name="T51" fmla="*/ 822 h 1384"/>
                <a:gd name="T52" fmla="*/ 914 w 1383"/>
                <a:gd name="T53" fmla="*/ 754 h 1384"/>
                <a:gd name="T54" fmla="*/ 883 w 1383"/>
                <a:gd name="T55" fmla="*/ 706 h 1384"/>
                <a:gd name="T56" fmla="*/ 842 w 1383"/>
                <a:gd name="T57" fmla="*/ 671 h 1384"/>
                <a:gd name="T58" fmla="*/ 791 w 1383"/>
                <a:gd name="T59" fmla="*/ 642 h 1384"/>
                <a:gd name="T60" fmla="*/ 727 w 1383"/>
                <a:gd name="T61" fmla="*/ 616 h 1384"/>
                <a:gd name="T62" fmla="*/ 637 w 1383"/>
                <a:gd name="T63" fmla="*/ 579 h 1384"/>
                <a:gd name="T64" fmla="*/ 564 w 1383"/>
                <a:gd name="T65" fmla="*/ 525 h 1384"/>
                <a:gd name="T66" fmla="*/ 558 w 1383"/>
                <a:gd name="T67" fmla="*/ 456 h 1384"/>
                <a:gd name="T68" fmla="*/ 607 w 1383"/>
                <a:gd name="T69" fmla="*/ 408 h 1384"/>
                <a:gd name="T70" fmla="*/ 688 w 1383"/>
                <a:gd name="T71" fmla="*/ 404 h 1384"/>
                <a:gd name="T72" fmla="*/ 736 w 1383"/>
                <a:gd name="T73" fmla="*/ 427 h 1384"/>
                <a:gd name="T74" fmla="*/ 771 w 1383"/>
                <a:gd name="T75" fmla="*/ 467 h 1384"/>
                <a:gd name="T76" fmla="*/ 793 w 1383"/>
                <a:gd name="T77" fmla="*/ 529 h 1384"/>
                <a:gd name="T78" fmla="*/ 919 w 1383"/>
                <a:gd name="T79" fmla="*/ 298 h 1384"/>
                <a:gd name="T80" fmla="*/ 785 w 1383"/>
                <a:gd name="T81" fmla="*/ 336 h 1384"/>
                <a:gd name="T82" fmla="*/ 754 w 1383"/>
                <a:gd name="T83" fmla="*/ 309 h 1384"/>
                <a:gd name="T84" fmla="*/ 645 w 1383"/>
                <a:gd name="T85" fmla="*/ 171 h 1384"/>
                <a:gd name="T86" fmla="*/ 605 w 1383"/>
                <a:gd name="T87" fmla="*/ 6 h 1384"/>
                <a:gd name="T88" fmla="*/ 674 w 1383"/>
                <a:gd name="T89" fmla="*/ 0 h 1384"/>
                <a:gd name="T90" fmla="*/ 897 w 1383"/>
                <a:gd name="T91" fmla="*/ 31 h 1384"/>
                <a:gd name="T92" fmla="*/ 1132 w 1383"/>
                <a:gd name="T93" fmla="*/ 158 h 1384"/>
                <a:gd name="T94" fmla="*/ 1300 w 1383"/>
                <a:gd name="T95" fmla="*/ 362 h 1384"/>
                <a:gd name="T96" fmla="*/ 1380 w 1383"/>
                <a:gd name="T97" fmla="*/ 621 h 1384"/>
                <a:gd name="T98" fmla="*/ 1352 w 1383"/>
                <a:gd name="T99" fmla="*/ 898 h 1384"/>
                <a:gd name="T100" fmla="*/ 1225 w 1383"/>
                <a:gd name="T101" fmla="*/ 1132 h 1384"/>
                <a:gd name="T102" fmla="*/ 1021 w 1383"/>
                <a:gd name="T103" fmla="*/ 1300 h 1384"/>
                <a:gd name="T104" fmla="*/ 762 w 1383"/>
                <a:gd name="T105" fmla="*/ 1381 h 1384"/>
                <a:gd name="T106" fmla="*/ 486 w 1383"/>
                <a:gd name="T107" fmla="*/ 1353 h 1384"/>
                <a:gd name="T108" fmla="*/ 251 w 1383"/>
                <a:gd name="T109" fmla="*/ 1227 h 1384"/>
                <a:gd name="T110" fmla="*/ 83 w 1383"/>
                <a:gd name="T111" fmla="*/ 1023 h 1384"/>
                <a:gd name="T112" fmla="*/ 3 w 1383"/>
                <a:gd name="T113" fmla="*/ 762 h 1384"/>
                <a:gd name="T114" fmla="*/ 24 w 1383"/>
                <a:gd name="T115" fmla="*/ 511 h 1384"/>
                <a:gd name="T116" fmla="*/ 123 w 1383"/>
                <a:gd name="T117" fmla="*/ 298 h 1384"/>
                <a:gd name="T118" fmla="*/ 286 w 1383"/>
                <a:gd name="T119" fmla="*/ 132 h 1384"/>
                <a:gd name="T120" fmla="*/ 497 w 1383"/>
                <a:gd name="T121" fmla="*/ 28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83" h="1384">
                  <a:moveTo>
                    <a:pt x="645" y="171"/>
                  </a:moveTo>
                  <a:lnTo>
                    <a:pt x="610" y="171"/>
                  </a:lnTo>
                  <a:lnTo>
                    <a:pt x="610" y="282"/>
                  </a:lnTo>
                  <a:lnTo>
                    <a:pt x="595" y="284"/>
                  </a:lnTo>
                  <a:lnTo>
                    <a:pt x="576" y="287"/>
                  </a:lnTo>
                  <a:lnTo>
                    <a:pt x="558" y="292"/>
                  </a:lnTo>
                  <a:lnTo>
                    <a:pt x="538" y="299"/>
                  </a:lnTo>
                  <a:lnTo>
                    <a:pt x="517" y="307"/>
                  </a:lnTo>
                  <a:lnTo>
                    <a:pt x="497" y="320"/>
                  </a:lnTo>
                  <a:lnTo>
                    <a:pt x="476" y="335"/>
                  </a:lnTo>
                  <a:lnTo>
                    <a:pt x="456" y="354"/>
                  </a:lnTo>
                  <a:lnTo>
                    <a:pt x="443" y="371"/>
                  </a:lnTo>
                  <a:lnTo>
                    <a:pt x="432" y="390"/>
                  </a:lnTo>
                  <a:lnTo>
                    <a:pt x="423" y="408"/>
                  </a:lnTo>
                  <a:lnTo>
                    <a:pt x="416" y="427"/>
                  </a:lnTo>
                  <a:lnTo>
                    <a:pt x="410" y="445"/>
                  </a:lnTo>
                  <a:lnTo>
                    <a:pt x="407" y="464"/>
                  </a:lnTo>
                  <a:lnTo>
                    <a:pt x="406" y="482"/>
                  </a:lnTo>
                  <a:lnTo>
                    <a:pt x="404" y="500"/>
                  </a:lnTo>
                  <a:lnTo>
                    <a:pt x="406" y="526"/>
                  </a:lnTo>
                  <a:lnTo>
                    <a:pt x="409" y="550"/>
                  </a:lnTo>
                  <a:lnTo>
                    <a:pt x="416" y="572"/>
                  </a:lnTo>
                  <a:lnTo>
                    <a:pt x="424" y="592"/>
                  </a:lnTo>
                  <a:lnTo>
                    <a:pt x="434" y="609"/>
                  </a:lnTo>
                  <a:lnTo>
                    <a:pt x="446" y="625"/>
                  </a:lnTo>
                  <a:lnTo>
                    <a:pt x="459" y="640"/>
                  </a:lnTo>
                  <a:lnTo>
                    <a:pt x="474" y="654"/>
                  </a:lnTo>
                  <a:lnTo>
                    <a:pt x="490" y="665"/>
                  </a:lnTo>
                  <a:lnTo>
                    <a:pt x="506" y="677"/>
                  </a:lnTo>
                  <a:lnTo>
                    <a:pt x="523" y="686"/>
                  </a:lnTo>
                  <a:lnTo>
                    <a:pt x="542" y="695"/>
                  </a:lnTo>
                  <a:lnTo>
                    <a:pt x="560" y="703"/>
                  </a:lnTo>
                  <a:lnTo>
                    <a:pt x="579" y="711"/>
                  </a:lnTo>
                  <a:lnTo>
                    <a:pt x="597" y="718"/>
                  </a:lnTo>
                  <a:lnTo>
                    <a:pt x="615" y="725"/>
                  </a:lnTo>
                  <a:lnTo>
                    <a:pt x="644" y="737"/>
                  </a:lnTo>
                  <a:lnTo>
                    <a:pt x="670" y="746"/>
                  </a:lnTo>
                  <a:lnTo>
                    <a:pt x="691" y="755"/>
                  </a:lnTo>
                  <a:lnTo>
                    <a:pt x="711" y="763"/>
                  </a:lnTo>
                  <a:lnTo>
                    <a:pt x="727" y="771"/>
                  </a:lnTo>
                  <a:lnTo>
                    <a:pt x="741" y="779"/>
                  </a:lnTo>
                  <a:lnTo>
                    <a:pt x="753" y="789"/>
                  </a:lnTo>
                  <a:lnTo>
                    <a:pt x="762" y="798"/>
                  </a:lnTo>
                  <a:lnTo>
                    <a:pt x="772" y="813"/>
                  </a:lnTo>
                  <a:lnTo>
                    <a:pt x="779" y="830"/>
                  </a:lnTo>
                  <a:lnTo>
                    <a:pt x="785" y="849"/>
                  </a:lnTo>
                  <a:lnTo>
                    <a:pt x="786" y="867"/>
                  </a:lnTo>
                  <a:lnTo>
                    <a:pt x="784" y="891"/>
                  </a:lnTo>
                  <a:lnTo>
                    <a:pt x="777" y="911"/>
                  </a:lnTo>
                  <a:lnTo>
                    <a:pt x="765" y="928"/>
                  </a:lnTo>
                  <a:lnTo>
                    <a:pt x="751" y="942"/>
                  </a:lnTo>
                  <a:lnTo>
                    <a:pt x="735" y="952"/>
                  </a:lnTo>
                  <a:lnTo>
                    <a:pt x="717" y="960"/>
                  </a:lnTo>
                  <a:lnTo>
                    <a:pt x="697" y="965"/>
                  </a:lnTo>
                  <a:lnTo>
                    <a:pt x="678" y="966"/>
                  </a:lnTo>
                  <a:lnTo>
                    <a:pt x="659" y="965"/>
                  </a:lnTo>
                  <a:lnTo>
                    <a:pt x="642" y="961"/>
                  </a:lnTo>
                  <a:lnTo>
                    <a:pt x="625" y="956"/>
                  </a:lnTo>
                  <a:lnTo>
                    <a:pt x="608" y="949"/>
                  </a:lnTo>
                  <a:lnTo>
                    <a:pt x="594" y="940"/>
                  </a:lnTo>
                  <a:lnTo>
                    <a:pt x="580" y="929"/>
                  </a:lnTo>
                  <a:lnTo>
                    <a:pt x="568" y="917"/>
                  </a:lnTo>
                  <a:lnTo>
                    <a:pt x="558" y="904"/>
                  </a:lnTo>
                  <a:lnTo>
                    <a:pt x="549" y="889"/>
                  </a:lnTo>
                  <a:lnTo>
                    <a:pt x="542" y="874"/>
                  </a:lnTo>
                  <a:lnTo>
                    <a:pt x="536" y="859"/>
                  </a:lnTo>
                  <a:lnTo>
                    <a:pt x="531" y="844"/>
                  </a:lnTo>
                  <a:lnTo>
                    <a:pt x="528" y="829"/>
                  </a:lnTo>
                  <a:lnTo>
                    <a:pt x="526" y="816"/>
                  </a:lnTo>
                  <a:lnTo>
                    <a:pt x="523" y="804"/>
                  </a:lnTo>
                  <a:lnTo>
                    <a:pt x="522" y="794"/>
                  </a:lnTo>
                  <a:lnTo>
                    <a:pt x="403" y="794"/>
                  </a:lnTo>
                  <a:lnTo>
                    <a:pt x="403" y="1069"/>
                  </a:lnTo>
                  <a:lnTo>
                    <a:pt x="521" y="1069"/>
                  </a:lnTo>
                  <a:lnTo>
                    <a:pt x="523" y="998"/>
                  </a:lnTo>
                  <a:lnTo>
                    <a:pt x="531" y="1010"/>
                  </a:lnTo>
                  <a:lnTo>
                    <a:pt x="540" y="1019"/>
                  </a:lnTo>
                  <a:lnTo>
                    <a:pt x="549" y="1029"/>
                  </a:lnTo>
                  <a:lnTo>
                    <a:pt x="558" y="1038"/>
                  </a:lnTo>
                  <a:lnTo>
                    <a:pt x="568" y="1046"/>
                  </a:lnTo>
                  <a:lnTo>
                    <a:pt x="580" y="1053"/>
                  </a:lnTo>
                  <a:lnTo>
                    <a:pt x="594" y="1059"/>
                  </a:lnTo>
                  <a:lnTo>
                    <a:pt x="610" y="1065"/>
                  </a:lnTo>
                  <a:lnTo>
                    <a:pt x="610" y="1194"/>
                  </a:lnTo>
                  <a:lnTo>
                    <a:pt x="732" y="1194"/>
                  </a:lnTo>
                  <a:lnTo>
                    <a:pt x="732" y="1079"/>
                  </a:lnTo>
                  <a:lnTo>
                    <a:pt x="750" y="1077"/>
                  </a:lnTo>
                  <a:lnTo>
                    <a:pt x="770" y="1072"/>
                  </a:lnTo>
                  <a:lnTo>
                    <a:pt x="788" y="1066"/>
                  </a:lnTo>
                  <a:lnTo>
                    <a:pt x="808" y="1059"/>
                  </a:lnTo>
                  <a:lnTo>
                    <a:pt x="825" y="1051"/>
                  </a:lnTo>
                  <a:lnTo>
                    <a:pt x="844" y="1040"/>
                  </a:lnTo>
                  <a:lnTo>
                    <a:pt x="860" y="1027"/>
                  </a:lnTo>
                  <a:lnTo>
                    <a:pt x="876" y="1012"/>
                  </a:lnTo>
                  <a:lnTo>
                    <a:pt x="889" y="997"/>
                  </a:lnTo>
                  <a:lnTo>
                    <a:pt x="900" y="980"/>
                  </a:lnTo>
                  <a:lnTo>
                    <a:pt x="910" y="961"/>
                  </a:lnTo>
                  <a:lnTo>
                    <a:pt x="919" y="943"/>
                  </a:lnTo>
                  <a:lnTo>
                    <a:pt x="925" y="922"/>
                  </a:lnTo>
                  <a:lnTo>
                    <a:pt x="930" y="900"/>
                  </a:lnTo>
                  <a:lnTo>
                    <a:pt x="934" y="879"/>
                  </a:lnTo>
                  <a:lnTo>
                    <a:pt x="935" y="857"/>
                  </a:lnTo>
                  <a:lnTo>
                    <a:pt x="934" y="839"/>
                  </a:lnTo>
                  <a:lnTo>
                    <a:pt x="932" y="822"/>
                  </a:lnTo>
                  <a:lnTo>
                    <a:pt x="929" y="805"/>
                  </a:lnTo>
                  <a:lnTo>
                    <a:pt x="925" y="787"/>
                  </a:lnTo>
                  <a:lnTo>
                    <a:pt x="921" y="770"/>
                  </a:lnTo>
                  <a:lnTo>
                    <a:pt x="914" y="754"/>
                  </a:lnTo>
                  <a:lnTo>
                    <a:pt x="907" y="740"/>
                  </a:lnTo>
                  <a:lnTo>
                    <a:pt x="899" y="726"/>
                  </a:lnTo>
                  <a:lnTo>
                    <a:pt x="891" y="716"/>
                  </a:lnTo>
                  <a:lnTo>
                    <a:pt x="883" y="706"/>
                  </a:lnTo>
                  <a:lnTo>
                    <a:pt x="874" y="696"/>
                  </a:lnTo>
                  <a:lnTo>
                    <a:pt x="864" y="687"/>
                  </a:lnTo>
                  <a:lnTo>
                    <a:pt x="854" y="679"/>
                  </a:lnTo>
                  <a:lnTo>
                    <a:pt x="842" y="671"/>
                  </a:lnTo>
                  <a:lnTo>
                    <a:pt x="831" y="664"/>
                  </a:lnTo>
                  <a:lnTo>
                    <a:pt x="818" y="656"/>
                  </a:lnTo>
                  <a:lnTo>
                    <a:pt x="804" y="649"/>
                  </a:lnTo>
                  <a:lnTo>
                    <a:pt x="791" y="642"/>
                  </a:lnTo>
                  <a:lnTo>
                    <a:pt x="776" y="636"/>
                  </a:lnTo>
                  <a:lnTo>
                    <a:pt x="761" y="630"/>
                  </a:lnTo>
                  <a:lnTo>
                    <a:pt x="743" y="623"/>
                  </a:lnTo>
                  <a:lnTo>
                    <a:pt x="727" y="616"/>
                  </a:lnTo>
                  <a:lnTo>
                    <a:pt x="709" y="608"/>
                  </a:lnTo>
                  <a:lnTo>
                    <a:pt x="690" y="601"/>
                  </a:lnTo>
                  <a:lnTo>
                    <a:pt x="663" y="590"/>
                  </a:lnTo>
                  <a:lnTo>
                    <a:pt x="637" y="579"/>
                  </a:lnTo>
                  <a:lnTo>
                    <a:pt x="614" y="567"/>
                  </a:lnTo>
                  <a:lnTo>
                    <a:pt x="594" y="555"/>
                  </a:lnTo>
                  <a:lnTo>
                    <a:pt x="576" y="541"/>
                  </a:lnTo>
                  <a:lnTo>
                    <a:pt x="564" y="525"/>
                  </a:lnTo>
                  <a:lnTo>
                    <a:pt x="555" y="506"/>
                  </a:lnTo>
                  <a:lnTo>
                    <a:pt x="552" y="484"/>
                  </a:lnTo>
                  <a:lnTo>
                    <a:pt x="553" y="471"/>
                  </a:lnTo>
                  <a:lnTo>
                    <a:pt x="558" y="456"/>
                  </a:lnTo>
                  <a:lnTo>
                    <a:pt x="566" y="442"/>
                  </a:lnTo>
                  <a:lnTo>
                    <a:pt x="576" y="428"/>
                  </a:lnTo>
                  <a:lnTo>
                    <a:pt x="590" y="417"/>
                  </a:lnTo>
                  <a:lnTo>
                    <a:pt x="607" y="408"/>
                  </a:lnTo>
                  <a:lnTo>
                    <a:pt x="628" y="403"/>
                  </a:lnTo>
                  <a:lnTo>
                    <a:pt x="651" y="400"/>
                  </a:lnTo>
                  <a:lnTo>
                    <a:pt x="671" y="401"/>
                  </a:lnTo>
                  <a:lnTo>
                    <a:pt x="688" y="404"/>
                  </a:lnTo>
                  <a:lnTo>
                    <a:pt x="703" y="408"/>
                  </a:lnTo>
                  <a:lnTo>
                    <a:pt x="717" y="414"/>
                  </a:lnTo>
                  <a:lnTo>
                    <a:pt x="727" y="421"/>
                  </a:lnTo>
                  <a:lnTo>
                    <a:pt x="736" y="427"/>
                  </a:lnTo>
                  <a:lnTo>
                    <a:pt x="744" y="434"/>
                  </a:lnTo>
                  <a:lnTo>
                    <a:pt x="750" y="439"/>
                  </a:lnTo>
                  <a:lnTo>
                    <a:pt x="762" y="453"/>
                  </a:lnTo>
                  <a:lnTo>
                    <a:pt x="771" y="467"/>
                  </a:lnTo>
                  <a:lnTo>
                    <a:pt x="779" y="483"/>
                  </a:lnTo>
                  <a:lnTo>
                    <a:pt x="785" y="498"/>
                  </a:lnTo>
                  <a:lnTo>
                    <a:pt x="789" y="513"/>
                  </a:lnTo>
                  <a:lnTo>
                    <a:pt x="793" y="529"/>
                  </a:lnTo>
                  <a:lnTo>
                    <a:pt x="795" y="543"/>
                  </a:lnTo>
                  <a:lnTo>
                    <a:pt x="798" y="557"/>
                  </a:lnTo>
                  <a:lnTo>
                    <a:pt x="919" y="557"/>
                  </a:lnTo>
                  <a:lnTo>
                    <a:pt x="919" y="298"/>
                  </a:lnTo>
                  <a:lnTo>
                    <a:pt x="800" y="298"/>
                  </a:lnTo>
                  <a:lnTo>
                    <a:pt x="798" y="352"/>
                  </a:lnTo>
                  <a:lnTo>
                    <a:pt x="791" y="343"/>
                  </a:lnTo>
                  <a:lnTo>
                    <a:pt x="785" y="336"/>
                  </a:lnTo>
                  <a:lnTo>
                    <a:pt x="778" y="328"/>
                  </a:lnTo>
                  <a:lnTo>
                    <a:pt x="771" y="321"/>
                  </a:lnTo>
                  <a:lnTo>
                    <a:pt x="763" y="315"/>
                  </a:lnTo>
                  <a:lnTo>
                    <a:pt x="754" y="309"/>
                  </a:lnTo>
                  <a:lnTo>
                    <a:pt x="743" y="303"/>
                  </a:lnTo>
                  <a:lnTo>
                    <a:pt x="732" y="298"/>
                  </a:lnTo>
                  <a:lnTo>
                    <a:pt x="732" y="171"/>
                  </a:lnTo>
                  <a:lnTo>
                    <a:pt x="645" y="171"/>
                  </a:lnTo>
                  <a:lnTo>
                    <a:pt x="555" y="14"/>
                  </a:lnTo>
                  <a:lnTo>
                    <a:pt x="572" y="11"/>
                  </a:lnTo>
                  <a:lnTo>
                    <a:pt x="589" y="8"/>
                  </a:lnTo>
                  <a:lnTo>
                    <a:pt x="605" y="6"/>
                  </a:lnTo>
                  <a:lnTo>
                    <a:pt x="622" y="4"/>
                  </a:lnTo>
                  <a:lnTo>
                    <a:pt x="640" y="3"/>
                  </a:lnTo>
                  <a:lnTo>
                    <a:pt x="657" y="1"/>
                  </a:lnTo>
                  <a:lnTo>
                    <a:pt x="674" y="0"/>
                  </a:lnTo>
                  <a:lnTo>
                    <a:pt x="691" y="0"/>
                  </a:lnTo>
                  <a:lnTo>
                    <a:pt x="762" y="4"/>
                  </a:lnTo>
                  <a:lnTo>
                    <a:pt x="831" y="14"/>
                  </a:lnTo>
                  <a:lnTo>
                    <a:pt x="897" y="31"/>
                  </a:lnTo>
                  <a:lnTo>
                    <a:pt x="960" y="54"/>
                  </a:lnTo>
                  <a:lnTo>
                    <a:pt x="1021" y="83"/>
                  </a:lnTo>
                  <a:lnTo>
                    <a:pt x="1078" y="119"/>
                  </a:lnTo>
                  <a:lnTo>
                    <a:pt x="1132" y="158"/>
                  </a:lnTo>
                  <a:lnTo>
                    <a:pt x="1180" y="203"/>
                  </a:lnTo>
                  <a:lnTo>
                    <a:pt x="1225" y="252"/>
                  </a:lnTo>
                  <a:lnTo>
                    <a:pt x="1264" y="306"/>
                  </a:lnTo>
                  <a:lnTo>
                    <a:pt x="1300" y="362"/>
                  </a:lnTo>
                  <a:lnTo>
                    <a:pt x="1329" y="423"/>
                  </a:lnTo>
                  <a:lnTo>
                    <a:pt x="1352" y="487"/>
                  </a:lnTo>
                  <a:lnTo>
                    <a:pt x="1369" y="552"/>
                  </a:lnTo>
                  <a:lnTo>
                    <a:pt x="1380" y="621"/>
                  </a:lnTo>
                  <a:lnTo>
                    <a:pt x="1383" y="692"/>
                  </a:lnTo>
                  <a:lnTo>
                    <a:pt x="1380" y="762"/>
                  </a:lnTo>
                  <a:lnTo>
                    <a:pt x="1369" y="831"/>
                  </a:lnTo>
                  <a:lnTo>
                    <a:pt x="1352" y="898"/>
                  </a:lnTo>
                  <a:lnTo>
                    <a:pt x="1329" y="961"/>
                  </a:lnTo>
                  <a:lnTo>
                    <a:pt x="1300" y="1023"/>
                  </a:lnTo>
                  <a:lnTo>
                    <a:pt x="1264" y="1079"/>
                  </a:lnTo>
                  <a:lnTo>
                    <a:pt x="1225" y="1132"/>
                  </a:lnTo>
                  <a:lnTo>
                    <a:pt x="1180" y="1182"/>
                  </a:lnTo>
                  <a:lnTo>
                    <a:pt x="1132" y="1227"/>
                  </a:lnTo>
                  <a:lnTo>
                    <a:pt x="1078" y="1266"/>
                  </a:lnTo>
                  <a:lnTo>
                    <a:pt x="1021" y="1300"/>
                  </a:lnTo>
                  <a:lnTo>
                    <a:pt x="960" y="1330"/>
                  </a:lnTo>
                  <a:lnTo>
                    <a:pt x="897" y="1353"/>
                  </a:lnTo>
                  <a:lnTo>
                    <a:pt x="831" y="1371"/>
                  </a:lnTo>
                  <a:lnTo>
                    <a:pt x="762" y="1381"/>
                  </a:lnTo>
                  <a:lnTo>
                    <a:pt x="691" y="1384"/>
                  </a:lnTo>
                  <a:lnTo>
                    <a:pt x="621" y="1381"/>
                  </a:lnTo>
                  <a:lnTo>
                    <a:pt x="552" y="1371"/>
                  </a:lnTo>
                  <a:lnTo>
                    <a:pt x="486" y="1353"/>
                  </a:lnTo>
                  <a:lnTo>
                    <a:pt x="423" y="1330"/>
                  </a:lnTo>
                  <a:lnTo>
                    <a:pt x="362" y="1300"/>
                  </a:lnTo>
                  <a:lnTo>
                    <a:pt x="305" y="1266"/>
                  </a:lnTo>
                  <a:lnTo>
                    <a:pt x="251" y="1227"/>
                  </a:lnTo>
                  <a:lnTo>
                    <a:pt x="203" y="1182"/>
                  </a:lnTo>
                  <a:lnTo>
                    <a:pt x="158" y="1132"/>
                  </a:lnTo>
                  <a:lnTo>
                    <a:pt x="119" y="1079"/>
                  </a:lnTo>
                  <a:lnTo>
                    <a:pt x="83" y="1023"/>
                  </a:lnTo>
                  <a:lnTo>
                    <a:pt x="54" y="961"/>
                  </a:lnTo>
                  <a:lnTo>
                    <a:pt x="31" y="898"/>
                  </a:lnTo>
                  <a:lnTo>
                    <a:pt x="14" y="831"/>
                  </a:lnTo>
                  <a:lnTo>
                    <a:pt x="3" y="762"/>
                  </a:lnTo>
                  <a:lnTo>
                    <a:pt x="0" y="692"/>
                  </a:lnTo>
                  <a:lnTo>
                    <a:pt x="2" y="630"/>
                  </a:lnTo>
                  <a:lnTo>
                    <a:pt x="10" y="570"/>
                  </a:lnTo>
                  <a:lnTo>
                    <a:pt x="24" y="511"/>
                  </a:lnTo>
                  <a:lnTo>
                    <a:pt x="43" y="453"/>
                  </a:lnTo>
                  <a:lnTo>
                    <a:pt x="64" y="399"/>
                  </a:lnTo>
                  <a:lnTo>
                    <a:pt x="92" y="347"/>
                  </a:lnTo>
                  <a:lnTo>
                    <a:pt x="123" y="298"/>
                  </a:lnTo>
                  <a:lnTo>
                    <a:pt x="159" y="250"/>
                  </a:lnTo>
                  <a:lnTo>
                    <a:pt x="198" y="208"/>
                  </a:lnTo>
                  <a:lnTo>
                    <a:pt x="241" y="167"/>
                  </a:lnTo>
                  <a:lnTo>
                    <a:pt x="286" y="132"/>
                  </a:lnTo>
                  <a:lnTo>
                    <a:pt x="335" y="99"/>
                  </a:lnTo>
                  <a:lnTo>
                    <a:pt x="386" y="71"/>
                  </a:lnTo>
                  <a:lnTo>
                    <a:pt x="440" y="48"/>
                  </a:lnTo>
                  <a:lnTo>
                    <a:pt x="497" y="28"/>
                  </a:lnTo>
                  <a:lnTo>
                    <a:pt x="555" y="14"/>
                  </a:lnTo>
                  <a:lnTo>
                    <a:pt x="645" y="1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9" name="Group 128"/>
          <p:cNvGrpSpPr/>
          <p:nvPr userDrawn="1">
            <p:custDataLst>
              <p:tags r:id="rId9"/>
            </p:custDataLst>
          </p:nvPr>
        </p:nvGrpSpPr>
        <p:grpSpPr>
          <a:xfrm>
            <a:off x="4710408" y="4446906"/>
            <a:ext cx="1157941" cy="1119185"/>
            <a:chOff x="6096001" y="2986088"/>
            <a:chExt cx="2324100" cy="2246312"/>
          </a:xfrm>
        </p:grpSpPr>
        <p:sp>
          <p:nvSpPr>
            <p:cNvPr id="130" name="Freeform 171"/>
            <p:cNvSpPr>
              <a:spLocks/>
            </p:cNvSpPr>
            <p:nvPr/>
          </p:nvSpPr>
          <p:spPr bwMode="auto">
            <a:xfrm>
              <a:off x="8143876" y="4441825"/>
              <a:ext cx="1588" cy="4763"/>
            </a:xfrm>
            <a:custGeom>
              <a:avLst/>
              <a:gdLst>
                <a:gd name="T0" fmla="*/ 2 w 2"/>
                <a:gd name="T1" fmla="*/ 0 h 6"/>
                <a:gd name="T2" fmla="*/ 0 w 2"/>
                <a:gd name="T3" fmla="*/ 0 h 6"/>
                <a:gd name="T4" fmla="*/ 0 w 2"/>
                <a:gd name="T5" fmla="*/ 2 h 6"/>
                <a:gd name="T6" fmla="*/ 2 w 2"/>
                <a:gd name="T7" fmla="*/ 6 h 6"/>
                <a:gd name="T8" fmla="*/ 2 w 2"/>
                <a:gd name="T9" fmla="*/ 2 h 6"/>
                <a:gd name="T10" fmla="*/ 2 w 2"/>
                <a:gd name="T11" fmla="*/ 0 h 6"/>
                <a:gd name="T12" fmla="*/ 2 w 2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72"/>
            <p:cNvSpPr>
              <a:spLocks/>
            </p:cNvSpPr>
            <p:nvPr/>
          </p:nvSpPr>
          <p:spPr bwMode="auto">
            <a:xfrm>
              <a:off x="8120063" y="4202113"/>
              <a:ext cx="300038" cy="304800"/>
            </a:xfrm>
            <a:custGeom>
              <a:avLst/>
              <a:gdLst>
                <a:gd name="T0" fmla="*/ 171 w 378"/>
                <a:gd name="T1" fmla="*/ 0 h 382"/>
                <a:gd name="T2" fmla="*/ 135 w 378"/>
                <a:gd name="T3" fmla="*/ 6 h 382"/>
                <a:gd name="T4" fmla="*/ 104 w 378"/>
                <a:gd name="T5" fmla="*/ 17 h 382"/>
                <a:gd name="T6" fmla="*/ 74 w 378"/>
                <a:gd name="T7" fmla="*/ 32 h 382"/>
                <a:gd name="T8" fmla="*/ 51 w 378"/>
                <a:gd name="T9" fmla="*/ 53 h 382"/>
                <a:gd name="T10" fmla="*/ 30 w 378"/>
                <a:gd name="T11" fmla="*/ 78 h 382"/>
                <a:gd name="T12" fmla="*/ 13 w 378"/>
                <a:gd name="T13" fmla="*/ 105 h 382"/>
                <a:gd name="T14" fmla="*/ 2 w 378"/>
                <a:gd name="T15" fmla="*/ 137 h 382"/>
                <a:gd name="T16" fmla="*/ 13 w 378"/>
                <a:gd name="T17" fmla="*/ 154 h 382"/>
                <a:gd name="T18" fmla="*/ 44 w 378"/>
                <a:gd name="T19" fmla="*/ 154 h 382"/>
                <a:gd name="T20" fmla="*/ 74 w 378"/>
                <a:gd name="T21" fmla="*/ 154 h 382"/>
                <a:gd name="T22" fmla="*/ 104 w 378"/>
                <a:gd name="T23" fmla="*/ 154 h 382"/>
                <a:gd name="T24" fmla="*/ 129 w 378"/>
                <a:gd name="T25" fmla="*/ 154 h 382"/>
                <a:gd name="T26" fmla="*/ 152 w 378"/>
                <a:gd name="T27" fmla="*/ 154 h 382"/>
                <a:gd name="T28" fmla="*/ 175 w 378"/>
                <a:gd name="T29" fmla="*/ 154 h 382"/>
                <a:gd name="T30" fmla="*/ 180 w 378"/>
                <a:gd name="T31" fmla="*/ 300 h 382"/>
                <a:gd name="T32" fmla="*/ 173 w 378"/>
                <a:gd name="T33" fmla="*/ 300 h 382"/>
                <a:gd name="T34" fmla="*/ 156 w 378"/>
                <a:gd name="T35" fmla="*/ 300 h 382"/>
                <a:gd name="T36" fmla="*/ 133 w 378"/>
                <a:gd name="T37" fmla="*/ 300 h 382"/>
                <a:gd name="T38" fmla="*/ 104 w 378"/>
                <a:gd name="T39" fmla="*/ 300 h 382"/>
                <a:gd name="T40" fmla="*/ 104 w 378"/>
                <a:gd name="T41" fmla="*/ 331 h 382"/>
                <a:gd name="T42" fmla="*/ 104 w 378"/>
                <a:gd name="T43" fmla="*/ 365 h 382"/>
                <a:gd name="T44" fmla="*/ 142 w 378"/>
                <a:gd name="T45" fmla="*/ 376 h 382"/>
                <a:gd name="T46" fmla="*/ 163 w 378"/>
                <a:gd name="T47" fmla="*/ 380 h 382"/>
                <a:gd name="T48" fmla="*/ 188 w 378"/>
                <a:gd name="T49" fmla="*/ 382 h 382"/>
                <a:gd name="T50" fmla="*/ 224 w 378"/>
                <a:gd name="T51" fmla="*/ 376 h 382"/>
                <a:gd name="T52" fmla="*/ 260 w 378"/>
                <a:gd name="T53" fmla="*/ 367 h 382"/>
                <a:gd name="T54" fmla="*/ 292 w 378"/>
                <a:gd name="T55" fmla="*/ 350 h 382"/>
                <a:gd name="T56" fmla="*/ 321 w 378"/>
                <a:gd name="T57" fmla="*/ 327 h 382"/>
                <a:gd name="T58" fmla="*/ 344 w 378"/>
                <a:gd name="T59" fmla="*/ 299 h 382"/>
                <a:gd name="T60" fmla="*/ 361 w 378"/>
                <a:gd name="T61" fmla="*/ 266 h 382"/>
                <a:gd name="T62" fmla="*/ 372 w 378"/>
                <a:gd name="T63" fmla="*/ 230 h 382"/>
                <a:gd name="T64" fmla="*/ 378 w 378"/>
                <a:gd name="T65" fmla="*/ 192 h 382"/>
                <a:gd name="T66" fmla="*/ 372 w 378"/>
                <a:gd name="T67" fmla="*/ 150 h 382"/>
                <a:gd name="T68" fmla="*/ 361 w 378"/>
                <a:gd name="T69" fmla="*/ 116 h 382"/>
                <a:gd name="T70" fmla="*/ 344 w 378"/>
                <a:gd name="T71" fmla="*/ 84 h 382"/>
                <a:gd name="T72" fmla="*/ 321 w 378"/>
                <a:gd name="T73" fmla="*/ 57 h 382"/>
                <a:gd name="T74" fmla="*/ 292 w 378"/>
                <a:gd name="T75" fmla="*/ 32 h 382"/>
                <a:gd name="T76" fmla="*/ 260 w 378"/>
                <a:gd name="T77" fmla="*/ 15 h 382"/>
                <a:gd name="T78" fmla="*/ 224 w 378"/>
                <a:gd name="T79" fmla="*/ 4 h 382"/>
                <a:gd name="T80" fmla="*/ 188 w 378"/>
                <a:gd name="T81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78" h="382">
                  <a:moveTo>
                    <a:pt x="188" y="0"/>
                  </a:moveTo>
                  <a:lnTo>
                    <a:pt x="171" y="0"/>
                  </a:lnTo>
                  <a:lnTo>
                    <a:pt x="152" y="4"/>
                  </a:lnTo>
                  <a:lnTo>
                    <a:pt x="135" y="6"/>
                  </a:lnTo>
                  <a:lnTo>
                    <a:pt x="120" y="9"/>
                  </a:lnTo>
                  <a:lnTo>
                    <a:pt x="104" y="17"/>
                  </a:lnTo>
                  <a:lnTo>
                    <a:pt x="91" y="25"/>
                  </a:lnTo>
                  <a:lnTo>
                    <a:pt x="74" y="32"/>
                  </a:lnTo>
                  <a:lnTo>
                    <a:pt x="64" y="44"/>
                  </a:lnTo>
                  <a:lnTo>
                    <a:pt x="51" y="53"/>
                  </a:lnTo>
                  <a:lnTo>
                    <a:pt x="40" y="63"/>
                  </a:lnTo>
                  <a:lnTo>
                    <a:pt x="30" y="78"/>
                  </a:lnTo>
                  <a:lnTo>
                    <a:pt x="23" y="93"/>
                  </a:lnTo>
                  <a:lnTo>
                    <a:pt x="13" y="105"/>
                  </a:lnTo>
                  <a:lnTo>
                    <a:pt x="7" y="120"/>
                  </a:lnTo>
                  <a:lnTo>
                    <a:pt x="2" y="137"/>
                  </a:lnTo>
                  <a:lnTo>
                    <a:pt x="0" y="154"/>
                  </a:lnTo>
                  <a:lnTo>
                    <a:pt x="13" y="154"/>
                  </a:lnTo>
                  <a:lnTo>
                    <a:pt x="28" y="154"/>
                  </a:lnTo>
                  <a:lnTo>
                    <a:pt x="44" y="154"/>
                  </a:lnTo>
                  <a:lnTo>
                    <a:pt x="59" y="154"/>
                  </a:lnTo>
                  <a:lnTo>
                    <a:pt x="74" y="154"/>
                  </a:lnTo>
                  <a:lnTo>
                    <a:pt x="89" y="154"/>
                  </a:lnTo>
                  <a:lnTo>
                    <a:pt x="104" y="154"/>
                  </a:lnTo>
                  <a:lnTo>
                    <a:pt x="118" y="154"/>
                  </a:lnTo>
                  <a:lnTo>
                    <a:pt x="129" y="154"/>
                  </a:lnTo>
                  <a:lnTo>
                    <a:pt x="142" y="154"/>
                  </a:lnTo>
                  <a:lnTo>
                    <a:pt x="152" y="154"/>
                  </a:lnTo>
                  <a:lnTo>
                    <a:pt x="161" y="154"/>
                  </a:lnTo>
                  <a:lnTo>
                    <a:pt x="175" y="154"/>
                  </a:lnTo>
                  <a:lnTo>
                    <a:pt x="180" y="154"/>
                  </a:lnTo>
                  <a:lnTo>
                    <a:pt x="180" y="300"/>
                  </a:lnTo>
                  <a:lnTo>
                    <a:pt x="177" y="300"/>
                  </a:lnTo>
                  <a:lnTo>
                    <a:pt x="173" y="300"/>
                  </a:lnTo>
                  <a:lnTo>
                    <a:pt x="165" y="300"/>
                  </a:lnTo>
                  <a:lnTo>
                    <a:pt x="156" y="300"/>
                  </a:lnTo>
                  <a:lnTo>
                    <a:pt x="144" y="300"/>
                  </a:lnTo>
                  <a:lnTo>
                    <a:pt x="133" y="300"/>
                  </a:lnTo>
                  <a:lnTo>
                    <a:pt x="118" y="300"/>
                  </a:lnTo>
                  <a:lnTo>
                    <a:pt x="104" y="300"/>
                  </a:lnTo>
                  <a:lnTo>
                    <a:pt x="104" y="314"/>
                  </a:lnTo>
                  <a:lnTo>
                    <a:pt x="104" y="331"/>
                  </a:lnTo>
                  <a:lnTo>
                    <a:pt x="104" y="348"/>
                  </a:lnTo>
                  <a:lnTo>
                    <a:pt x="104" y="365"/>
                  </a:lnTo>
                  <a:lnTo>
                    <a:pt x="120" y="371"/>
                  </a:lnTo>
                  <a:lnTo>
                    <a:pt x="142" y="376"/>
                  </a:lnTo>
                  <a:lnTo>
                    <a:pt x="152" y="378"/>
                  </a:lnTo>
                  <a:lnTo>
                    <a:pt x="163" y="380"/>
                  </a:lnTo>
                  <a:lnTo>
                    <a:pt x="175" y="380"/>
                  </a:lnTo>
                  <a:lnTo>
                    <a:pt x="188" y="382"/>
                  </a:lnTo>
                  <a:lnTo>
                    <a:pt x="205" y="380"/>
                  </a:lnTo>
                  <a:lnTo>
                    <a:pt x="224" y="376"/>
                  </a:lnTo>
                  <a:lnTo>
                    <a:pt x="241" y="371"/>
                  </a:lnTo>
                  <a:lnTo>
                    <a:pt x="260" y="367"/>
                  </a:lnTo>
                  <a:lnTo>
                    <a:pt x="275" y="357"/>
                  </a:lnTo>
                  <a:lnTo>
                    <a:pt x="292" y="350"/>
                  </a:lnTo>
                  <a:lnTo>
                    <a:pt x="306" y="338"/>
                  </a:lnTo>
                  <a:lnTo>
                    <a:pt x="321" y="327"/>
                  </a:lnTo>
                  <a:lnTo>
                    <a:pt x="332" y="312"/>
                  </a:lnTo>
                  <a:lnTo>
                    <a:pt x="344" y="299"/>
                  </a:lnTo>
                  <a:lnTo>
                    <a:pt x="351" y="281"/>
                  </a:lnTo>
                  <a:lnTo>
                    <a:pt x="361" y="266"/>
                  </a:lnTo>
                  <a:lnTo>
                    <a:pt x="367" y="247"/>
                  </a:lnTo>
                  <a:lnTo>
                    <a:pt x="372" y="230"/>
                  </a:lnTo>
                  <a:lnTo>
                    <a:pt x="376" y="211"/>
                  </a:lnTo>
                  <a:lnTo>
                    <a:pt x="378" y="192"/>
                  </a:lnTo>
                  <a:lnTo>
                    <a:pt x="376" y="171"/>
                  </a:lnTo>
                  <a:lnTo>
                    <a:pt x="372" y="150"/>
                  </a:lnTo>
                  <a:lnTo>
                    <a:pt x="367" y="133"/>
                  </a:lnTo>
                  <a:lnTo>
                    <a:pt x="361" y="116"/>
                  </a:lnTo>
                  <a:lnTo>
                    <a:pt x="351" y="99"/>
                  </a:lnTo>
                  <a:lnTo>
                    <a:pt x="344" y="84"/>
                  </a:lnTo>
                  <a:lnTo>
                    <a:pt x="332" y="68"/>
                  </a:lnTo>
                  <a:lnTo>
                    <a:pt x="321" y="57"/>
                  </a:lnTo>
                  <a:lnTo>
                    <a:pt x="306" y="44"/>
                  </a:lnTo>
                  <a:lnTo>
                    <a:pt x="292" y="32"/>
                  </a:lnTo>
                  <a:lnTo>
                    <a:pt x="275" y="21"/>
                  </a:lnTo>
                  <a:lnTo>
                    <a:pt x="260" y="15"/>
                  </a:lnTo>
                  <a:lnTo>
                    <a:pt x="241" y="8"/>
                  </a:lnTo>
                  <a:lnTo>
                    <a:pt x="224" y="4"/>
                  </a:lnTo>
                  <a:lnTo>
                    <a:pt x="205" y="0"/>
                  </a:lnTo>
                  <a:lnTo>
                    <a:pt x="188" y="0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73"/>
            <p:cNvSpPr>
              <a:spLocks/>
            </p:cNvSpPr>
            <p:nvPr/>
          </p:nvSpPr>
          <p:spPr bwMode="auto">
            <a:xfrm>
              <a:off x="7011988" y="2986088"/>
              <a:ext cx="603250" cy="601663"/>
            </a:xfrm>
            <a:custGeom>
              <a:avLst/>
              <a:gdLst>
                <a:gd name="T0" fmla="*/ 342 w 760"/>
                <a:gd name="T1" fmla="*/ 755 h 759"/>
                <a:gd name="T2" fmla="*/ 283 w 760"/>
                <a:gd name="T3" fmla="*/ 744 h 759"/>
                <a:gd name="T4" fmla="*/ 232 w 760"/>
                <a:gd name="T5" fmla="*/ 728 h 759"/>
                <a:gd name="T6" fmla="*/ 181 w 760"/>
                <a:gd name="T7" fmla="*/ 700 h 759"/>
                <a:gd name="T8" fmla="*/ 137 w 760"/>
                <a:gd name="T9" fmla="*/ 669 h 759"/>
                <a:gd name="T10" fmla="*/ 97 w 760"/>
                <a:gd name="T11" fmla="*/ 631 h 759"/>
                <a:gd name="T12" fmla="*/ 63 w 760"/>
                <a:gd name="T13" fmla="*/ 590 h 759"/>
                <a:gd name="T14" fmla="*/ 35 w 760"/>
                <a:gd name="T15" fmla="*/ 540 h 759"/>
                <a:gd name="T16" fmla="*/ 16 w 760"/>
                <a:gd name="T17" fmla="*/ 489 h 759"/>
                <a:gd name="T18" fmla="*/ 2 w 760"/>
                <a:gd name="T19" fmla="*/ 434 h 759"/>
                <a:gd name="T20" fmla="*/ 0 w 760"/>
                <a:gd name="T21" fmla="*/ 379 h 759"/>
                <a:gd name="T22" fmla="*/ 2 w 760"/>
                <a:gd name="T23" fmla="*/ 318 h 759"/>
                <a:gd name="T24" fmla="*/ 16 w 760"/>
                <a:gd name="T25" fmla="*/ 264 h 759"/>
                <a:gd name="T26" fmla="*/ 35 w 760"/>
                <a:gd name="T27" fmla="*/ 213 h 759"/>
                <a:gd name="T28" fmla="*/ 63 w 760"/>
                <a:gd name="T29" fmla="*/ 165 h 759"/>
                <a:gd name="T30" fmla="*/ 97 w 760"/>
                <a:gd name="T31" fmla="*/ 122 h 759"/>
                <a:gd name="T32" fmla="*/ 137 w 760"/>
                <a:gd name="T33" fmla="*/ 84 h 759"/>
                <a:gd name="T34" fmla="*/ 181 w 760"/>
                <a:gd name="T35" fmla="*/ 51 h 759"/>
                <a:gd name="T36" fmla="*/ 232 w 760"/>
                <a:gd name="T37" fmla="*/ 29 h 759"/>
                <a:gd name="T38" fmla="*/ 283 w 760"/>
                <a:gd name="T39" fmla="*/ 10 h 759"/>
                <a:gd name="T40" fmla="*/ 342 w 760"/>
                <a:gd name="T41" fmla="*/ 0 h 759"/>
                <a:gd name="T42" fmla="*/ 399 w 760"/>
                <a:gd name="T43" fmla="*/ 0 h 759"/>
                <a:gd name="T44" fmla="*/ 456 w 760"/>
                <a:gd name="T45" fmla="*/ 6 h 759"/>
                <a:gd name="T46" fmla="*/ 508 w 760"/>
                <a:gd name="T47" fmla="*/ 21 h 759"/>
                <a:gd name="T48" fmla="*/ 559 w 760"/>
                <a:gd name="T49" fmla="*/ 44 h 759"/>
                <a:gd name="T50" fmla="*/ 605 w 760"/>
                <a:gd name="T51" fmla="*/ 72 h 759"/>
                <a:gd name="T52" fmla="*/ 648 w 760"/>
                <a:gd name="T53" fmla="*/ 110 h 759"/>
                <a:gd name="T54" fmla="*/ 682 w 760"/>
                <a:gd name="T55" fmla="*/ 148 h 759"/>
                <a:gd name="T56" fmla="*/ 711 w 760"/>
                <a:gd name="T57" fmla="*/ 196 h 759"/>
                <a:gd name="T58" fmla="*/ 736 w 760"/>
                <a:gd name="T59" fmla="*/ 247 h 759"/>
                <a:gd name="T60" fmla="*/ 751 w 760"/>
                <a:gd name="T61" fmla="*/ 301 h 759"/>
                <a:gd name="T62" fmla="*/ 758 w 760"/>
                <a:gd name="T63" fmla="*/ 358 h 759"/>
                <a:gd name="T64" fmla="*/ 757 w 760"/>
                <a:gd name="T65" fmla="*/ 415 h 759"/>
                <a:gd name="T66" fmla="*/ 745 w 760"/>
                <a:gd name="T67" fmla="*/ 470 h 759"/>
                <a:gd name="T68" fmla="*/ 730 w 760"/>
                <a:gd name="T69" fmla="*/ 525 h 759"/>
                <a:gd name="T70" fmla="*/ 701 w 760"/>
                <a:gd name="T71" fmla="*/ 572 h 759"/>
                <a:gd name="T72" fmla="*/ 671 w 760"/>
                <a:gd name="T73" fmla="*/ 618 h 759"/>
                <a:gd name="T74" fmla="*/ 633 w 760"/>
                <a:gd name="T75" fmla="*/ 658 h 759"/>
                <a:gd name="T76" fmla="*/ 591 w 760"/>
                <a:gd name="T77" fmla="*/ 692 h 759"/>
                <a:gd name="T78" fmla="*/ 542 w 760"/>
                <a:gd name="T79" fmla="*/ 719 h 759"/>
                <a:gd name="T80" fmla="*/ 491 w 760"/>
                <a:gd name="T81" fmla="*/ 740 h 759"/>
                <a:gd name="T82" fmla="*/ 437 w 760"/>
                <a:gd name="T83" fmla="*/ 751 h 759"/>
                <a:gd name="T84" fmla="*/ 382 w 760"/>
                <a:gd name="T85" fmla="*/ 759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60" h="759">
                  <a:moveTo>
                    <a:pt x="382" y="759"/>
                  </a:moveTo>
                  <a:lnTo>
                    <a:pt x="361" y="757"/>
                  </a:lnTo>
                  <a:lnTo>
                    <a:pt x="342" y="755"/>
                  </a:lnTo>
                  <a:lnTo>
                    <a:pt x="321" y="751"/>
                  </a:lnTo>
                  <a:lnTo>
                    <a:pt x="304" y="749"/>
                  </a:lnTo>
                  <a:lnTo>
                    <a:pt x="283" y="744"/>
                  </a:lnTo>
                  <a:lnTo>
                    <a:pt x="266" y="740"/>
                  </a:lnTo>
                  <a:lnTo>
                    <a:pt x="249" y="734"/>
                  </a:lnTo>
                  <a:lnTo>
                    <a:pt x="232" y="728"/>
                  </a:lnTo>
                  <a:lnTo>
                    <a:pt x="215" y="719"/>
                  </a:lnTo>
                  <a:lnTo>
                    <a:pt x="198" y="709"/>
                  </a:lnTo>
                  <a:lnTo>
                    <a:pt x="181" y="700"/>
                  </a:lnTo>
                  <a:lnTo>
                    <a:pt x="166" y="692"/>
                  </a:lnTo>
                  <a:lnTo>
                    <a:pt x="150" y="681"/>
                  </a:lnTo>
                  <a:lnTo>
                    <a:pt x="137" y="669"/>
                  </a:lnTo>
                  <a:lnTo>
                    <a:pt x="122" y="658"/>
                  </a:lnTo>
                  <a:lnTo>
                    <a:pt x="111" y="647"/>
                  </a:lnTo>
                  <a:lnTo>
                    <a:pt x="97" y="631"/>
                  </a:lnTo>
                  <a:lnTo>
                    <a:pt x="84" y="618"/>
                  </a:lnTo>
                  <a:lnTo>
                    <a:pt x="73" y="603"/>
                  </a:lnTo>
                  <a:lnTo>
                    <a:pt x="63" y="590"/>
                  </a:lnTo>
                  <a:lnTo>
                    <a:pt x="52" y="572"/>
                  </a:lnTo>
                  <a:lnTo>
                    <a:pt x="44" y="557"/>
                  </a:lnTo>
                  <a:lnTo>
                    <a:pt x="35" y="540"/>
                  </a:lnTo>
                  <a:lnTo>
                    <a:pt x="29" y="525"/>
                  </a:lnTo>
                  <a:lnTo>
                    <a:pt x="21" y="506"/>
                  </a:lnTo>
                  <a:lnTo>
                    <a:pt x="16" y="489"/>
                  </a:lnTo>
                  <a:lnTo>
                    <a:pt x="10" y="470"/>
                  </a:lnTo>
                  <a:lnTo>
                    <a:pt x="6" y="453"/>
                  </a:lnTo>
                  <a:lnTo>
                    <a:pt x="2" y="434"/>
                  </a:lnTo>
                  <a:lnTo>
                    <a:pt x="0" y="415"/>
                  </a:lnTo>
                  <a:lnTo>
                    <a:pt x="0" y="396"/>
                  </a:lnTo>
                  <a:lnTo>
                    <a:pt x="0" y="379"/>
                  </a:lnTo>
                  <a:lnTo>
                    <a:pt x="0" y="358"/>
                  </a:lnTo>
                  <a:lnTo>
                    <a:pt x="0" y="339"/>
                  </a:lnTo>
                  <a:lnTo>
                    <a:pt x="2" y="318"/>
                  </a:lnTo>
                  <a:lnTo>
                    <a:pt x="6" y="301"/>
                  </a:lnTo>
                  <a:lnTo>
                    <a:pt x="10" y="282"/>
                  </a:lnTo>
                  <a:lnTo>
                    <a:pt x="16" y="264"/>
                  </a:lnTo>
                  <a:lnTo>
                    <a:pt x="21" y="247"/>
                  </a:lnTo>
                  <a:lnTo>
                    <a:pt x="29" y="230"/>
                  </a:lnTo>
                  <a:lnTo>
                    <a:pt x="35" y="213"/>
                  </a:lnTo>
                  <a:lnTo>
                    <a:pt x="44" y="196"/>
                  </a:lnTo>
                  <a:lnTo>
                    <a:pt x="52" y="179"/>
                  </a:lnTo>
                  <a:lnTo>
                    <a:pt x="63" y="165"/>
                  </a:lnTo>
                  <a:lnTo>
                    <a:pt x="73" y="148"/>
                  </a:lnTo>
                  <a:lnTo>
                    <a:pt x="84" y="135"/>
                  </a:lnTo>
                  <a:lnTo>
                    <a:pt x="97" y="122"/>
                  </a:lnTo>
                  <a:lnTo>
                    <a:pt x="111" y="110"/>
                  </a:lnTo>
                  <a:lnTo>
                    <a:pt x="122" y="97"/>
                  </a:lnTo>
                  <a:lnTo>
                    <a:pt x="137" y="84"/>
                  </a:lnTo>
                  <a:lnTo>
                    <a:pt x="150" y="72"/>
                  </a:lnTo>
                  <a:lnTo>
                    <a:pt x="166" y="63"/>
                  </a:lnTo>
                  <a:lnTo>
                    <a:pt x="181" y="51"/>
                  </a:lnTo>
                  <a:lnTo>
                    <a:pt x="198" y="44"/>
                  </a:lnTo>
                  <a:lnTo>
                    <a:pt x="215" y="34"/>
                  </a:lnTo>
                  <a:lnTo>
                    <a:pt x="232" y="29"/>
                  </a:lnTo>
                  <a:lnTo>
                    <a:pt x="249" y="21"/>
                  </a:lnTo>
                  <a:lnTo>
                    <a:pt x="266" y="15"/>
                  </a:lnTo>
                  <a:lnTo>
                    <a:pt x="283" y="10"/>
                  </a:lnTo>
                  <a:lnTo>
                    <a:pt x="304" y="6"/>
                  </a:lnTo>
                  <a:lnTo>
                    <a:pt x="321" y="2"/>
                  </a:lnTo>
                  <a:lnTo>
                    <a:pt x="342" y="0"/>
                  </a:lnTo>
                  <a:lnTo>
                    <a:pt x="361" y="0"/>
                  </a:lnTo>
                  <a:lnTo>
                    <a:pt x="382" y="0"/>
                  </a:lnTo>
                  <a:lnTo>
                    <a:pt x="399" y="0"/>
                  </a:lnTo>
                  <a:lnTo>
                    <a:pt x="418" y="0"/>
                  </a:lnTo>
                  <a:lnTo>
                    <a:pt x="437" y="2"/>
                  </a:lnTo>
                  <a:lnTo>
                    <a:pt x="456" y="6"/>
                  </a:lnTo>
                  <a:lnTo>
                    <a:pt x="473" y="10"/>
                  </a:lnTo>
                  <a:lnTo>
                    <a:pt x="491" y="15"/>
                  </a:lnTo>
                  <a:lnTo>
                    <a:pt x="508" y="21"/>
                  </a:lnTo>
                  <a:lnTo>
                    <a:pt x="527" y="29"/>
                  </a:lnTo>
                  <a:lnTo>
                    <a:pt x="542" y="34"/>
                  </a:lnTo>
                  <a:lnTo>
                    <a:pt x="559" y="44"/>
                  </a:lnTo>
                  <a:lnTo>
                    <a:pt x="574" y="51"/>
                  </a:lnTo>
                  <a:lnTo>
                    <a:pt x="591" y="63"/>
                  </a:lnTo>
                  <a:lnTo>
                    <a:pt x="605" y="72"/>
                  </a:lnTo>
                  <a:lnTo>
                    <a:pt x="620" y="84"/>
                  </a:lnTo>
                  <a:lnTo>
                    <a:pt x="633" y="97"/>
                  </a:lnTo>
                  <a:lnTo>
                    <a:pt x="648" y="110"/>
                  </a:lnTo>
                  <a:lnTo>
                    <a:pt x="660" y="122"/>
                  </a:lnTo>
                  <a:lnTo>
                    <a:pt x="671" y="135"/>
                  </a:lnTo>
                  <a:lnTo>
                    <a:pt x="682" y="148"/>
                  </a:lnTo>
                  <a:lnTo>
                    <a:pt x="694" y="165"/>
                  </a:lnTo>
                  <a:lnTo>
                    <a:pt x="701" y="179"/>
                  </a:lnTo>
                  <a:lnTo>
                    <a:pt x="711" y="196"/>
                  </a:lnTo>
                  <a:lnTo>
                    <a:pt x="720" y="213"/>
                  </a:lnTo>
                  <a:lnTo>
                    <a:pt x="730" y="230"/>
                  </a:lnTo>
                  <a:lnTo>
                    <a:pt x="736" y="247"/>
                  </a:lnTo>
                  <a:lnTo>
                    <a:pt x="741" y="264"/>
                  </a:lnTo>
                  <a:lnTo>
                    <a:pt x="745" y="282"/>
                  </a:lnTo>
                  <a:lnTo>
                    <a:pt x="751" y="301"/>
                  </a:lnTo>
                  <a:lnTo>
                    <a:pt x="753" y="318"/>
                  </a:lnTo>
                  <a:lnTo>
                    <a:pt x="757" y="339"/>
                  </a:lnTo>
                  <a:lnTo>
                    <a:pt x="758" y="358"/>
                  </a:lnTo>
                  <a:lnTo>
                    <a:pt x="760" y="379"/>
                  </a:lnTo>
                  <a:lnTo>
                    <a:pt x="758" y="396"/>
                  </a:lnTo>
                  <a:lnTo>
                    <a:pt x="757" y="415"/>
                  </a:lnTo>
                  <a:lnTo>
                    <a:pt x="753" y="434"/>
                  </a:lnTo>
                  <a:lnTo>
                    <a:pt x="751" y="453"/>
                  </a:lnTo>
                  <a:lnTo>
                    <a:pt x="745" y="470"/>
                  </a:lnTo>
                  <a:lnTo>
                    <a:pt x="741" y="489"/>
                  </a:lnTo>
                  <a:lnTo>
                    <a:pt x="736" y="506"/>
                  </a:lnTo>
                  <a:lnTo>
                    <a:pt x="730" y="525"/>
                  </a:lnTo>
                  <a:lnTo>
                    <a:pt x="720" y="540"/>
                  </a:lnTo>
                  <a:lnTo>
                    <a:pt x="711" y="557"/>
                  </a:lnTo>
                  <a:lnTo>
                    <a:pt x="701" y="572"/>
                  </a:lnTo>
                  <a:lnTo>
                    <a:pt x="694" y="590"/>
                  </a:lnTo>
                  <a:lnTo>
                    <a:pt x="682" y="603"/>
                  </a:lnTo>
                  <a:lnTo>
                    <a:pt x="671" y="618"/>
                  </a:lnTo>
                  <a:lnTo>
                    <a:pt x="660" y="631"/>
                  </a:lnTo>
                  <a:lnTo>
                    <a:pt x="648" y="647"/>
                  </a:lnTo>
                  <a:lnTo>
                    <a:pt x="633" y="658"/>
                  </a:lnTo>
                  <a:lnTo>
                    <a:pt x="620" y="669"/>
                  </a:lnTo>
                  <a:lnTo>
                    <a:pt x="605" y="681"/>
                  </a:lnTo>
                  <a:lnTo>
                    <a:pt x="591" y="692"/>
                  </a:lnTo>
                  <a:lnTo>
                    <a:pt x="574" y="700"/>
                  </a:lnTo>
                  <a:lnTo>
                    <a:pt x="559" y="709"/>
                  </a:lnTo>
                  <a:lnTo>
                    <a:pt x="542" y="719"/>
                  </a:lnTo>
                  <a:lnTo>
                    <a:pt x="527" y="728"/>
                  </a:lnTo>
                  <a:lnTo>
                    <a:pt x="508" y="734"/>
                  </a:lnTo>
                  <a:lnTo>
                    <a:pt x="491" y="740"/>
                  </a:lnTo>
                  <a:lnTo>
                    <a:pt x="473" y="744"/>
                  </a:lnTo>
                  <a:lnTo>
                    <a:pt x="456" y="749"/>
                  </a:lnTo>
                  <a:lnTo>
                    <a:pt x="437" y="751"/>
                  </a:lnTo>
                  <a:lnTo>
                    <a:pt x="418" y="755"/>
                  </a:lnTo>
                  <a:lnTo>
                    <a:pt x="399" y="757"/>
                  </a:lnTo>
                  <a:lnTo>
                    <a:pt x="382" y="759"/>
                  </a:lnTo>
                  <a:lnTo>
                    <a:pt x="382" y="7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74"/>
            <p:cNvSpPr>
              <a:spLocks/>
            </p:cNvSpPr>
            <p:nvPr/>
          </p:nvSpPr>
          <p:spPr bwMode="auto">
            <a:xfrm>
              <a:off x="6494463" y="3657600"/>
              <a:ext cx="1679575" cy="1466850"/>
            </a:xfrm>
            <a:custGeom>
              <a:avLst/>
              <a:gdLst>
                <a:gd name="T0" fmla="*/ 1164 w 2116"/>
                <a:gd name="T1" fmla="*/ 1841 h 1847"/>
                <a:gd name="T2" fmla="*/ 1294 w 2116"/>
                <a:gd name="T3" fmla="*/ 1820 h 1847"/>
                <a:gd name="T4" fmla="*/ 1419 w 2116"/>
                <a:gd name="T5" fmla="*/ 1788 h 1847"/>
                <a:gd name="T6" fmla="*/ 1537 w 2116"/>
                <a:gd name="T7" fmla="*/ 1742 h 1847"/>
                <a:gd name="T8" fmla="*/ 1647 w 2116"/>
                <a:gd name="T9" fmla="*/ 1687 h 1847"/>
                <a:gd name="T10" fmla="*/ 1746 w 2116"/>
                <a:gd name="T11" fmla="*/ 1619 h 1847"/>
                <a:gd name="T12" fmla="*/ 1837 w 2116"/>
                <a:gd name="T13" fmla="*/ 1541 h 1847"/>
                <a:gd name="T14" fmla="*/ 1917 w 2116"/>
                <a:gd name="T15" fmla="*/ 1453 h 1847"/>
                <a:gd name="T16" fmla="*/ 1985 w 2116"/>
                <a:gd name="T17" fmla="*/ 1360 h 1847"/>
                <a:gd name="T18" fmla="*/ 2038 w 2116"/>
                <a:gd name="T19" fmla="*/ 1257 h 1847"/>
                <a:gd name="T20" fmla="*/ 2080 w 2116"/>
                <a:gd name="T21" fmla="*/ 1151 h 1847"/>
                <a:gd name="T22" fmla="*/ 2107 w 2116"/>
                <a:gd name="T23" fmla="*/ 1039 h 1847"/>
                <a:gd name="T24" fmla="*/ 2116 w 2116"/>
                <a:gd name="T25" fmla="*/ 925 h 1847"/>
                <a:gd name="T26" fmla="*/ 2107 w 2116"/>
                <a:gd name="T27" fmla="*/ 805 h 1847"/>
                <a:gd name="T28" fmla="*/ 2080 w 2116"/>
                <a:gd name="T29" fmla="*/ 693 h 1847"/>
                <a:gd name="T30" fmla="*/ 2038 w 2116"/>
                <a:gd name="T31" fmla="*/ 582 h 1847"/>
                <a:gd name="T32" fmla="*/ 1985 w 2116"/>
                <a:gd name="T33" fmla="*/ 483 h 1847"/>
                <a:gd name="T34" fmla="*/ 1917 w 2116"/>
                <a:gd name="T35" fmla="*/ 386 h 1847"/>
                <a:gd name="T36" fmla="*/ 1837 w 2116"/>
                <a:gd name="T37" fmla="*/ 301 h 1847"/>
                <a:gd name="T38" fmla="*/ 1746 w 2116"/>
                <a:gd name="T39" fmla="*/ 223 h 1847"/>
                <a:gd name="T40" fmla="*/ 1647 w 2116"/>
                <a:gd name="T41" fmla="*/ 156 h 1847"/>
                <a:gd name="T42" fmla="*/ 1537 w 2116"/>
                <a:gd name="T43" fmla="*/ 99 h 1847"/>
                <a:gd name="T44" fmla="*/ 1419 w 2116"/>
                <a:gd name="T45" fmla="*/ 54 h 1847"/>
                <a:gd name="T46" fmla="*/ 1294 w 2116"/>
                <a:gd name="T47" fmla="*/ 21 h 1847"/>
                <a:gd name="T48" fmla="*/ 1164 w 2116"/>
                <a:gd name="T49" fmla="*/ 6 h 1847"/>
                <a:gd name="T50" fmla="*/ 1029 w 2116"/>
                <a:gd name="T51" fmla="*/ 0 h 1847"/>
                <a:gd name="T52" fmla="*/ 895 w 2116"/>
                <a:gd name="T53" fmla="*/ 8 h 1847"/>
                <a:gd name="T54" fmla="*/ 765 w 2116"/>
                <a:gd name="T55" fmla="*/ 33 h 1847"/>
                <a:gd name="T56" fmla="*/ 646 w 2116"/>
                <a:gd name="T57" fmla="*/ 73 h 1847"/>
                <a:gd name="T58" fmla="*/ 528 w 2116"/>
                <a:gd name="T59" fmla="*/ 120 h 1847"/>
                <a:gd name="T60" fmla="*/ 421 w 2116"/>
                <a:gd name="T61" fmla="*/ 183 h 1847"/>
                <a:gd name="T62" fmla="*/ 326 w 2116"/>
                <a:gd name="T63" fmla="*/ 253 h 1847"/>
                <a:gd name="T64" fmla="*/ 239 w 2116"/>
                <a:gd name="T65" fmla="*/ 335 h 1847"/>
                <a:gd name="T66" fmla="*/ 163 w 2116"/>
                <a:gd name="T67" fmla="*/ 423 h 1847"/>
                <a:gd name="T68" fmla="*/ 100 w 2116"/>
                <a:gd name="T69" fmla="*/ 521 h 1847"/>
                <a:gd name="T70" fmla="*/ 51 w 2116"/>
                <a:gd name="T71" fmla="*/ 626 h 1847"/>
                <a:gd name="T72" fmla="*/ 21 w 2116"/>
                <a:gd name="T73" fmla="*/ 738 h 1847"/>
                <a:gd name="T74" fmla="*/ 0 w 2116"/>
                <a:gd name="T75" fmla="*/ 850 h 1847"/>
                <a:gd name="T76" fmla="*/ 0 w 2116"/>
                <a:gd name="T77" fmla="*/ 970 h 1847"/>
                <a:gd name="T78" fmla="*/ 15 w 2116"/>
                <a:gd name="T79" fmla="*/ 1084 h 1847"/>
                <a:gd name="T80" fmla="*/ 45 w 2116"/>
                <a:gd name="T81" fmla="*/ 1195 h 1847"/>
                <a:gd name="T82" fmla="*/ 91 w 2116"/>
                <a:gd name="T83" fmla="*/ 1299 h 1847"/>
                <a:gd name="T84" fmla="*/ 150 w 2116"/>
                <a:gd name="T85" fmla="*/ 1398 h 1847"/>
                <a:gd name="T86" fmla="*/ 222 w 2116"/>
                <a:gd name="T87" fmla="*/ 1489 h 1847"/>
                <a:gd name="T88" fmla="*/ 309 w 2116"/>
                <a:gd name="T89" fmla="*/ 1575 h 1847"/>
                <a:gd name="T90" fmla="*/ 401 w 2116"/>
                <a:gd name="T91" fmla="*/ 1645 h 1847"/>
                <a:gd name="T92" fmla="*/ 505 w 2116"/>
                <a:gd name="T93" fmla="*/ 1710 h 1847"/>
                <a:gd name="T94" fmla="*/ 621 w 2116"/>
                <a:gd name="T95" fmla="*/ 1761 h 1847"/>
                <a:gd name="T96" fmla="*/ 741 w 2116"/>
                <a:gd name="T97" fmla="*/ 1803 h 1847"/>
                <a:gd name="T98" fmla="*/ 868 w 2116"/>
                <a:gd name="T99" fmla="*/ 1830 h 1847"/>
                <a:gd name="T100" fmla="*/ 1001 w 2116"/>
                <a:gd name="T101" fmla="*/ 1845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16" h="1847">
                  <a:moveTo>
                    <a:pt x="1058" y="1847"/>
                  </a:moveTo>
                  <a:lnTo>
                    <a:pt x="1083" y="1845"/>
                  </a:lnTo>
                  <a:lnTo>
                    <a:pt x="1111" y="1845"/>
                  </a:lnTo>
                  <a:lnTo>
                    <a:pt x="1136" y="1843"/>
                  </a:lnTo>
                  <a:lnTo>
                    <a:pt x="1164" y="1841"/>
                  </a:lnTo>
                  <a:lnTo>
                    <a:pt x="1189" y="1838"/>
                  </a:lnTo>
                  <a:lnTo>
                    <a:pt x="1216" y="1834"/>
                  </a:lnTo>
                  <a:lnTo>
                    <a:pt x="1242" y="1830"/>
                  </a:lnTo>
                  <a:lnTo>
                    <a:pt x="1269" y="1826"/>
                  </a:lnTo>
                  <a:lnTo>
                    <a:pt x="1294" y="1820"/>
                  </a:lnTo>
                  <a:lnTo>
                    <a:pt x="1318" y="1815"/>
                  </a:lnTo>
                  <a:lnTo>
                    <a:pt x="1343" y="1809"/>
                  </a:lnTo>
                  <a:lnTo>
                    <a:pt x="1370" y="1803"/>
                  </a:lnTo>
                  <a:lnTo>
                    <a:pt x="1392" y="1796"/>
                  </a:lnTo>
                  <a:lnTo>
                    <a:pt x="1419" y="1788"/>
                  </a:lnTo>
                  <a:lnTo>
                    <a:pt x="1442" y="1780"/>
                  </a:lnTo>
                  <a:lnTo>
                    <a:pt x="1468" y="1773"/>
                  </a:lnTo>
                  <a:lnTo>
                    <a:pt x="1491" y="1761"/>
                  </a:lnTo>
                  <a:lnTo>
                    <a:pt x="1514" y="1752"/>
                  </a:lnTo>
                  <a:lnTo>
                    <a:pt x="1537" y="1742"/>
                  </a:lnTo>
                  <a:lnTo>
                    <a:pt x="1560" y="1733"/>
                  </a:lnTo>
                  <a:lnTo>
                    <a:pt x="1580" y="1722"/>
                  </a:lnTo>
                  <a:lnTo>
                    <a:pt x="1603" y="1710"/>
                  </a:lnTo>
                  <a:lnTo>
                    <a:pt x="1624" y="1699"/>
                  </a:lnTo>
                  <a:lnTo>
                    <a:pt x="1647" y="1687"/>
                  </a:lnTo>
                  <a:lnTo>
                    <a:pt x="1666" y="1672"/>
                  </a:lnTo>
                  <a:lnTo>
                    <a:pt x="1687" y="1661"/>
                  </a:lnTo>
                  <a:lnTo>
                    <a:pt x="1706" y="1645"/>
                  </a:lnTo>
                  <a:lnTo>
                    <a:pt x="1727" y="1634"/>
                  </a:lnTo>
                  <a:lnTo>
                    <a:pt x="1746" y="1619"/>
                  </a:lnTo>
                  <a:lnTo>
                    <a:pt x="1765" y="1604"/>
                  </a:lnTo>
                  <a:lnTo>
                    <a:pt x="1784" y="1588"/>
                  </a:lnTo>
                  <a:lnTo>
                    <a:pt x="1805" y="1575"/>
                  </a:lnTo>
                  <a:lnTo>
                    <a:pt x="1820" y="1558"/>
                  </a:lnTo>
                  <a:lnTo>
                    <a:pt x="1837" y="1541"/>
                  </a:lnTo>
                  <a:lnTo>
                    <a:pt x="1854" y="1524"/>
                  </a:lnTo>
                  <a:lnTo>
                    <a:pt x="1871" y="1509"/>
                  </a:lnTo>
                  <a:lnTo>
                    <a:pt x="1886" y="1489"/>
                  </a:lnTo>
                  <a:lnTo>
                    <a:pt x="1902" y="1472"/>
                  </a:lnTo>
                  <a:lnTo>
                    <a:pt x="1917" y="1453"/>
                  </a:lnTo>
                  <a:lnTo>
                    <a:pt x="1932" y="1436"/>
                  </a:lnTo>
                  <a:lnTo>
                    <a:pt x="1945" y="1415"/>
                  </a:lnTo>
                  <a:lnTo>
                    <a:pt x="1959" y="1398"/>
                  </a:lnTo>
                  <a:lnTo>
                    <a:pt x="1972" y="1377"/>
                  </a:lnTo>
                  <a:lnTo>
                    <a:pt x="1985" y="1360"/>
                  </a:lnTo>
                  <a:lnTo>
                    <a:pt x="1997" y="1339"/>
                  </a:lnTo>
                  <a:lnTo>
                    <a:pt x="2008" y="1320"/>
                  </a:lnTo>
                  <a:lnTo>
                    <a:pt x="2019" y="1299"/>
                  </a:lnTo>
                  <a:lnTo>
                    <a:pt x="2031" y="1280"/>
                  </a:lnTo>
                  <a:lnTo>
                    <a:pt x="2038" y="1257"/>
                  </a:lnTo>
                  <a:lnTo>
                    <a:pt x="2048" y="1237"/>
                  </a:lnTo>
                  <a:lnTo>
                    <a:pt x="2055" y="1216"/>
                  </a:lnTo>
                  <a:lnTo>
                    <a:pt x="2065" y="1195"/>
                  </a:lnTo>
                  <a:lnTo>
                    <a:pt x="2073" y="1172"/>
                  </a:lnTo>
                  <a:lnTo>
                    <a:pt x="2080" y="1151"/>
                  </a:lnTo>
                  <a:lnTo>
                    <a:pt x="2086" y="1128"/>
                  </a:lnTo>
                  <a:lnTo>
                    <a:pt x="2093" y="1107"/>
                  </a:lnTo>
                  <a:lnTo>
                    <a:pt x="2097" y="1084"/>
                  </a:lnTo>
                  <a:lnTo>
                    <a:pt x="2103" y="1062"/>
                  </a:lnTo>
                  <a:lnTo>
                    <a:pt x="2107" y="1039"/>
                  </a:lnTo>
                  <a:lnTo>
                    <a:pt x="2111" y="1016"/>
                  </a:lnTo>
                  <a:lnTo>
                    <a:pt x="2112" y="993"/>
                  </a:lnTo>
                  <a:lnTo>
                    <a:pt x="2112" y="970"/>
                  </a:lnTo>
                  <a:lnTo>
                    <a:pt x="2112" y="947"/>
                  </a:lnTo>
                  <a:lnTo>
                    <a:pt x="2116" y="925"/>
                  </a:lnTo>
                  <a:lnTo>
                    <a:pt x="2112" y="900"/>
                  </a:lnTo>
                  <a:lnTo>
                    <a:pt x="2112" y="875"/>
                  </a:lnTo>
                  <a:lnTo>
                    <a:pt x="2112" y="850"/>
                  </a:lnTo>
                  <a:lnTo>
                    <a:pt x="2111" y="828"/>
                  </a:lnTo>
                  <a:lnTo>
                    <a:pt x="2107" y="805"/>
                  </a:lnTo>
                  <a:lnTo>
                    <a:pt x="2103" y="782"/>
                  </a:lnTo>
                  <a:lnTo>
                    <a:pt x="2097" y="759"/>
                  </a:lnTo>
                  <a:lnTo>
                    <a:pt x="2093" y="738"/>
                  </a:lnTo>
                  <a:lnTo>
                    <a:pt x="2086" y="714"/>
                  </a:lnTo>
                  <a:lnTo>
                    <a:pt x="2080" y="693"/>
                  </a:lnTo>
                  <a:lnTo>
                    <a:pt x="2073" y="670"/>
                  </a:lnTo>
                  <a:lnTo>
                    <a:pt x="2065" y="649"/>
                  </a:lnTo>
                  <a:lnTo>
                    <a:pt x="2055" y="626"/>
                  </a:lnTo>
                  <a:lnTo>
                    <a:pt x="2048" y="605"/>
                  </a:lnTo>
                  <a:lnTo>
                    <a:pt x="2038" y="582"/>
                  </a:lnTo>
                  <a:lnTo>
                    <a:pt x="2031" y="563"/>
                  </a:lnTo>
                  <a:lnTo>
                    <a:pt x="2019" y="542"/>
                  </a:lnTo>
                  <a:lnTo>
                    <a:pt x="2008" y="521"/>
                  </a:lnTo>
                  <a:lnTo>
                    <a:pt x="1997" y="502"/>
                  </a:lnTo>
                  <a:lnTo>
                    <a:pt x="1985" y="483"/>
                  </a:lnTo>
                  <a:lnTo>
                    <a:pt x="1972" y="462"/>
                  </a:lnTo>
                  <a:lnTo>
                    <a:pt x="1959" y="442"/>
                  </a:lnTo>
                  <a:lnTo>
                    <a:pt x="1945" y="423"/>
                  </a:lnTo>
                  <a:lnTo>
                    <a:pt x="1932" y="405"/>
                  </a:lnTo>
                  <a:lnTo>
                    <a:pt x="1917" y="386"/>
                  </a:lnTo>
                  <a:lnTo>
                    <a:pt x="1902" y="369"/>
                  </a:lnTo>
                  <a:lnTo>
                    <a:pt x="1886" y="352"/>
                  </a:lnTo>
                  <a:lnTo>
                    <a:pt x="1871" y="335"/>
                  </a:lnTo>
                  <a:lnTo>
                    <a:pt x="1854" y="318"/>
                  </a:lnTo>
                  <a:lnTo>
                    <a:pt x="1837" y="301"/>
                  </a:lnTo>
                  <a:lnTo>
                    <a:pt x="1820" y="288"/>
                  </a:lnTo>
                  <a:lnTo>
                    <a:pt x="1805" y="272"/>
                  </a:lnTo>
                  <a:lnTo>
                    <a:pt x="1784" y="253"/>
                  </a:lnTo>
                  <a:lnTo>
                    <a:pt x="1765" y="238"/>
                  </a:lnTo>
                  <a:lnTo>
                    <a:pt x="1746" y="223"/>
                  </a:lnTo>
                  <a:lnTo>
                    <a:pt x="1727" y="210"/>
                  </a:lnTo>
                  <a:lnTo>
                    <a:pt x="1706" y="194"/>
                  </a:lnTo>
                  <a:lnTo>
                    <a:pt x="1687" y="183"/>
                  </a:lnTo>
                  <a:lnTo>
                    <a:pt x="1666" y="168"/>
                  </a:lnTo>
                  <a:lnTo>
                    <a:pt x="1647" y="156"/>
                  </a:lnTo>
                  <a:lnTo>
                    <a:pt x="1624" y="143"/>
                  </a:lnTo>
                  <a:lnTo>
                    <a:pt x="1603" y="132"/>
                  </a:lnTo>
                  <a:lnTo>
                    <a:pt x="1580" y="120"/>
                  </a:lnTo>
                  <a:lnTo>
                    <a:pt x="1560" y="113"/>
                  </a:lnTo>
                  <a:lnTo>
                    <a:pt x="1537" y="99"/>
                  </a:lnTo>
                  <a:lnTo>
                    <a:pt x="1514" y="90"/>
                  </a:lnTo>
                  <a:lnTo>
                    <a:pt x="1491" y="80"/>
                  </a:lnTo>
                  <a:lnTo>
                    <a:pt x="1468" y="73"/>
                  </a:lnTo>
                  <a:lnTo>
                    <a:pt x="1442" y="61"/>
                  </a:lnTo>
                  <a:lnTo>
                    <a:pt x="1419" y="54"/>
                  </a:lnTo>
                  <a:lnTo>
                    <a:pt x="1392" y="46"/>
                  </a:lnTo>
                  <a:lnTo>
                    <a:pt x="1370" y="42"/>
                  </a:lnTo>
                  <a:lnTo>
                    <a:pt x="1343" y="33"/>
                  </a:lnTo>
                  <a:lnTo>
                    <a:pt x="1318" y="27"/>
                  </a:lnTo>
                  <a:lnTo>
                    <a:pt x="1294" y="21"/>
                  </a:lnTo>
                  <a:lnTo>
                    <a:pt x="1269" y="17"/>
                  </a:lnTo>
                  <a:lnTo>
                    <a:pt x="1242" y="12"/>
                  </a:lnTo>
                  <a:lnTo>
                    <a:pt x="1216" y="8"/>
                  </a:lnTo>
                  <a:lnTo>
                    <a:pt x="1189" y="6"/>
                  </a:lnTo>
                  <a:lnTo>
                    <a:pt x="1164" y="6"/>
                  </a:lnTo>
                  <a:lnTo>
                    <a:pt x="1136" y="0"/>
                  </a:lnTo>
                  <a:lnTo>
                    <a:pt x="1111" y="0"/>
                  </a:lnTo>
                  <a:lnTo>
                    <a:pt x="1083" y="0"/>
                  </a:lnTo>
                  <a:lnTo>
                    <a:pt x="1058" y="0"/>
                  </a:lnTo>
                  <a:lnTo>
                    <a:pt x="1029" y="0"/>
                  </a:lnTo>
                  <a:lnTo>
                    <a:pt x="1001" y="0"/>
                  </a:lnTo>
                  <a:lnTo>
                    <a:pt x="974" y="0"/>
                  </a:lnTo>
                  <a:lnTo>
                    <a:pt x="948" y="6"/>
                  </a:lnTo>
                  <a:lnTo>
                    <a:pt x="919" y="6"/>
                  </a:lnTo>
                  <a:lnTo>
                    <a:pt x="895" y="8"/>
                  </a:lnTo>
                  <a:lnTo>
                    <a:pt x="868" y="12"/>
                  </a:lnTo>
                  <a:lnTo>
                    <a:pt x="843" y="17"/>
                  </a:lnTo>
                  <a:lnTo>
                    <a:pt x="817" y="21"/>
                  </a:lnTo>
                  <a:lnTo>
                    <a:pt x="792" y="27"/>
                  </a:lnTo>
                  <a:lnTo>
                    <a:pt x="765" y="33"/>
                  </a:lnTo>
                  <a:lnTo>
                    <a:pt x="741" y="42"/>
                  </a:lnTo>
                  <a:lnTo>
                    <a:pt x="716" y="46"/>
                  </a:lnTo>
                  <a:lnTo>
                    <a:pt x="691" y="54"/>
                  </a:lnTo>
                  <a:lnTo>
                    <a:pt x="668" y="61"/>
                  </a:lnTo>
                  <a:lnTo>
                    <a:pt x="646" y="73"/>
                  </a:lnTo>
                  <a:lnTo>
                    <a:pt x="621" y="80"/>
                  </a:lnTo>
                  <a:lnTo>
                    <a:pt x="596" y="90"/>
                  </a:lnTo>
                  <a:lnTo>
                    <a:pt x="573" y="99"/>
                  </a:lnTo>
                  <a:lnTo>
                    <a:pt x="551" y="113"/>
                  </a:lnTo>
                  <a:lnTo>
                    <a:pt x="528" y="120"/>
                  </a:lnTo>
                  <a:lnTo>
                    <a:pt x="505" y="132"/>
                  </a:lnTo>
                  <a:lnTo>
                    <a:pt x="484" y="143"/>
                  </a:lnTo>
                  <a:lnTo>
                    <a:pt x="465" y="156"/>
                  </a:lnTo>
                  <a:lnTo>
                    <a:pt x="442" y="168"/>
                  </a:lnTo>
                  <a:lnTo>
                    <a:pt x="421" y="183"/>
                  </a:lnTo>
                  <a:lnTo>
                    <a:pt x="401" y="194"/>
                  </a:lnTo>
                  <a:lnTo>
                    <a:pt x="382" y="210"/>
                  </a:lnTo>
                  <a:lnTo>
                    <a:pt x="363" y="223"/>
                  </a:lnTo>
                  <a:lnTo>
                    <a:pt x="344" y="238"/>
                  </a:lnTo>
                  <a:lnTo>
                    <a:pt x="326" y="253"/>
                  </a:lnTo>
                  <a:lnTo>
                    <a:pt x="309" y="272"/>
                  </a:lnTo>
                  <a:lnTo>
                    <a:pt x="290" y="288"/>
                  </a:lnTo>
                  <a:lnTo>
                    <a:pt x="271" y="301"/>
                  </a:lnTo>
                  <a:lnTo>
                    <a:pt x="254" y="318"/>
                  </a:lnTo>
                  <a:lnTo>
                    <a:pt x="239" y="335"/>
                  </a:lnTo>
                  <a:lnTo>
                    <a:pt x="222" y="352"/>
                  </a:lnTo>
                  <a:lnTo>
                    <a:pt x="207" y="369"/>
                  </a:lnTo>
                  <a:lnTo>
                    <a:pt x="192" y="386"/>
                  </a:lnTo>
                  <a:lnTo>
                    <a:pt x="178" y="405"/>
                  </a:lnTo>
                  <a:lnTo>
                    <a:pt x="163" y="423"/>
                  </a:lnTo>
                  <a:lnTo>
                    <a:pt x="150" y="442"/>
                  </a:lnTo>
                  <a:lnTo>
                    <a:pt x="136" y="462"/>
                  </a:lnTo>
                  <a:lnTo>
                    <a:pt x="125" y="483"/>
                  </a:lnTo>
                  <a:lnTo>
                    <a:pt x="112" y="502"/>
                  </a:lnTo>
                  <a:lnTo>
                    <a:pt x="100" y="521"/>
                  </a:lnTo>
                  <a:lnTo>
                    <a:pt x="91" y="542"/>
                  </a:lnTo>
                  <a:lnTo>
                    <a:pt x="81" y="563"/>
                  </a:lnTo>
                  <a:lnTo>
                    <a:pt x="70" y="582"/>
                  </a:lnTo>
                  <a:lnTo>
                    <a:pt x="60" y="605"/>
                  </a:lnTo>
                  <a:lnTo>
                    <a:pt x="51" y="626"/>
                  </a:lnTo>
                  <a:lnTo>
                    <a:pt x="45" y="649"/>
                  </a:lnTo>
                  <a:lnTo>
                    <a:pt x="38" y="670"/>
                  </a:lnTo>
                  <a:lnTo>
                    <a:pt x="30" y="693"/>
                  </a:lnTo>
                  <a:lnTo>
                    <a:pt x="24" y="714"/>
                  </a:lnTo>
                  <a:lnTo>
                    <a:pt x="21" y="738"/>
                  </a:lnTo>
                  <a:lnTo>
                    <a:pt x="15" y="759"/>
                  </a:lnTo>
                  <a:lnTo>
                    <a:pt x="9" y="782"/>
                  </a:lnTo>
                  <a:lnTo>
                    <a:pt x="5" y="805"/>
                  </a:lnTo>
                  <a:lnTo>
                    <a:pt x="3" y="828"/>
                  </a:lnTo>
                  <a:lnTo>
                    <a:pt x="0" y="850"/>
                  </a:lnTo>
                  <a:lnTo>
                    <a:pt x="0" y="875"/>
                  </a:lnTo>
                  <a:lnTo>
                    <a:pt x="0" y="900"/>
                  </a:lnTo>
                  <a:lnTo>
                    <a:pt x="0" y="925"/>
                  </a:lnTo>
                  <a:lnTo>
                    <a:pt x="0" y="947"/>
                  </a:lnTo>
                  <a:lnTo>
                    <a:pt x="0" y="970"/>
                  </a:lnTo>
                  <a:lnTo>
                    <a:pt x="0" y="993"/>
                  </a:lnTo>
                  <a:lnTo>
                    <a:pt x="3" y="1016"/>
                  </a:lnTo>
                  <a:lnTo>
                    <a:pt x="5" y="1039"/>
                  </a:lnTo>
                  <a:lnTo>
                    <a:pt x="9" y="1062"/>
                  </a:lnTo>
                  <a:lnTo>
                    <a:pt x="15" y="1084"/>
                  </a:lnTo>
                  <a:lnTo>
                    <a:pt x="21" y="1107"/>
                  </a:lnTo>
                  <a:lnTo>
                    <a:pt x="24" y="1128"/>
                  </a:lnTo>
                  <a:lnTo>
                    <a:pt x="30" y="1151"/>
                  </a:lnTo>
                  <a:lnTo>
                    <a:pt x="38" y="1172"/>
                  </a:lnTo>
                  <a:lnTo>
                    <a:pt x="45" y="1195"/>
                  </a:lnTo>
                  <a:lnTo>
                    <a:pt x="51" y="1216"/>
                  </a:lnTo>
                  <a:lnTo>
                    <a:pt x="60" y="1237"/>
                  </a:lnTo>
                  <a:lnTo>
                    <a:pt x="70" y="1257"/>
                  </a:lnTo>
                  <a:lnTo>
                    <a:pt x="81" y="1280"/>
                  </a:lnTo>
                  <a:lnTo>
                    <a:pt x="91" y="1299"/>
                  </a:lnTo>
                  <a:lnTo>
                    <a:pt x="100" y="1320"/>
                  </a:lnTo>
                  <a:lnTo>
                    <a:pt x="112" y="1339"/>
                  </a:lnTo>
                  <a:lnTo>
                    <a:pt x="125" y="1360"/>
                  </a:lnTo>
                  <a:lnTo>
                    <a:pt x="136" y="1377"/>
                  </a:lnTo>
                  <a:lnTo>
                    <a:pt x="150" y="1398"/>
                  </a:lnTo>
                  <a:lnTo>
                    <a:pt x="163" y="1415"/>
                  </a:lnTo>
                  <a:lnTo>
                    <a:pt x="178" y="1436"/>
                  </a:lnTo>
                  <a:lnTo>
                    <a:pt x="192" y="1453"/>
                  </a:lnTo>
                  <a:lnTo>
                    <a:pt x="207" y="1472"/>
                  </a:lnTo>
                  <a:lnTo>
                    <a:pt x="222" y="1489"/>
                  </a:lnTo>
                  <a:lnTo>
                    <a:pt x="239" y="1509"/>
                  </a:lnTo>
                  <a:lnTo>
                    <a:pt x="254" y="1524"/>
                  </a:lnTo>
                  <a:lnTo>
                    <a:pt x="271" y="1541"/>
                  </a:lnTo>
                  <a:lnTo>
                    <a:pt x="290" y="1558"/>
                  </a:lnTo>
                  <a:lnTo>
                    <a:pt x="309" y="1575"/>
                  </a:lnTo>
                  <a:lnTo>
                    <a:pt x="326" y="1588"/>
                  </a:lnTo>
                  <a:lnTo>
                    <a:pt x="344" y="1604"/>
                  </a:lnTo>
                  <a:lnTo>
                    <a:pt x="363" y="1619"/>
                  </a:lnTo>
                  <a:lnTo>
                    <a:pt x="382" y="1634"/>
                  </a:lnTo>
                  <a:lnTo>
                    <a:pt x="401" y="1645"/>
                  </a:lnTo>
                  <a:lnTo>
                    <a:pt x="421" y="1661"/>
                  </a:lnTo>
                  <a:lnTo>
                    <a:pt x="442" y="1672"/>
                  </a:lnTo>
                  <a:lnTo>
                    <a:pt x="465" y="1687"/>
                  </a:lnTo>
                  <a:lnTo>
                    <a:pt x="484" y="1699"/>
                  </a:lnTo>
                  <a:lnTo>
                    <a:pt x="505" y="1710"/>
                  </a:lnTo>
                  <a:lnTo>
                    <a:pt x="528" y="1722"/>
                  </a:lnTo>
                  <a:lnTo>
                    <a:pt x="551" y="1733"/>
                  </a:lnTo>
                  <a:lnTo>
                    <a:pt x="573" y="1742"/>
                  </a:lnTo>
                  <a:lnTo>
                    <a:pt x="596" y="1752"/>
                  </a:lnTo>
                  <a:lnTo>
                    <a:pt x="621" y="1761"/>
                  </a:lnTo>
                  <a:lnTo>
                    <a:pt x="646" y="1773"/>
                  </a:lnTo>
                  <a:lnTo>
                    <a:pt x="668" y="1780"/>
                  </a:lnTo>
                  <a:lnTo>
                    <a:pt x="691" y="1788"/>
                  </a:lnTo>
                  <a:lnTo>
                    <a:pt x="716" y="1796"/>
                  </a:lnTo>
                  <a:lnTo>
                    <a:pt x="741" y="1803"/>
                  </a:lnTo>
                  <a:lnTo>
                    <a:pt x="765" y="1809"/>
                  </a:lnTo>
                  <a:lnTo>
                    <a:pt x="792" y="1815"/>
                  </a:lnTo>
                  <a:lnTo>
                    <a:pt x="817" y="1820"/>
                  </a:lnTo>
                  <a:lnTo>
                    <a:pt x="843" y="1826"/>
                  </a:lnTo>
                  <a:lnTo>
                    <a:pt x="868" y="1830"/>
                  </a:lnTo>
                  <a:lnTo>
                    <a:pt x="895" y="1834"/>
                  </a:lnTo>
                  <a:lnTo>
                    <a:pt x="919" y="1838"/>
                  </a:lnTo>
                  <a:lnTo>
                    <a:pt x="948" y="1841"/>
                  </a:lnTo>
                  <a:lnTo>
                    <a:pt x="974" y="1843"/>
                  </a:lnTo>
                  <a:lnTo>
                    <a:pt x="1001" y="1845"/>
                  </a:lnTo>
                  <a:lnTo>
                    <a:pt x="1029" y="1845"/>
                  </a:lnTo>
                  <a:lnTo>
                    <a:pt x="1058" y="1847"/>
                  </a:lnTo>
                  <a:lnTo>
                    <a:pt x="1058" y="18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75"/>
            <p:cNvSpPr>
              <a:spLocks/>
            </p:cNvSpPr>
            <p:nvPr/>
          </p:nvSpPr>
          <p:spPr bwMode="auto">
            <a:xfrm>
              <a:off x="7599363" y="4805363"/>
              <a:ext cx="388938" cy="419100"/>
            </a:xfrm>
            <a:custGeom>
              <a:avLst/>
              <a:gdLst>
                <a:gd name="T0" fmla="*/ 491 w 491"/>
                <a:gd name="T1" fmla="*/ 0 h 528"/>
                <a:gd name="T2" fmla="*/ 375 w 491"/>
                <a:gd name="T3" fmla="*/ 528 h 528"/>
                <a:gd name="T4" fmla="*/ 190 w 491"/>
                <a:gd name="T5" fmla="*/ 528 h 528"/>
                <a:gd name="T6" fmla="*/ 0 w 491"/>
                <a:gd name="T7" fmla="*/ 213 h 528"/>
                <a:gd name="T8" fmla="*/ 491 w 491"/>
                <a:gd name="T9" fmla="*/ 0 h 528"/>
                <a:gd name="T10" fmla="*/ 491 w 491"/>
                <a:gd name="T11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1" h="528">
                  <a:moveTo>
                    <a:pt x="491" y="0"/>
                  </a:moveTo>
                  <a:lnTo>
                    <a:pt x="375" y="528"/>
                  </a:lnTo>
                  <a:lnTo>
                    <a:pt x="190" y="528"/>
                  </a:lnTo>
                  <a:lnTo>
                    <a:pt x="0" y="213"/>
                  </a:lnTo>
                  <a:lnTo>
                    <a:pt x="491" y="0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76"/>
            <p:cNvSpPr>
              <a:spLocks/>
            </p:cNvSpPr>
            <p:nvPr/>
          </p:nvSpPr>
          <p:spPr bwMode="auto">
            <a:xfrm>
              <a:off x="6662738" y="4822825"/>
              <a:ext cx="388938" cy="409575"/>
            </a:xfrm>
            <a:custGeom>
              <a:avLst/>
              <a:gdLst>
                <a:gd name="T0" fmla="*/ 0 w 491"/>
                <a:gd name="T1" fmla="*/ 0 h 515"/>
                <a:gd name="T2" fmla="*/ 114 w 491"/>
                <a:gd name="T3" fmla="*/ 515 h 515"/>
                <a:gd name="T4" fmla="*/ 103 w 491"/>
                <a:gd name="T5" fmla="*/ 515 h 515"/>
                <a:gd name="T6" fmla="*/ 95 w 491"/>
                <a:gd name="T7" fmla="*/ 515 h 515"/>
                <a:gd name="T8" fmla="*/ 90 w 491"/>
                <a:gd name="T9" fmla="*/ 515 h 515"/>
                <a:gd name="T10" fmla="*/ 88 w 491"/>
                <a:gd name="T11" fmla="*/ 515 h 515"/>
                <a:gd name="T12" fmla="*/ 95 w 491"/>
                <a:gd name="T13" fmla="*/ 515 h 515"/>
                <a:gd name="T14" fmla="*/ 105 w 491"/>
                <a:gd name="T15" fmla="*/ 515 h 515"/>
                <a:gd name="T16" fmla="*/ 122 w 491"/>
                <a:gd name="T17" fmla="*/ 515 h 515"/>
                <a:gd name="T18" fmla="*/ 132 w 491"/>
                <a:gd name="T19" fmla="*/ 515 h 515"/>
                <a:gd name="T20" fmla="*/ 143 w 491"/>
                <a:gd name="T21" fmla="*/ 515 h 515"/>
                <a:gd name="T22" fmla="*/ 152 w 491"/>
                <a:gd name="T23" fmla="*/ 515 h 515"/>
                <a:gd name="T24" fmla="*/ 164 w 491"/>
                <a:gd name="T25" fmla="*/ 515 h 515"/>
                <a:gd name="T26" fmla="*/ 177 w 491"/>
                <a:gd name="T27" fmla="*/ 515 h 515"/>
                <a:gd name="T28" fmla="*/ 187 w 491"/>
                <a:gd name="T29" fmla="*/ 515 h 515"/>
                <a:gd name="T30" fmla="*/ 198 w 491"/>
                <a:gd name="T31" fmla="*/ 515 h 515"/>
                <a:gd name="T32" fmla="*/ 209 w 491"/>
                <a:gd name="T33" fmla="*/ 515 h 515"/>
                <a:gd name="T34" fmla="*/ 221 w 491"/>
                <a:gd name="T35" fmla="*/ 515 h 515"/>
                <a:gd name="T36" fmla="*/ 232 w 491"/>
                <a:gd name="T37" fmla="*/ 515 h 515"/>
                <a:gd name="T38" fmla="*/ 244 w 491"/>
                <a:gd name="T39" fmla="*/ 515 h 515"/>
                <a:gd name="T40" fmla="*/ 255 w 491"/>
                <a:gd name="T41" fmla="*/ 515 h 515"/>
                <a:gd name="T42" fmla="*/ 272 w 491"/>
                <a:gd name="T43" fmla="*/ 515 h 515"/>
                <a:gd name="T44" fmla="*/ 289 w 491"/>
                <a:gd name="T45" fmla="*/ 515 h 515"/>
                <a:gd name="T46" fmla="*/ 299 w 491"/>
                <a:gd name="T47" fmla="*/ 515 h 515"/>
                <a:gd name="T48" fmla="*/ 303 w 491"/>
                <a:gd name="T49" fmla="*/ 515 h 515"/>
                <a:gd name="T50" fmla="*/ 491 w 491"/>
                <a:gd name="T51" fmla="*/ 213 h 515"/>
                <a:gd name="T52" fmla="*/ 0 w 491"/>
                <a:gd name="T53" fmla="*/ 0 h 515"/>
                <a:gd name="T54" fmla="*/ 0 w 491"/>
                <a:gd name="T55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1" h="515">
                  <a:moveTo>
                    <a:pt x="0" y="0"/>
                  </a:moveTo>
                  <a:lnTo>
                    <a:pt x="114" y="515"/>
                  </a:lnTo>
                  <a:lnTo>
                    <a:pt x="103" y="515"/>
                  </a:lnTo>
                  <a:lnTo>
                    <a:pt x="95" y="515"/>
                  </a:lnTo>
                  <a:lnTo>
                    <a:pt x="90" y="515"/>
                  </a:lnTo>
                  <a:lnTo>
                    <a:pt x="88" y="515"/>
                  </a:lnTo>
                  <a:lnTo>
                    <a:pt x="95" y="515"/>
                  </a:lnTo>
                  <a:lnTo>
                    <a:pt x="105" y="515"/>
                  </a:lnTo>
                  <a:lnTo>
                    <a:pt x="122" y="515"/>
                  </a:lnTo>
                  <a:lnTo>
                    <a:pt x="132" y="515"/>
                  </a:lnTo>
                  <a:lnTo>
                    <a:pt x="143" y="515"/>
                  </a:lnTo>
                  <a:lnTo>
                    <a:pt x="152" y="515"/>
                  </a:lnTo>
                  <a:lnTo>
                    <a:pt x="164" y="515"/>
                  </a:lnTo>
                  <a:lnTo>
                    <a:pt x="177" y="515"/>
                  </a:lnTo>
                  <a:lnTo>
                    <a:pt x="187" y="515"/>
                  </a:lnTo>
                  <a:lnTo>
                    <a:pt x="198" y="515"/>
                  </a:lnTo>
                  <a:lnTo>
                    <a:pt x="209" y="515"/>
                  </a:lnTo>
                  <a:lnTo>
                    <a:pt x="221" y="515"/>
                  </a:lnTo>
                  <a:lnTo>
                    <a:pt x="232" y="515"/>
                  </a:lnTo>
                  <a:lnTo>
                    <a:pt x="244" y="515"/>
                  </a:lnTo>
                  <a:lnTo>
                    <a:pt x="255" y="515"/>
                  </a:lnTo>
                  <a:lnTo>
                    <a:pt x="272" y="515"/>
                  </a:lnTo>
                  <a:lnTo>
                    <a:pt x="289" y="515"/>
                  </a:lnTo>
                  <a:lnTo>
                    <a:pt x="299" y="515"/>
                  </a:lnTo>
                  <a:lnTo>
                    <a:pt x="303" y="515"/>
                  </a:lnTo>
                  <a:lnTo>
                    <a:pt x="491" y="21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79"/>
            <p:cNvSpPr>
              <a:spLocks/>
            </p:cNvSpPr>
            <p:nvPr/>
          </p:nvSpPr>
          <p:spPr bwMode="auto">
            <a:xfrm>
              <a:off x="6243638" y="3956050"/>
              <a:ext cx="766763" cy="820738"/>
            </a:xfrm>
            <a:custGeom>
              <a:avLst/>
              <a:gdLst>
                <a:gd name="T0" fmla="*/ 517 w 965"/>
                <a:gd name="T1" fmla="*/ 1029 h 1033"/>
                <a:gd name="T2" fmla="*/ 566 w 965"/>
                <a:gd name="T3" fmla="*/ 1023 h 1033"/>
                <a:gd name="T4" fmla="*/ 614 w 965"/>
                <a:gd name="T5" fmla="*/ 1010 h 1033"/>
                <a:gd name="T6" fmla="*/ 660 w 965"/>
                <a:gd name="T7" fmla="*/ 995 h 1033"/>
                <a:gd name="T8" fmla="*/ 718 w 965"/>
                <a:gd name="T9" fmla="*/ 960 h 1033"/>
                <a:gd name="T10" fmla="*/ 768 w 965"/>
                <a:gd name="T11" fmla="*/ 926 h 1033"/>
                <a:gd name="T12" fmla="*/ 836 w 965"/>
                <a:gd name="T13" fmla="*/ 861 h 1033"/>
                <a:gd name="T14" fmla="*/ 886 w 965"/>
                <a:gd name="T15" fmla="*/ 791 h 1033"/>
                <a:gd name="T16" fmla="*/ 908 w 965"/>
                <a:gd name="T17" fmla="*/ 747 h 1033"/>
                <a:gd name="T18" fmla="*/ 927 w 965"/>
                <a:gd name="T19" fmla="*/ 702 h 1033"/>
                <a:gd name="T20" fmla="*/ 943 w 965"/>
                <a:gd name="T21" fmla="*/ 654 h 1033"/>
                <a:gd name="T22" fmla="*/ 956 w 965"/>
                <a:gd name="T23" fmla="*/ 605 h 1033"/>
                <a:gd name="T24" fmla="*/ 962 w 965"/>
                <a:gd name="T25" fmla="*/ 553 h 1033"/>
                <a:gd name="T26" fmla="*/ 964 w 965"/>
                <a:gd name="T27" fmla="*/ 502 h 1033"/>
                <a:gd name="T28" fmla="*/ 960 w 965"/>
                <a:gd name="T29" fmla="*/ 449 h 1033"/>
                <a:gd name="T30" fmla="*/ 950 w 965"/>
                <a:gd name="T31" fmla="*/ 397 h 1033"/>
                <a:gd name="T32" fmla="*/ 935 w 965"/>
                <a:gd name="T33" fmla="*/ 350 h 1033"/>
                <a:gd name="T34" fmla="*/ 920 w 965"/>
                <a:gd name="T35" fmla="*/ 302 h 1033"/>
                <a:gd name="T36" fmla="*/ 897 w 965"/>
                <a:gd name="T37" fmla="*/ 257 h 1033"/>
                <a:gd name="T38" fmla="*/ 865 w 965"/>
                <a:gd name="T39" fmla="*/ 203 h 1033"/>
                <a:gd name="T40" fmla="*/ 804 w 965"/>
                <a:gd name="T41" fmla="*/ 133 h 1033"/>
                <a:gd name="T42" fmla="*/ 739 w 965"/>
                <a:gd name="T43" fmla="*/ 80 h 1033"/>
                <a:gd name="T44" fmla="*/ 688 w 965"/>
                <a:gd name="T45" fmla="*/ 47 h 1033"/>
                <a:gd name="T46" fmla="*/ 635 w 965"/>
                <a:gd name="T47" fmla="*/ 27 h 1033"/>
                <a:gd name="T48" fmla="*/ 591 w 965"/>
                <a:gd name="T49" fmla="*/ 9 h 1033"/>
                <a:gd name="T50" fmla="*/ 542 w 965"/>
                <a:gd name="T51" fmla="*/ 2 h 1033"/>
                <a:gd name="T52" fmla="*/ 494 w 965"/>
                <a:gd name="T53" fmla="*/ 0 h 1033"/>
                <a:gd name="T54" fmla="*/ 443 w 965"/>
                <a:gd name="T55" fmla="*/ 0 h 1033"/>
                <a:gd name="T56" fmla="*/ 395 w 965"/>
                <a:gd name="T57" fmla="*/ 8 h 1033"/>
                <a:gd name="T58" fmla="*/ 348 w 965"/>
                <a:gd name="T59" fmla="*/ 17 h 1033"/>
                <a:gd name="T60" fmla="*/ 302 w 965"/>
                <a:gd name="T61" fmla="*/ 36 h 1033"/>
                <a:gd name="T62" fmla="*/ 259 w 965"/>
                <a:gd name="T63" fmla="*/ 53 h 1033"/>
                <a:gd name="T64" fmla="*/ 192 w 965"/>
                <a:gd name="T65" fmla="*/ 99 h 1033"/>
                <a:gd name="T66" fmla="*/ 124 w 965"/>
                <a:gd name="T67" fmla="*/ 169 h 1033"/>
                <a:gd name="T68" fmla="*/ 72 w 965"/>
                <a:gd name="T69" fmla="*/ 236 h 1033"/>
                <a:gd name="T70" fmla="*/ 50 w 965"/>
                <a:gd name="T71" fmla="*/ 279 h 1033"/>
                <a:gd name="T72" fmla="*/ 31 w 965"/>
                <a:gd name="T73" fmla="*/ 327 h 1033"/>
                <a:gd name="T74" fmla="*/ 15 w 965"/>
                <a:gd name="T75" fmla="*/ 373 h 1033"/>
                <a:gd name="T76" fmla="*/ 6 w 965"/>
                <a:gd name="T77" fmla="*/ 422 h 1033"/>
                <a:gd name="T78" fmla="*/ 0 w 965"/>
                <a:gd name="T79" fmla="*/ 475 h 1033"/>
                <a:gd name="T80" fmla="*/ 0 w 965"/>
                <a:gd name="T81" fmla="*/ 529 h 1033"/>
                <a:gd name="T82" fmla="*/ 2 w 965"/>
                <a:gd name="T83" fmla="*/ 578 h 1033"/>
                <a:gd name="T84" fmla="*/ 10 w 965"/>
                <a:gd name="T85" fmla="*/ 629 h 1033"/>
                <a:gd name="T86" fmla="*/ 23 w 965"/>
                <a:gd name="T87" fmla="*/ 679 h 1033"/>
                <a:gd name="T88" fmla="*/ 40 w 965"/>
                <a:gd name="T89" fmla="*/ 725 h 1033"/>
                <a:gd name="T90" fmla="*/ 61 w 965"/>
                <a:gd name="T91" fmla="*/ 768 h 1033"/>
                <a:gd name="T92" fmla="*/ 93 w 965"/>
                <a:gd name="T93" fmla="*/ 822 h 1033"/>
                <a:gd name="T94" fmla="*/ 156 w 965"/>
                <a:gd name="T95" fmla="*/ 896 h 1033"/>
                <a:gd name="T96" fmla="*/ 228 w 965"/>
                <a:gd name="T97" fmla="*/ 955 h 1033"/>
                <a:gd name="T98" fmla="*/ 281 w 965"/>
                <a:gd name="T99" fmla="*/ 985 h 1033"/>
                <a:gd name="T100" fmla="*/ 325 w 965"/>
                <a:gd name="T101" fmla="*/ 1002 h 1033"/>
                <a:gd name="T102" fmla="*/ 371 w 965"/>
                <a:gd name="T103" fmla="*/ 1017 h 1033"/>
                <a:gd name="T104" fmla="*/ 418 w 965"/>
                <a:gd name="T105" fmla="*/ 1027 h 1033"/>
                <a:gd name="T106" fmla="*/ 470 w 965"/>
                <a:gd name="T107" fmla="*/ 1031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65" h="1033">
                  <a:moveTo>
                    <a:pt x="483" y="1033"/>
                  </a:moveTo>
                  <a:lnTo>
                    <a:pt x="494" y="1031"/>
                  </a:lnTo>
                  <a:lnTo>
                    <a:pt x="506" y="1031"/>
                  </a:lnTo>
                  <a:lnTo>
                    <a:pt x="517" y="1029"/>
                  </a:lnTo>
                  <a:lnTo>
                    <a:pt x="530" y="1029"/>
                  </a:lnTo>
                  <a:lnTo>
                    <a:pt x="542" y="1027"/>
                  </a:lnTo>
                  <a:lnTo>
                    <a:pt x="555" y="1025"/>
                  </a:lnTo>
                  <a:lnTo>
                    <a:pt x="566" y="1023"/>
                  </a:lnTo>
                  <a:lnTo>
                    <a:pt x="580" y="1021"/>
                  </a:lnTo>
                  <a:lnTo>
                    <a:pt x="591" y="1017"/>
                  </a:lnTo>
                  <a:lnTo>
                    <a:pt x="603" y="1014"/>
                  </a:lnTo>
                  <a:lnTo>
                    <a:pt x="614" y="1010"/>
                  </a:lnTo>
                  <a:lnTo>
                    <a:pt x="625" y="1008"/>
                  </a:lnTo>
                  <a:lnTo>
                    <a:pt x="635" y="1002"/>
                  </a:lnTo>
                  <a:lnTo>
                    <a:pt x="646" y="998"/>
                  </a:lnTo>
                  <a:lnTo>
                    <a:pt x="660" y="995"/>
                  </a:lnTo>
                  <a:lnTo>
                    <a:pt x="671" y="991"/>
                  </a:lnTo>
                  <a:lnTo>
                    <a:pt x="688" y="979"/>
                  </a:lnTo>
                  <a:lnTo>
                    <a:pt x="709" y="968"/>
                  </a:lnTo>
                  <a:lnTo>
                    <a:pt x="718" y="960"/>
                  </a:lnTo>
                  <a:lnTo>
                    <a:pt x="730" y="955"/>
                  </a:lnTo>
                  <a:lnTo>
                    <a:pt x="739" y="947"/>
                  </a:lnTo>
                  <a:lnTo>
                    <a:pt x="751" y="941"/>
                  </a:lnTo>
                  <a:lnTo>
                    <a:pt x="768" y="926"/>
                  </a:lnTo>
                  <a:lnTo>
                    <a:pt x="787" y="913"/>
                  </a:lnTo>
                  <a:lnTo>
                    <a:pt x="804" y="896"/>
                  </a:lnTo>
                  <a:lnTo>
                    <a:pt x="823" y="880"/>
                  </a:lnTo>
                  <a:lnTo>
                    <a:pt x="836" y="861"/>
                  </a:lnTo>
                  <a:lnTo>
                    <a:pt x="851" y="842"/>
                  </a:lnTo>
                  <a:lnTo>
                    <a:pt x="865" y="822"/>
                  </a:lnTo>
                  <a:lnTo>
                    <a:pt x="880" y="802"/>
                  </a:lnTo>
                  <a:lnTo>
                    <a:pt x="886" y="791"/>
                  </a:lnTo>
                  <a:lnTo>
                    <a:pt x="891" y="780"/>
                  </a:lnTo>
                  <a:lnTo>
                    <a:pt x="897" y="768"/>
                  </a:lnTo>
                  <a:lnTo>
                    <a:pt x="903" y="759"/>
                  </a:lnTo>
                  <a:lnTo>
                    <a:pt x="908" y="747"/>
                  </a:lnTo>
                  <a:lnTo>
                    <a:pt x="914" y="736"/>
                  </a:lnTo>
                  <a:lnTo>
                    <a:pt x="920" y="725"/>
                  </a:lnTo>
                  <a:lnTo>
                    <a:pt x="926" y="715"/>
                  </a:lnTo>
                  <a:lnTo>
                    <a:pt x="927" y="702"/>
                  </a:lnTo>
                  <a:lnTo>
                    <a:pt x="933" y="690"/>
                  </a:lnTo>
                  <a:lnTo>
                    <a:pt x="935" y="679"/>
                  </a:lnTo>
                  <a:lnTo>
                    <a:pt x="941" y="667"/>
                  </a:lnTo>
                  <a:lnTo>
                    <a:pt x="943" y="654"/>
                  </a:lnTo>
                  <a:lnTo>
                    <a:pt x="946" y="643"/>
                  </a:lnTo>
                  <a:lnTo>
                    <a:pt x="950" y="629"/>
                  </a:lnTo>
                  <a:lnTo>
                    <a:pt x="954" y="618"/>
                  </a:lnTo>
                  <a:lnTo>
                    <a:pt x="956" y="605"/>
                  </a:lnTo>
                  <a:lnTo>
                    <a:pt x="958" y="591"/>
                  </a:lnTo>
                  <a:lnTo>
                    <a:pt x="960" y="578"/>
                  </a:lnTo>
                  <a:lnTo>
                    <a:pt x="962" y="567"/>
                  </a:lnTo>
                  <a:lnTo>
                    <a:pt x="962" y="553"/>
                  </a:lnTo>
                  <a:lnTo>
                    <a:pt x="964" y="542"/>
                  </a:lnTo>
                  <a:lnTo>
                    <a:pt x="964" y="529"/>
                  </a:lnTo>
                  <a:lnTo>
                    <a:pt x="965" y="517"/>
                  </a:lnTo>
                  <a:lnTo>
                    <a:pt x="964" y="502"/>
                  </a:lnTo>
                  <a:lnTo>
                    <a:pt x="964" y="487"/>
                  </a:lnTo>
                  <a:lnTo>
                    <a:pt x="962" y="475"/>
                  </a:lnTo>
                  <a:lnTo>
                    <a:pt x="962" y="460"/>
                  </a:lnTo>
                  <a:lnTo>
                    <a:pt x="960" y="449"/>
                  </a:lnTo>
                  <a:lnTo>
                    <a:pt x="958" y="434"/>
                  </a:lnTo>
                  <a:lnTo>
                    <a:pt x="956" y="422"/>
                  </a:lnTo>
                  <a:lnTo>
                    <a:pt x="954" y="411"/>
                  </a:lnTo>
                  <a:lnTo>
                    <a:pt x="950" y="397"/>
                  </a:lnTo>
                  <a:lnTo>
                    <a:pt x="946" y="386"/>
                  </a:lnTo>
                  <a:lnTo>
                    <a:pt x="943" y="373"/>
                  </a:lnTo>
                  <a:lnTo>
                    <a:pt x="941" y="361"/>
                  </a:lnTo>
                  <a:lnTo>
                    <a:pt x="935" y="350"/>
                  </a:lnTo>
                  <a:lnTo>
                    <a:pt x="933" y="337"/>
                  </a:lnTo>
                  <a:lnTo>
                    <a:pt x="927" y="327"/>
                  </a:lnTo>
                  <a:lnTo>
                    <a:pt x="926" y="316"/>
                  </a:lnTo>
                  <a:lnTo>
                    <a:pt x="920" y="302"/>
                  </a:lnTo>
                  <a:lnTo>
                    <a:pt x="914" y="291"/>
                  </a:lnTo>
                  <a:lnTo>
                    <a:pt x="908" y="279"/>
                  </a:lnTo>
                  <a:lnTo>
                    <a:pt x="903" y="266"/>
                  </a:lnTo>
                  <a:lnTo>
                    <a:pt x="897" y="257"/>
                  </a:lnTo>
                  <a:lnTo>
                    <a:pt x="891" y="247"/>
                  </a:lnTo>
                  <a:lnTo>
                    <a:pt x="886" y="236"/>
                  </a:lnTo>
                  <a:lnTo>
                    <a:pt x="880" y="226"/>
                  </a:lnTo>
                  <a:lnTo>
                    <a:pt x="865" y="203"/>
                  </a:lnTo>
                  <a:lnTo>
                    <a:pt x="851" y="186"/>
                  </a:lnTo>
                  <a:lnTo>
                    <a:pt x="836" y="169"/>
                  </a:lnTo>
                  <a:lnTo>
                    <a:pt x="823" y="152"/>
                  </a:lnTo>
                  <a:lnTo>
                    <a:pt x="804" y="133"/>
                  </a:lnTo>
                  <a:lnTo>
                    <a:pt x="787" y="116"/>
                  </a:lnTo>
                  <a:lnTo>
                    <a:pt x="768" y="99"/>
                  </a:lnTo>
                  <a:lnTo>
                    <a:pt x="751" y="87"/>
                  </a:lnTo>
                  <a:lnTo>
                    <a:pt x="739" y="80"/>
                  </a:lnTo>
                  <a:lnTo>
                    <a:pt x="730" y="72"/>
                  </a:lnTo>
                  <a:lnTo>
                    <a:pt x="718" y="65"/>
                  </a:lnTo>
                  <a:lnTo>
                    <a:pt x="709" y="61"/>
                  </a:lnTo>
                  <a:lnTo>
                    <a:pt x="688" y="47"/>
                  </a:lnTo>
                  <a:lnTo>
                    <a:pt x="671" y="42"/>
                  </a:lnTo>
                  <a:lnTo>
                    <a:pt x="660" y="36"/>
                  </a:lnTo>
                  <a:lnTo>
                    <a:pt x="646" y="28"/>
                  </a:lnTo>
                  <a:lnTo>
                    <a:pt x="635" y="27"/>
                  </a:lnTo>
                  <a:lnTo>
                    <a:pt x="625" y="21"/>
                  </a:lnTo>
                  <a:lnTo>
                    <a:pt x="614" y="17"/>
                  </a:lnTo>
                  <a:lnTo>
                    <a:pt x="603" y="15"/>
                  </a:lnTo>
                  <a:lnTo>
                    <a:pt x="591" y="9"/>
                  </a:lnTo>
                  <a:lnTo>
                    <a:pt x="580" y="9"/>
                  </a:lnTo>
                  <a:lnTo>
                    <a:pt x="566" y="8"/>
                  </a:lnTo>
                  <a:lnTo>
                    <a:pt x="555" y="4"/>
                  </a:lnTo>
                  <a:lnTo>
                    <a:pt x="542" y="2"/>
                  </a:lnTo>
                  <a:lnTo>
                    <a:pt x="530" y="2"/>
                  </a:lnTo>
                  <a:lnTo>
                    <a:pt x="517" y="0"/>
                  </a:lnTo>
                  <a:lnTo>
                    <a:pt x="506" y="0"/>
                  </a:lnTo>
                  <a:lnTo>
                    <a:pt x="494" y="0"/>
                  </a:lnTo>
                  <a:lnTo>
                    <a:pt x="483" y="0"/>
                  </a:lnTo>
                  <a:lnTo>
                    <a:pt x="470" y="0"/>
                  </a:lnTo>
                  <a:lnTo>
                    <a:pt x="456" y="0"/>
                  </a:lnTo>
                  <a:lnTo>
                    <a:pt x="443" y="0"/>
                  </a:lnTo>
                  <a:lnTo>
                    <a:pt x="432" y="2"/>
                  </a:lnTo>
                  <a:lnTo>
                    <a:pt x="418" y="2"/>
                  </a:lnTo>
                  <a:lnTo>
                    <a:pt x="407" y="4"/>
                  </a:lnTo>
                  <a:lnTo>
                    <a:pt x="395" y="8"/>
                  </a:lnTo>
                  <a:lnTo>
                    <a:pt x="384" y="9"/>
                  </a:lnTo>
                  <a:lnTo>
                    <a:pt x="371" y="9"/>
                  </a:lnTo>
                  <a:lnTo>
                    <a:pt x="359" y="15"/>
                  </a:lnTo>
                  <a:lnTo>
                    <a:pt x="348" y="17"/>
                  </a:lnTo>
                  <a:lnTo>
                    <a:pt x="337" y="21"/>
                  </a:lnTo>
                  <a:lnTo>
                    <a:pt x="325" y="27"/>
                  </a:lnTo>
                  <a:lnTo>
                    <a:pt x="314" y="28"/>
                  </a:lnTo>
                  <a:lnTo>
                    <a:pt x="302" y="36"/>
                  </a:lnTo>
                  <a:lnTo>
                    <a:pt x="293" y="42"/>
                  </a:lnTo>
                  <a:lnTo>
                    <a:pt x="281" y="46"/>
                  </a:lnTo>
                  <a:lnTo>
                    <a:pt x="270" y="47"/>
                  </a:lnTo>
                  <a:lnTo>
                    <a:pt x="259" y="53"/>
                  </a:lnTo>
                  <a:lnTo>
                    <a:pt x="249" y="61"/>
                  </a:lnTo>
                  <a:lnTo>
                    <a:pt x="228" y="72"/>
                  </a:lnTo>
                  <a:lnTo>
                    <a:pt x="211" y="87"/>
                  </a:lnTo>
                  <a:lnTo>
                    <a:pt x="192" y="99"/>
                  </a:lnTo>
                  <a:lnTo>
                    <a:pt x="173" y="116"/>
                  </a:lnTo>
                  <a:lnTo>
                    <a:pt x="156" y="133"/>
                  </a:lnTo>
                  <a:lnTo>
                    <a:pt x="141" y="152"/>
                  </a:lnTo>
                  <a:lnTo>
                    <a:pt x="124" y="169"/>
                  </a:lnTo>
                  <a:lnTo>
                    <a:pt x="109" y="186"/>
                  </a:lnTo>
                  <a:lnTo>
                    <a:pt x="93" y="203"/>
                  </a:lnTo>
                  <a:lnTo>
                    <a:pt x="80" y="226"/>
                  </a:lnTo>
                  <a:lnTo>
                    <a:pt x="72" y="236"/>
                  </a:lnTo>
                  <a:lnTo>
                    <a:pt x="67" y="247"/>
                  </a:lnTo>
                  <a:lnTo>
                    <a:pt x="61" y="257"/>
                  </a:lnTo>
                  <a:lnTo>
                    <a:pt x="55" y="266"/>
                  </a:lnTo>
                  <a:lnTo>
                    <a:pt x="50" y="279"/>
                  </a:lnTo>
                  <a:lnTo>
                    <a:pt x="44" y="291"/>
                  </a:lnTo>
                  <a:lnTo>
                    <a:pt x="40" y="302"/>
                  </a:lnTo>
                  <a:lnTo>
                    <a:pt x="36" y="316"/>
                  </a:lnTo>
                  <a:lnTo>
                    <a:pt x="31" y="327"/>
                  </a:lnTo>
                  <a:lnTo>
                    <a:pt x="27" y="337"/>
                  </a:lnTo>
                  <a:lnTo>
                    <a:pt x="23" y="350"/>
                  </a:lnTo>
                  <a:lnTo>
                    <a:pt x="19" y="361"/>
                  </a:lnTo>
                  <a:lnTo>
                    <a:pt x="15" y="373"/>
                  </a:lnTo>
                  <a:lnTo>
                    <a:pt x="14" y="386"/>
                  </a:lnTo>
                  <a:lnTo>
                    <a:pt x="10" y="397"/>
                  </a:lnTo>
                  <a:lnTo>
                    <a:pt x="10" y="411"/>
                  </a:lnTo>
                  <a:lnTo>
                    <a:pt x="6" y="422"/>
                  </a:lnTo>
                  <a:lnTo>
                    <a:pt x="4" y="434"/>
                  </a:lnTo>
                  <a:lnTo>
                    <a:pt x="2" y="449"/>
                  </a:lnTo>
                  <a:lnTo>
                    <a:pt x="2" y="460"/>
                  </a:lnTo>
                  <a:lnTo>
                    <a:pt x="0" y="475"/>
                  </a:lnTo>
                  <a:lnTo>
                    <a:pt x="0" y="487"/>
                  </a:lnTo>
                  <a:lnTo>
                    <a:pt x="0" y="502"/>
                  </a:lnTo>
                  <a:lnTo>
                    <a:pt x="0" y="517"/>
                  </a:lnTo>
                  <a:lnTo>
                    <a:pt x="0" y="529"/>
                  </a:lnTo>
                  <a:lnTo>
                    <a:pt x="0" y="542"/>
                  </a:lnTo>
                  <a:lnTo>
                    <a:pt x="0" y="553"/>
                  </a:lnTo>
                  <a:lnTo>
                    <a:pt x="2" y="567"/>
                  </a:lnTo>
                  <a:lnTo>
                    <a:pt x="2" y="578"/>
                  </a:lnTo>
                  <a:lnTo>
                    <a:pt x="4" y="591"/>
                  </a:lnTo>
                  <a:lnTo>
                    <a:pt x="6" y="605"/>
                  </a:lnTo>
                  <a:lnTo>
                    <a:pt x="10" y="618"/>
                  </a:lnTo>
                  <a:lnTo>
                    <a:pt x="10" y="629"/>
                  </a:lnTo>
                  <a:lnTo>
                    <a:pt x="14" y="643"/>
                  </a:lnTo>
                  <a:lnTo>
                    <a:pt x="15" y="654"/>
                  </a:lnTo>
                  <a:lnTo>
                    <a:pt x="19" y="667"/>
                  </a:lnTo>
                  <a:lnTo>
                    <a:pt x="23" y="679"/>
                  </a:lnTo>
                  <a:lnTo>
                    <a:pt x="27" y="690"/>
                  </a:lnTo>
                  <a:lnTo>
                    <a:pt x="31" y="702"/>
                  </a:lnTo>
                  <a:lnTo>
                    <a:pt x="36" y="715"/>
                  </a:lnTo>
                  <a:lnTo>
                    <a:pt x="40" y="725"/>
                  </a:lnTo>
                  <a:lnTo>
                    <a:pt x="44" y="736"/>
                  </a:lnTo>
                  <a:lnTo>
                    <a:pt x="50" y="747"/>
                  </a:lnTo>
                  <a:lnTo>
                    <a:pt x="55" y="759"/>
                  </a:lnTo>
                  <a:lnTo>
                    <a:pt x="61" y="768"/>
                  </a:lnTo>
                  <a:lnTo>
                    <a:pt x="67" y="780"/>
                  </a:lnTo>
                  <a:lnTo>
                    <a:pt x="72" y="791"/>
                  </a:lnTo>
                  <a:lnTo>
                    <a:pt x="80" y="802"/>
                  </a:lnTo>
                  <a:lnTo>
                    <a:pt x="93" y="822"/>
                  </a:lnTo>
                  <a:lnTo>
                    <a:pt x="109" y="842"/>
                  </a:lnTo>
                  <a:lnTo>
                    <a:pt x="124" y="861"/>
                  </a:lnTo>
                  <a:lnTo>
                    <a:pt x="141" y="880"/>
                  </a:lnTo>
                  <a:lnTo>
                    <a:pt x="156" y="896"/>
                  </a:lnTo>
                  <a:lnTo>
                    <a:pt x="173" y="913"/>
                  </a:lnTo>
                  <a:lnTo>
                    <a:pt x="192" y="926"/>
                  </a:lnTo>
                  <a:lnTo>
                    <a:pt x="211" y="941"/>
                  </a:lnTo>
                  <a:lnTo>
                    <a:pt x="228" y="955"/>
                  </a:lnTo>
                  <a:lnTo>
                    <a:pt x="249" y="968"/>
                  </a:lnTo>
                  <a:lnTo>
                    <a:pt x="259" y="974"/>
                  </a:lnTo>
                  <a:lnTo>
                    <a:pt x="270" y="979"/>
                  </a:lnTo>
                  <a:lnTo>
                    <a:pt x="281" y="985"/>
                  </a:lnTo>
                  <a:lnTo>
                    <a:pt x="293" y="991"/>
                  </a:lnTo>
                  <a:lnTo>
                    <a:pt x="302" y="995"/>
                  </a:lnTo>
                  <a:lnTo>
                    <a:pt x="314" y="998"/>
                  </a:lnTo>
                  <a:lnTo>
                    <a:pt x="325" y="1002"/>
                  </a:lnTo>
                  <a:lnTo>
                    <a:pt x="337" y="1008"/>
                  </a:lnTo>
                  <a:lnTo>
                    <a:pt x="348" y="1010"/>
                  </a:lnTo>
                  <a:lnTo>
                    <a:pt x="359" y="1014"/>
                  </a:lnTo>
                  <a:lnTo>
                    <a:pt x="371" y="1017"/>
                  </a:lnTo>
                  <a:lnTo>
                    <a:pt x="384" y="1021"/>
                  </a:lnTo>
                  <a:lnTo>
                    <a:pt x="395" y="1023"/>
                  </a:lnTo>
                  <a:lnTo>
                    <a:pt x="407" y="1025"/>
                  </a:lnTo>
                  <a:lnTo>
                    <a:pt x="418" y="1027"/>
                  </a:lnTo>
                  <a:lnTo>
                    <a:pt x="432" y="1029"/>
                  </a:lnTo>
                  <a:lnTo>
                    <a:pt x="443" y="1029"/>
                  </a:lnTo>
                  <a:lnTo>
                    <a:pt x="456" y="1031"/>
                  </a:lnTo>
                  <a:lnTo>
                    <a:pt x="470" y="1031"/>
                  </a:lnTo>
                  <a:lnTo>
                    <a:pt x="483" y="1033"/>
                  </a:lnTo>
                  <a:lnTo>
                    <a:pt x="483" y="10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80"/>
            <p:cNvSpPr>
              <a:spLocks/>
            </p:cNvSpPr>
            <p:nvPr/>
          </p:nvSpPr>
          <p:spPr bwMode="auto">
            <a:xfrm>
              <a:off x="6265863" y="3935413"/>
              <a:ext cx="446088" cy="307975"/>
            </a:xfrm>
            <a:custGeom>
              <a:avLst/>
              <a:gdLst>
                <a:gd name="T0" fmla="*/ 389 w 560"/>
                <a:gd name="T1" fmla="*/ 388 h 388"/>
                <a:gd name="T2" fmla="*/ 0 w 560"/>
                <a:gd name="T3" fmla="*/ 0 h 388"/>
                <a:gd name="T4" fmla="*/ 560 w 560"/>
                <a:gd name="T5" fmla="*/ 4 h 388"/>
                <a:gd name="T6" fmla="*/ 389 w 560"/>
                <a:gd name="T7" fmla="*/ 388 h 388"/>
                <a:gd name="T8" fmla="*/ 389 w 560"/>
                <a:gd name="T9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0" h="388">
                  <a:moveTo>
                    <a:pt x="389" y="388"/>
                  </a:moveTo>
                  <a:lnTo>
                    <a:pt x="0" y="0"/>
                  </a:lnTo>
                  <a:lnTo>
                    <a:pt x="560" y="4"/>
                  </a:lnTo>
                  <a:lnTo>
                    <a:pt x="389" y="388"/>
                  </a:lnTo>
                  <a:lnTo>
                    <a:pt x="389" y="3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81"/>
            <p:cNvSpPr>
              <a:spLocks/>
            </p:cNvSpPr>
            <p:nvPr/>
          </p:nvSpPr>
          <p:spPr bwMode="auto">
            <a:xfrm>
              <a:off x="6096001" y="4243388"/>
              <a:ext cx="255588" cy="317500"/>
            </a:xfrm>
            <a:custGeom>
              <a:avLst/>
              <a:gdLst>
                <a:gd name="T0" fmla="*/ 0 w 321"/>
                <a:gd name="T1" fmla="*/ 88 h 400"/>
                <a:gd name="T2" fmla="*/ 276 w 321"/>
                <a:gd name="T3" fmla="*/ 0 h 400"/>
                <a:gd name="T4" fmla="*/ 321 w 321"/>
                <a:gd name="T5" fmla="*/ 400 h 400"/>
                <a:gd name="T6" fmla="*/ 0 w 321"/>
                <a:gd name="T7" fmla="*/ 310 h 400"/>
                <a:gd name="T8" fmla="*/ 0 w 321"/>
                <a:gd name="T9" fmla="*/ 88 h 400"/>
                <a:gd name="T10" fmla="*/ 0 w 321"/>
                <a:gd name="T11" fmla="*/ 88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1" h="400">
                  <a:moveTo>
                    <a:pt x="0" y="88"/>
                  </a:moveTo>
                  <a:lnTo>
                    <a:pt x="276" y="0"/>
                  </a:lnTo>
                  <a:lnTo>
                    <a:pt x="321" y="400"/>
                  </a:lnTo>
                  <a:lnTo>
                    <a:pt x="0" y="310"/>
                  </a:lnTo>
                  <a:lnTo>
                    <a:pt x="0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82"/>
            <p:cNvSpPr>
              <a:spLocks/>
            </p:cNvSpPr>
            <p:nvPr/>
          </p:nvSpPr>
          <p:spPr bwMode="auto">
            <a:xfrm>
              <a:off x="6364288" y="4222750"/>
              <a:ext cx="95250" cy="92075"/>
            </a:xfrm>
            <a:custGeom>
              <a:avLst/>
              <a:gdLst>
                <a:gd name="T0" fmla="*/ 59 w 120"/>
                <a:gd name="T1" fmla="*/ 116 h 116"/>
                <a:gd name="T2" fmla="*/ 69 w 120"/>
                <a:gd name="T3" fmla="*/ 114 h 116"/>
                <a:gd name="T4" fmla="*/ 80 w 120"/>
                <a:gd name="T5" fmla="*/ 110 h 116"/>
                <a:gd name="T6" fmla="*/ 90 w 120"/>
                <a:gd name="T7" fmla="*/ 104 h 116"/>
                <a:gd name="T8" fmla="*/ 101 w 120"/>
                <a:gd name="T9" fmla="*/ 99 h 116"/>
                <a:gd name="T10" fmla="*/ 107 w 120"/>
                <a:gd name="T11" fmla="*/ 89 h 116"/>
                <a:gd name="T12" fmla="*/ 114 w 120"/>
                <a:gd name="T13" fmla="*/ 80 h 116"/>
                <a:gd name="T14" fmla="*/ 118 w 120"/>
                <a:gd name="T15" fmla="*/ 68 h 116"/>
                <a:gd name="T16" fmla="*/ 120 w 120"/>
                <a:gd name="T17" fmla="*/ 55 h 116"/>
                <a:gd name="T18" fmla="*/ 118 w 120"/>
                <a:gd name="T19" fmla="*/ 43 h 116"/>
                <a:gd name="T20" fmla="*/ 114 w 120"/>
                <a:gd name="T21" fmla="*/ 32 h 116"/>
                <a:gd name="T22" fmla="*/ 107 w 120"/>
                <a:gd name="T23" fmla="*/ 22 h 116"/>
                <a:gd name="T24" fmla="*/ 101 w 120"/>
                <a:gd name="T25" fmla="*/ 15 h 116"/>
                <a:gd name="T26" fmla="*/ 90 w 120"/>
                <a:gd name="T27" fmla="*/ 7 h 116"/>
                <a:gd name="T28" fmla="*/ 80 w 120"/>
                <a:gd name="T29" fmla="*/ 2 h 116"/>
                <a:gd name="T30" fmla="*/ 69 w 120"/>
                <a:gd name="T31" fmla="*/ 0 h 116"/>
                <a:gd name="T32" fmla="*/ 59 w 120"/>
                <a:gd name="T33" fmla="*/ 0 h 116"/>
                <a:gd name="T34" fmla="*/ 48 w 120"/>
                <a:gd name="T35" fmla="*/ 0 h 116"/>
                <a:gd name="T36" fmla="*/ 36 w 120"/>
                <a:gd name="T37" fmla="*/ 2 h 116"/>
                <a:gd name="T38" fmla="*/ 25 w 120"/>
                <a:gd name="T39" fmla="*/ 7 h 116"/>
                <a:gd name="T40" fmla="*/ 17 w 120"/>
                <a:gd name="T41" fmla="*/ 15 h 116"/>
                <a:gd name="T42" fmla="*/ 8 w 120"/>
                <a:gd name="T43" fmla="*/ 22 h 116"/>
                <a:gd name="T44" fmla="*/ 4 w 120"/>
                <a:gd name="T45" fmla="*/ 32 h 116"/>
                <a:gd name="T46" fmla="*/ 0 w 120"/>
                <a:gd name="T47" fmla="*/ 43 h 116"/>
                <a:gd name="T48" fmla="*/ 0 w 120"/>
                <a:gd name="T49" fmla="*/ 55 h 116"/>
                <a:gd name="T50" fmla="*/ 0 w 120"/>
                <a:gd name="T51" fmla="*/ 68 h 116"/>
                <a:gd name="T52" fmla="*/ 4 w 120"/>
                <a:gd name="T53" fmla="*/ 80 h 116"/>
                <a:gd name="T54" fmla="*/ 8 w 120"/>
                <a:gd name="T55" fmla="*/ 89 h 116"/>
                <a:gd name="T56" fmla="*/ 17 w 120"/>
                <a:gd name="T57" fmla="*/ 99 h 116"/>
                <a:gd name="T58" fmla="*/ 25 w 120"/>
                <a:gd name="T59" fmla="*/ 104 h 116"/>
                <a:gd name="T60" fmla="*/ 36 w 120"/>
                <a:gd name="T61" fmla="*/ 110 h 116"/>
                <a:gd name="T62" fmla="*/ 48 w 120"/>
                <a:gd name="T63" fmla="*/ 114 h 116"/>
                <a:gd name="T64" fmla="*/ 59 w 120"/>
                <a:gd name="T65" fmla="*/ 116 h 116"/>
                <a:gd name="T66" fmla="*/ 59 w 120"/>
                <a:gd name="T6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0" h="116">
                  <a:moveTo>
                    <a:pt x="59" y="116"/>
                  </a:moveTo>
                  <a:lnTo>
                    <a:pt x="69" y="114"/>
                  </a:lnTo>
                  <a:lnTo>
                    <a:pt x="80" y="110"/>
                  </a:lnTo>
                  <a:lnTo>
                    <a:pt x="90" y="104"/>
                  </a:lnTo>
                  <a:lnTo>
                    <a:pt x="101" y="99"/>
                  </a:lnTo>
                  <a:lnTo>
                    <a:pt x="107" y="89"/>
                  </a:lnTo>
                  <a:lnTo>
                    <a:pt x="114" y="80"/>
                  </a:lnTo>
                  <a:lnTo>
                    <a:pt x="118" y="68"/>
                  </a:lnTo>
                  <a:lnTo>
                    <a:pt x="120" y="55"/>
                  </a:lnTo>
                  <a:lnTo>
                    <a:pt x="118" y="43"/>
                  </a:lnTo>
                  <a:lnTo>
                    <a:pt x="114" y="32"/>
                  </a:lnTo>
                  <a:lnTo>
                    <a:pt x="107" y="22"/>
                  </a:lnTo>
                  <a:lnTo>
                    <a:pt x="101" y="15"/>
                  </a:lnTo>
                  <a:lnTo>
                    <a:pt x="90" y="7"/>
                  </a:lnTo>
                  <a:lnTo>
                    <a:pt x="80" y="2"/>
                  </a:lnTo>
                  <a:lnTo>
                    <a:pt x="69" y="0"/>
                  </a:lnTo>
                  <a:lnTo>
                    <a:pt x="59" y="0"/>
                  </a:lnTo>
                  <a:lnTo>
                    <a:pt x="48" y="0"/>
                  </a:lnTo>
                  <a:lnTo>
                    <a:pt x="36" y="2"/>
                  </a:lnTo>
                  <a:lnTo>
                    <a:pt x="25" y="7"/>
                  </a:lnTo>
                  <a:lnTo>
                    <a:pt x="17" y="15"/>
                  </a:lnTo>
                  <a:lnTo>
                    <a:pt x="8" y="22"/>
                  </a:lnTo>
                  <a:lnTo>
                    <a:pt x="4" y="32"/>
                  </a:lnTo>
                  <a:lnTo>
                    <a:pt x="0" y="43"/>
                  </a:lnTo>
                  <a:lnTo>
                    <a:pt x="0" y="55"/>
                  </a:lnTo>
                  <a:lnTo>
                    <a:pt x="0" y="68"/>
                  </a:lnTo>
                  <a:lnTo>
                    <a:pt x="4" y="80"/>
                  </a:lnTo>
                  <a:lnTo>
                    <a:pt x="8" y="89"/>
                  </a:lnTo>
                  <a:lnTo>
                    <a:pt x="17" y="99"/>
                  </a:lnTo>
                  <a:lnTo>
                    <a:pt x="25" y="104"/>
                  </a:lnTo>
                  <a:lnTo>
                    <a:pt x="36" y="110"/>
                  </a:lnTo>
                  <a:lnTo>
                    <a:pt x="48" y="114"/>
                  </a:lnTo>
                  <a:lnTo>
                    <a:pt x="59" y="116"/>
                  </a:lnTo>
                  <a:lnTo>
                    <a:pt x="59" y="1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64" name="Group 2063"/>
          <p:cNvGrpSpPr/>
          <p:nvPr userDrawn="1"/>
        </p:nvGrpSpPr>
        <p:grpSpPr>
          <a:xfrm>
            <a:off x="2990735" y="2606024"/>
            <a:ext cx="890587" cy="1226091"/>
            <a:chOff x="7358063" y="2014538"/>
            <a:chExt cx="1036638" cy="1427163"/>
          </a:xfrm>
        </p:grpSpPr>
        <p:sp>
          <p:nvSpPr>
            <p:cNvPr id="2051" name="Freeform 9"/>
            <p:cNvSpPr>
              <a:spLocks/>
            </p:cNvSpPr>
            <p:nvPr userDrawn="1"/>
          </p:nvSpPr>
          <p:spPr bwMode="auto">
            <a:xfrm>
              <a:off x="7358063" y="2014538"/>
              <a:ext cx="1036638" cy="1427163"/>
            </a:xfrm>
            <a:custGeom>
              <a:avLst/>
              <a:gdLst>
                <a:gd name="T0" fmla="*/ 1022 w 1306"/>
                <a:gd name="T1" fmla="*/ 483 h 1798"/>
                <a:gd name="T2" fmla="*/ 1235 w 1306"/>
                <a:gd name="T3" fmla="*/ 147 h 1798"/>
                <a:gd name="T4" fmla="*/ 1254 w 1306"/>
                <a:gd name="T5" fmla="*/ 143 h 1798"/>
                <a:gd name="T6" fmla="*/ 1273 w 1306"/>
                <a:gd name="T7" fmla="*/ 133 h 1798"/>
                <a:gd name="T8" fmla="*/ 1288 w 1306"/>
                <a:gd name="T9" fmla="*/ 118 h 1798"/>
                <a:gd name="T10" fmla="*/ 1302 w 1306"/>
                <a:gd name="T11" fmla="*/ 95 h 1798"/>
                <a:gd name="T12" fmla="*/ 1306 w 1306"/>
                <a:gd name="T13" fmla="*/ 67 h 1798"/>
                <a:gd name="T14" fmla="*/ 1300 w 1306"/>
                <a:gd name="T15" fmla="*/ 41 h 1798"/>
                <a:gd name="T16" fmla="*/ 1285 w 1306"/>
                <a:gd name="T17" fmla="*/ 18 h 1798"/>
                <a:gd name="T18" fmla="*/ 1261 w 1306"/>
                <a:gd name="T19" fmla="*/ 4 h 1798"/>
                <a:gd name="T20" fmla="*/ 1234 w 1306"/>
                <a:gd name="T21" fmla="*/ 0 h 1798"/>
                <a:gd name="T22" fmla="*/ 1207 w 1306"/>
                <a:gd name="T23" fmla="*/ 7 h 1798"/>
                <a:gd name="T24" fmla="*/ 1185 w 1306"/>
                <a:gd name="T25" fmla="*/ 25 h 1798"/>
                <a:gd name="T26" fmla="*/ 1168 w 1306"/>
                <a:gd name="T27" fmla="*/ 57 h 1798"/>
                <a:gd name="T28" fmla="*/ 1167 w 1306"/>
                <a:gd name="T29" fmla="*/ 96 h 1798"/>
                <a:gd name="T30" fmla="*/ 970 w 1306"/>
                <a:gd name="T31" fmla="*/ 451 h 1798"/>
                <a:gd name="T32" fmla="*/ 734 w 1306"/>
                <a:gd name="T33" fmla="*/ 312 h 1798"/>
                <a:gd name="T34" fmla="*/ 701 w 1306"/>
                <a:gd name="T35" fmla="*/ 310 h 1798"/>
                <a:gd name="T36" fmla="*/ 666 w 1306"/>
                <a:gd name="T37" fmla="*/ 318 h 1798"/>
                <a:gd name="T38" fmla="*/ 638 w 1306"/>
                <a:gd name="T39" fmla="*/ 335 h 1798"/>
                <a:gd name="T40" fmla="*/ 7 w 1306"/>
                <a:gd name="T41" fmla="*/ 1375 h 1798"/>
                <a:gd name="T42" fmla="*/ 0 w 1306"/>
                <a:gd name="T43" fmla="*/ 1403 h 1798"/>
                <a:gd name="T44" fmla="*/ 5 w 1306"/>
                <a:gd name="T45" fmla="*/ 1439 h 1798"/>
                <a:gd name="T46" fmla="*/ 16 w 1306"/>
                <a:gd name="T47" fmla="*/ 1471 h 1798"/>
                <a:gd name="T48" fmla="*/ 36 w 1306"/>
                <a:gd name="T49" fmla="*/ 1493 h 1798"/>
                <a:gd name="T50" fmla="*/ 541 w 1306"/>
                <a:gd name="T51" fmla="*/ 1796 h 1798"/>
                <a:gd name="T52" fmla="*/ 574 w 1306"/>
                <a:gd name="T53" fmla="*/ 1797 h 1798"/>
                <a:gd name="T54" fmla="*/ 609 w 1306"/>
                <a:gd name="T55" fmla="*/ 1788 h 1798"/>
                <a:gd name="T56" fmla="*/ 637 w 1306"/>
                <a:gd name="T57" fmla="*/ 1773 h 1798"/>
                <a:gd name="T58" fmla="*/ 1268 w 1306"/>
                <a:gd name="T59" fmla="*/ 732 h 1798"/>
                <a:gd name="T60" fmla="*/ 1275 w 1306"/>
                <a:gd name="T61" fmla="*/ 704 h 1798"/>
                <a:gd name="T62" fmla="*/ 1272 w 1306"/>
                <a:gd name="T63" fmla="*/ 669 h 1798"/>
                <a:gd name="T64" fmla="*/ 1259 w 1306"/>
                <a:gd name="T65" fmla="*/ 636 h 1798"/>
                <a:gd name="T66" fmla="*/ 1239 w 1306"/>
                <a:gd name="T67" fmla="*/ 615 h 1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06" h="1798">
                  <a:moveTo>
                    <a:pt x="1239" y="615"/>
                  </a:moveTo>
                  <a:lnTo>
                    <a:pt x="1022" y="483"/>
                  </a:lnTo>
                  <a:lnTo>
                    <a:pt x="1224" y="147"/>
                  </a:lnTo>
                  <a:lnTo>
                    <a:pt x="1235" y="147"/>
                  </a:lnTo>
                  <a:lnTo>
                    <a:pt x="1244" y="146"/>
                  </a:lnTo>
                  <a:lnTo>
                    <a:pt x="1254" y="143"/>
                  </a:lnTo>
                  <a:lnTo>
                    <a:pt x="1264" y="139"/>
                  </a:lnTo>
                  <a:lnTo>
                    <a:pt x="1273" y="133"/>
                  </a:lnTo>
                  <a:lnTo>
                    <a:pt x="1281" y="126"/>
                  </a:lnTo>
                  <a:lnTo>
                    <a:pt x="1288" y="118"/>
                  </a:lnTo>
                  <a:lnTo>
                    <a:pt x="1295" y="109"/>
                  </a:lnTo>
                  <a:lnTo>
                    <a:pt x="1302" y="95"/>
                  </a:lnTo>
                  <a:lnTo>
                    <a:pt x="1305" y="81"/>
                  </a:lnTo>
                  <a:lnTo>
                    <a:pt x="1306" y="67"/>
                  </a:lnTo>
                  <a:lnTo>
                    <a:pt x="1304" y="53"/>
                  </a:lnTo>
                  <a:lnTo>
                    <a:pt x="1300" y="41"/>
                  </a:lnTo>
                  <a:lnTo>
                    <a:pt x="1294" y="28"/>
                  </a:lnTo>
                  <a:lnTo>
                    <a:pt x="1285" y="18"/>
                  </a:lnTo>
                  <a:lnTo>
                    <a:pt x="1274" y="10"/>
                  </a:lnTo>
                  <a:lnTo>
                    <a:pt x="1261" y="4"/>
                  </a:lnTo>
                  <a:lnTo>
                    <a:pt x="1247" y="0"/>
                  </a:lnTo>
                  <a:lnTo>
                    <a:pt x="1234" y="0"/>
                  </a:lnTo>
                  <a:lnTo>
                    <a:pt x="1220" y="3"/>
                  </a:lnTo>
                  <a:lnTo>
                    <a:pt x="1207" y="7"/>
                  </a:lnTo>
                  <a:lnTo>
                    <a:pt x="1196" y="15"/>
                  </a:lnTo>
                  <a:lnTo>
                    <a:pt x="1185" y="25"/>
                  </a:lnTo>
                  <a:lnTo>
                    <a:pt x="1176" y="37"/>
                  </a:lnTo>
                  <a:lnTo>
                    <a:pt x="1168" y="57"/>
                  </a:lnTo>
                  <a:lnTo>
                    <a:pt x="1164" y="76"/>
                  </a:lnTo>
                  <a:lnTo>
                    <a:pt x="1167" y="96"/>
                  </a:lnTo>
                  <a:lnTo>
                    <a:pt x="1174" y="114"/>
                  </a:lnTo>
                  <a:lnTo>
                    <a:pt x="970" y="451"/>
                  </a:lnTo>
                  <a:lnTo>
                    <a:pt x="746" y="316"/>
                  </a:lnTo>
                  <a:lnTo>
                    <a:pt x="734" y="312"/>
                  </a:lnTo>
                  <a:lnTo>
                    <a:pt x="719" y="309"/>
                  </a:lnTo>
                  <a:lnTo>
                    <a:pt x="701" y="310"/>
                  </a:lnTo>
                  <a:lnTo>
                    <a:pt x="683" y="313"/>
                  </a:lnTo>
                  <a:lnTo>
                    <a:pt x="666" y="318"/>
                  </a:lnTo>
                  <a:lnTo>
                    <a:pt x="651" y="325"/>
                  </a:lnTo>
                  <a:lnTo>
                    <a:pt x="638" y="335"/>
                  </a:lnTo>
                  <a:lnTo>
                    <a:pt x="629" y="345"/>
                  </a:lnTo>
                  <a:lnTo>
                    <a:pt x="7" y="1375"/>
                  </a:lnTo>
                  <a:lnTo>
                    <a:pt x="2" y="1388"/>
                  </a:lnTo>
                  <a:lnTo>
                    <a:pt x="0" y="1403"/>
                  </a:lnTo>
                  <a:lnTo>
                    <a:pt x="1" y="1420"/>
                  </a:lnTo>
                  <a:lnTo>
                    <a:pt x="5" y="1439"/>
                  </a:lnTo>
                  <a:lnTo>
                    <a:pt x="9" y="1456"/>
                  </a:lnTo>
                  <a:lnTo>
                    <a:pt x="16" y="1471"/>
                  </a:lnTo>
                  <a:lnTo>
                    <a:pt x="25" y="1483"/>
                  </a:lnTo>
                  <a:lnTo>
                    <a:pt x="36" y="1493"/>
                  </a:lnTo>
                  <a:lnTo>
                    <a:pt x="529" y="1791"/>
                  </a:lnTo>
                  <a:lnTo>
                    <a:pt x="541" y="1796"/>
                  </a:lnTo>
                  <a:lnTo>
                    <a:pt x="556" y="1798"/>
                  </a:lnTo>
                  <a:lnTo>
                    <a:pt x="574" y="1797"/>
                  </a:lnTo>
                  <a:lnTo>
                    <a:pt x="592" y="1793"/>
                  </a:lnTo>
                  <a:lnTo>
                    <a:pt x="609" y="1788"/>
                  </a:lnTo>
                  <a:lnTo>
                    <a:pt x="624" y="1781"/>
                  </a:lnTo>
                  <a:lnTo>
                    <a:pt x="637" y="1773"/>
                  </a:lnTo>
                  <a:lnTo>
                    <a:pt x="646" y="1762"/>
                  </a:lnTo>
                  <a:lnTo>
                    <a:pt x="1268" y="732"/>
                  </a:lnTo>
                  <a:lnTo>
                    <a:pt x="1273" y="719"/>
                  </a:lnTo>
                  <a:lnTo>
                    <a:pt x="1275" y="704"/>
                  </a:lnTo>
                  <a:lnTo>
                    <a:pt x="1274" y="687"/>
                  </a:lnTo>
                  <a:lnTo>
                    <a:pt x="1272" y="669"/>
                  </a:lnTo>
                  <a:lnTo>
                    <a:pt x="1266" y="651"/>
                  </a:lnTo>
                  <a:lnTo>
                    <a:pt x="1259" y="636"/>
                  </a:lnTo>
                  <a:lnTo>
                    <a:pt x="1250" y="624"/>
                  </a:lnTo>
                  <a:lnTo>
                    <a:pt x="1239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2" name="Freeform 10"/>
            <p:cNvSpPr>
              <a:spLocks/>
            </p:cNvSpPr>
            <p:nvPr userDrawn="1"/>
          </p:nvSpPr>
          <p:spPr bwMode="auto">
            <a:xfrm>
              <a:off x="7874000" y="2382838"/>
              <a:ext cx="374650" cy="276225"/>
            </a:xfrm>
            <a:custGeom>
              <a:avLst/>
              <a:gdLst>
                <a:gd name="T0" fmla="*/ 364 w 471"/>
                <a:gd name="T1" fmla="*/ 340 h 349"/>
                <a:gd name="T2" fmla="*/ 375 w 471"/>
                <a:gd name="T3" fmla="*/ 346 h 349"/>
                <a:gd name="T4" fmla="*/ 387 w 471"/>
                <a:gd name="T5" fmla="*/ 348 h 349"/>
                <a:gd name="T6" fmla="*/ 398 w 471"/>
                <a:gd name="T7" fmla="*/ 349 h 349"/>
                <a:gd name="T8" fmla="*/ 410 w 471"/>
                <a:gd name="T9" fmla="*/ 347 h 349"/>
                <a:gd name="T10" fmla="*/ 420 w 471"/>
                <a:gd name="T11" fmla="*/ 343 h 349"/>
                <a:gd name="T12" fmla="*/ 431 w 471"/>
                <a:gd name="T13" fmla="*/ 337 h 349"/>
                <a:gd name="T14" fmla="*/ 440 w 471"/>
                <a:gd name="T15" fmla="*/ 329 h 349"/>
                <a:gd name="T16" fmla="*/ 447 w 471"/>
                <a:gd name="T17" fmla="*/ 320 h 349"/>
                <a:gd name="T18" fmla="*/ 463 w 471"/>
                <a:gd name="T19" fmla="*/ 294 h 349"/>
                <a:gd name="T20" fmla="*/ 469 w 471"/>
                <a:gd name="T21" fmla="*/ 282 h 349"/>
                <a:gd name="T22" fmla="*/ 471 w 471"/>
                <a:gd name="T23" fmla="*/ 271 h 349"/>
                <a:gd name="T24" fmla="*/ 471 w 471"/>
                <a:gd name="T25" fmla="*/ 259 h 349"/>
                <a:gd name="T26" fmla="*/ 470 w 471"/>
                <a:gd name="T27" fmla="*/ 248 h 349"/>
                <a:gd name="T28" fmla="*/ 466 w 471"/>
                <a:gd name="T29" fmla="*/ 237 h 349"/>
                <a:gd name="T30" fmla="*/ 459 w 471"/>
                <a:gd name="T31" fmla="*/ 227 h 349"/>
                <a:gd name="T32" fmla="*/ 452 w 471"/>
                <a:gd name="T33" fmla="*/ 218 h 349"/>
                <a:gd name="T34" fmla="*/ 442 w 471"/>
                <a:gd name="T35" fmla="*/ 211 h 349"/>
                <a:gd name="T36" fmla="*/ 106 w 471"/>
                <a:gd name="T37" fmla="*/ 8 h 349"/>
                <a:gd name="T38" fmla="*/ 95 w 471"/>
                <a:gd name="T39" fmla="*/ 2 h 349"/>
                <a:gd name="T40" fmla="*/ 84 w 471"/>
                <a:gd name="T41" fmla="*/ 0 h 349"/>
                <a:gd name="T42" fmla="*/ 72 w 471"/>
                <a:gd name="T43" fmla="*/ 0 h 349"/>
                <a:gd name="T44" fmla="*/ 61 w 471"/>
                <a:gd name="T45" fmla="*/ 1 h 349"/>
                <a:gd name="T46" fmla="*/ 49 w 471"/>
                <a:gd name="T47" fmla="*/ 4 h 349"/>
                <a:gd name="T48" fmla="*/ 39 w 471"/>
                <a:gd name="T49" fmla="*/ 11 h 349"/>
                <a:gd name="T50" fmla="*/ 30 w 471"/>
                <a:gd name="T51" fmla="*/ 18 h 349"/>
                <a:gd name="T52" fmla="*/ 23 w 471"/>
                <a:gd name="T53" fmla="*/ 29 h 349"/>
                <a:gd name="T54" fmla="*/ 8 w 471"/>
                <a:gd name="T55" fmla="*/ 54 h 349"/>
                <a:gd name="T56" fmla="*/ 2 w 471"/>
                <a:gd name="T57" fmla="*/ 65 h 349"/>
                <a:gd name="T58" fmla="*/ 0 w 471"/>
                <a:gd name="T59" fmla="*/ 77 h 349"/>
                <a:gd name="T60" fmla="*/ 0 w 471"/>
                <a:gd name="T61" fmla="*/ 89 h 349"/>
                <a:gd name="T62" fmla="*/ 1 w 471"/>
                <a:gd name="T63" fmla="*/ 100 h 349"/>
                <a:gd name="T64" fmla="*/ 4 w 471"/>
                <a:gd name="T65" fmla="*/ 110 h 349"/>
                <a:gd name="T66" fmla="*/ 11 w 471"/>
                <a:gd name="T67" fmla="*/ 121 h 349"/>
                <a:gd name="T68" fmla="*/ 18 w 471"/>
                <a:gd name="T69" fmla="*/ 130 h 349"/>
                <a:gd name="T70" fmla="*/ 29 w 471"/>
                <a:gd name="T71" fmla="*/ 137 h 349"/>
                <a:gd name="T72" fmla="*/ 364 w 471"/>
                <a:gd name="T73" fmla="*/ 34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71" h="349">
                  <a:moveTo>
                    <a:pt x="364" y="340"/>
                  </a:moveTo>
                  <a:lnTo>
                    <a:pt x="375" y="346"/>
                  </a:lnTo>
                  <a:lnTo>
                    <a:pt x="387" y="348"/>
                  </a:lnTo>
                  <a:lnTo>
                    <a:pt x="398" y="349"/>
                  </a:lnTo>
                  <a:lnTo>
                    <a:pt x="410" y="347"/>
                  </a:lnTo>
                  <a:lnTo>
                    <a:pt x="420" y="343"/>
                  </a:lnTo>
                  <a:lnTo>
                    <a:pt x="431" y="337"/>
                  </a:lnTo>
                  <a:lnTo>
                    <a:pt x="440" y="329"/>
                  </a:lnTo>
                  <a:lnTo>
                    <a:pt x="447" y="320"/>
                  </a:lnTo>
                  <a:lnTo>
                    <a:pt x="463" y="294"/>
                  </a:lnTo>
                  <a:lnTo>
                    <a:pt x="469" y="282"/>
                  </a:lnTo>
                  <a:lnTo>
                    <a:pt x="471" y="271"/>
                  </a:lnTo>
                  <a:lnTo>
                    <a:pt x="471" y="259"/>
                  </a:lnTo>
                  <a:lnTo>
                    <a:pt x="470" y="248"/>
                  </a:lnTo>
                  <a:lnTo>
                    <a:pt x="466" y="237"/>
                  </a:lnTo>
                  <a:lnTo>
                    <a:pt x="459" y="227"/>
                  </a:lnTo>
                  <a:lnTo>
                    <a:pt x="452" y="218"/>
                  </a:lnTo>
                  <a:lnTo>
                    <a:pt x="442" y="211"/>
                  </a:lnTo>
                  <a:lnTo>
                    <a:pt x="106" y="8"/>
                  </a:lnTo>
                  <a:lnTo>
                    <a:pt x="95" y="2"/>
                  </a:lnTo>
                  <a:lnTo>
                    <a:pt x="84" y="0"/>
                  </a:lnTo>
                  <a:lnTo>
                    <a:pt x="72" y="0"/>
                  </a:lnTo>
                  <a:lnTo>
                    <a:pt x="61" y="1"/>
                  </a:lnTo>
                  <a:lnTo>
                    <a:pt x="49" y="4"/>
                  </a:lnTo>
                  <a:lnTo>
                    <a:pt x="39" y="11"/>
                  </a:lnTo>
                  <a:lnTo>
                    <a:pt x="30" y="18"/>
                  </a:lnTo>
                  <a:lnTo>
                    <a:pt x="23" y="29"/>
                  </a:lnTo>
                  <a:lnTo>
                    <a:pt x="8" y="54"/>
                  </a:lnTo>
                  <a:lnTo>
                    <a:pt x="2" y="65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100"/>
                  </a:lnTo>
                  <a:lnTo>
                    <a:pt x="4" y="110"/>
                  </a:lnTo>
                  <a:lnTo>
                    <a:pt x="11" y="121"/>
                  </a:lnTo>
                  <a:lnTo>
                    <a:pt x="18" y="130"/>
                  </a:lnTo>
                  <a:lnTo>
                    <a:pt x="29" y="137"/>
                  </a:lnTo>
                  <a:lnTo>
                    <a:pt x="364" y="34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3" name="Freeform 11"/>
            <p:cNvSpPr>
              <a:spLocks/>
            </p:cNvSpPr>
            <p:nvPr userDrawn="1"/>
          </p:nvSpPr>
          <p:spPr bwMode="auto">
            <a:xfrm>
              <a:off x="7775575" y="2560638"/>
              <a:ext cx="107950" cy="107950"/>
            </a:xfrm>
            <a:custGeom>
              <a:avLst/>
              <a:gdLst>
                <a:gd name="T0" fmla="*/ 34 w 137"/>
                <a:gd name="T1" fmla="*/ 127 h 136"/>
                <a:gd name="T2" fmla="*/ 46 w 137"/>
                <a:gd name="T3" fmla="*/ 133 h 136"/>
                <a:gd name="T4" fmla="*/ 59 w 137"/>
                <a:gd name="T5" fmla="*/ 135 h 136"/>
                <a:gd name="T6" fmla="*/ 72 w 137"/>
                <a:gd name="T7" fmla="*/ 136 h 136"/>
                <a:gd name="T8" fmla="*/ 85 w 137"/>
                <a:gd name="T9" fmla="*/ 134 h 136"/>
                <a:gd name="T10" fmla="*/ 97 w 137"/>
                <a:gd name="T11" fmla="*/ 129 h 136"/>
                <a:gd name="T12" fmla="*/ 108 w 137"/>
                <a:gd name="T13" fmla="*/ 124 h 136"/>
                <a:gd name="T14" fmla="*/ 119 w 137"/>
                <a:gd name="T15" fmla="*/ 114 h 136"/>
                <a:gd name="T16" fmla="*/ 127 w 137"/>
                <a:gd name="T17" fmla="*/ 104 h 136"/>
                <a:gd name="T18" fmla="*/ 133 w 137"/>
                <a:gd name="T19" fmla="*/ 91 h 136"/>
                <a:gd name="T20" fmla="*/ 136 w 137"/>
                <a:gd name="T21" fmla="*/ 79 h 136"/>
                <a:gd name="T22" fmla="*/ 137 w 137"/>
                <a:gd name="T23" fmla="*/ 65 h 136"/>
                <a:gd name="T24" fmla="*/ 135 w 137"/>
                <a:gd name="T25" fmla="*/ 52 h 136"/>
                <a:gd name="T26" fmla="*/ 130 w 137"/>
                <a:gd name="T27" fmla="*/ 40 h 136"/>
                <a:gd name="T28" fmla="*/ 123 w 137"/>
                <a:gd name="T29" fmla="*/ 28 h 136"/>
                <a:gd name="T30" fmla="*/ 115 w 137"/>
                <a:gd name="T31" fmla="*/ 19 h 136"/>
                <a:gd name="T32" fmla="*/ 104 w 137"/>
                <a:gd name="T33" fmla="*/ 11 h 136"/>
                <a:gd name="T34" fmla="*/ 91 w 137"/>
                <a:gd name="T35" fmla="*/ 5 h 136"/>
                <a:gd name="T36" fmla="*/ 79 w 137"/>
                <a:gd name="T37" fmla="*/ 2 h 136"/>
                <a:gd name="T38" fmla="*/ 66 w 137"/>
                <a:gd name="T39" fmla="*/ 0 h 136"/>
                <a:gd name="T40" fmla="*/ 52 w 137"/>
                <a:gd name="T41" fmla="*/ 3 h 136"/>
                <a:gd name="T42" fmla="*/ 41 w 137"/>
                <a:gd name="T43" fmla="*/ 7 h 136"/>
                <a:gd name="T44" fmla="*/ 29 w 137"/>
                <a:gd name="T45" fmla="*/ 14 h 136"/>
                <a:gd name="T46" fmla="*/ 19 w 137"/>
                <a:gd name="T47" fmla="*/ 22 h 136"/>
                <a:gd name="T48" fmla="*/ 11 w 137"/>
                <a:gd name="T49" fmla="*/ 34 h 136"/>
                <a:gd name="T50" fmla="*/ 5 w 137"/>
                <a:gd name="T51" fmla="*/ 46 h 136"/>
                <a:gd name="T52" fmla="*/ 1 w 137"/>
                <a:gd name="T53" fmla="*/ 59 h 136"/>
                <a:gd name="T54" fmla="*/ 0 w 137"/>
                <a:gd name="T55" fmla="*/ 72 h 136"/>
                <a:gd name="T56" fmla="*/ 2 w 137"/>
                <a:gd name="T57" fmla="*/ 84 h 136"/>
                <a:gd name="T58" fmla="*/ 7 w 137"/>
                <a:gd name="T59" fmla="*/ 97 h 136"/>
                <a:gd name="T60" fmla="*/ 14 w 137"/>
                <a:gd name="T61" fmla="*/ 109 h 136"/>
                <a:gd name="T62" fmla="*/ 22 w 137"/>
                <a:gd name="T63" fmla="*/ 119 h 136"/>
                <a:gd name="T64" fmla="*/ 34 w 137"/>
                <a:gd name="T65" fmla="*/ 12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7" h="136">
                  <a:moveTo>
                    <a:pt x="34" y="127"/>
                  </a:moveTo>
                  <a:lnTo>
                    <a:pt x="46" y="133"/>
                  </a:lnTo>
                  <a:lnTo>
                    <a:pt x="59" y="135"/>
                  </a:lnTo>
                  <a:lnTo>
                    <a:pt x="72" y="136"/>
                  </a:lnTo>
                  <a:lnTo>
                    <a:pt x="85" y="134"/>
                  </a:lnTo>
                  <a:lnTo>
                    <a:pt x="97" y="129"/>
                  </a:lnTo>
                  <a:lnTo>
                    <a:pt x="108" y="124"/>
                  </a:lnTo>
                  <a:lnTo>
                    <a:pt x="119" y="114"/>
                  </a:lnTo>
                  <a:lnTo>
                    <a:pt x="127" y="104"/>
                  </a:lnTo>
                  <a:lnTo>
                    <a:pt x="133" y="91"/>
                  </a:lnTo>
                  <a:lnTo>
                    <a:pt x="136" y="79"/>
                  </a:lnTo>
                  <a:lnTo>
                    <a:pt x="137" y="65"/>
                  </a:lnTo>
                  <a:lnTo>
                    <a:pt x="135" y="52"/>
                  </a:lnTo>
                  <a:lnTo>
                    <a:pt x="130" y="40"/>
                  </a:lnTo>
                  <a:lnTo>
                    <a:pt x="123" y="28"/>
                  </a:lnTo>
                  <a:lnTo>
                    <a:pt x="115" y="19"/>
                  </a:lnTo>
                  <a:lnTo>
                    <a:pt x="104" y="11"/>
                  </a:lnTo>
                  <a:lnTo>
                    <a:pt x="91" y="5"/>
                  </a:lnTo>
                  <a:lnTo>
                    <a:pt x="79" y="2"/>
                  </a:lnTo>
                  <a:lnTo>
                    <a:pt x="66" y="0"/>
                  </a:lnTo>
                  <a:lnTo>
                    <a:pt x="52" y="3"/>
                  </a:lnTo>
                  <a:lnTo>
                    <a:pt x="41" y="7"/>
                  </a:lnTo>
                  <a:lnTo>
                    <a:pt x="29" y="14"/>
                  </a:lnTo>
                  <a:lnTo>
                    <a:pt x="19" y="22"/>
                  </a:lnTo>
                  <a:lnTo>
                    <a:pt x="11" y="34"/>
                  </a:lnTo>
                  <a:lnTo>
                    <a:pt x="5" y="46"/>
                  </a:lnTo>
                  <a:lnTo>
                    <a:pt x="1" y="59"/>
                  </a:lnTo>
                  <a:lnTo>
                    <a:pt x="0" y="72"/>
                  </a:lnTo>
                  <a:lnTo>
                    <a:pt x="2" y="84"/>
                  </a:lnTo>
                  <a:lnTo>
                    <a:pt x="7" y="97"/>
                  </a:lnTo>
                  <a:lnTo>
                    <a:pt x="14" y="109"/>
                  </a:lnTo>
                  <a:lnTo>
                    <a:pt x="22" y="119"/>
                  </a:lnTo>
                  <a:lnTo>
                    <a:pt x="34" y="12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4" name="Freeform 12"/>
            <p:cNvSpPr>
              <a:spLocks/>
            </p:cNvSpPr>
            <p:nvPr userDrawn="1"/>
          </p:nvSpPr>
          <p:spPr bwMode="auto">
            <a:xfrm>
              <a:off x="7905750" y="2638425"/>
              <a:ext cx="107950" cy="107950"/>
            </a:xfrm>
            <a:custGeom>
              <a:avLst/>
              <a:gdLst>
                <a:gd name="T0" fmla="*/ 32 w 136"/>
                <a:gd name="T1" fmla="*/ 127 h 137"/>
                <a:gd name="T2" fmla="*/ 45 w 136"/>
                <a:gd name="T3" fmla="*/ 133 h 137"/>
                <a:gd name="T4" fmla="*/ 58 w 136"/>
                <a:gd name="T5" fmla="*/ 136 h 137"/>
                <a:gd name="T6" fmla="*/ 71 w 136"/>
                <a:gd name="T7" fmla="*/ 137 h 137"/>
                <a:gd name="T8" fmla="*/ 84 w 136"/>
                <a:gd name="T9" fmla="*/ 135 h 137"/>
                <a:gd name="T10" fmla="*/ 97 w 136"/>
                <a:gd name="T11" fmla="*/ 131 h 137"/>
                <a:gd name="T12" fmla="*/ 108 w 136"/>
                <a:gd name="T13" fmla="*/ 124 h 137"/>
                <a:gd name="T14" fmla="*/ 117 w 136"/>
                <a:gd name="T15" fmla="*/ 116 h 137"/>
                <a:gd name="T16" fmla="*/ 125 w 136"/>
                <a:gd name="T17" fmla="*/ 104 h 137"/>
                <a:gd name="T18" fmla="*/ 131 w 136"/>
                <a:gd name="T19" fmla="*/ 91 h 137"/>
                <a:gd name="T20" fmla="*/ 135 w 136"/>
                <a:gd name="T21" fmla="*/ 79 h 137"/>
                <a:gd name="T22" fmla="*/ 136 w 136"/>
                <a:gd name="T23" fmla="*/ 66 h 137"/>
                <a:gd name="T24" fmla="*/ 134 w 136"/>
                <a:gd name="T25" fmla="*/ 52 h 137"/>
                <a:gd name="T26" fmla="*/ 129 w 136"/>
                <a:gd name="T27" fmla="*/ 41 h 137"/>
                <a:gd name="T28" fmla="*/ 122 w 136"/>
                <a:gd name="T29" fmla="*/ 29 h 137"/>
                <a:gd name="T30" fmla="*/ 114 w 136"/>
                <a:gd name="T31" fmla="*/ 19 h 137"/>
                <a:gd name="T32" fmla="*/ 102 w 136"/>
                <a:gd name="T33" fmla="*/ 11 h 137"/>
                <a:gd name="T34" fmla="*/ 90 w 136"/>
                <a:gd name="T35" fmla="*/ 5 h 137"/>
                <a:gd name="T36" fmla="*/ 77 w 136"/>
                <a:gd name="T37" fmla="*/ 1 h 137"/>
                <a:gd name="T38" fmla="*/ 64 w 136"/>
                <a:gd name="T39" fmla="*/ 0 h 137"/>
                <a:gd name="T40" fmla="*/ 52 w 136"/>
                <a:gd name="T41" fmla="*/ 3 h 137"/>
                <a:gd name="T42" fmla="*/ 39 w 136"/>
                <a:gd name="T43" fmla="*/ 7 h 137"/>
                <a:gd name="T44" fmla="*/ 28 w 136"/>
                <a:gd name="T45" fmla="*/ 14 h 137"/>
                <a:gd name="T46" fmla="*/ 17 w 136"/>
                <a:gd name="T47" fmla="*/ 22 h 137"/>
                <a:gd name="T48" fmla="*/ 9 w 136"/>
                <a:gd name="T49" fmla="*/ 34 h 137"/>
                <a:gd name="T50" fmla="*/ 3 w 136"/>
                <a:gd name="T51" fmla="*/ 46 h 137"/>
                <a:gd name="T52" fmla="*/ 1 w 136"/>
                <a:gd name="T53" fmla="*/ 59 h 137"/>
                <a:gd name="T54" fmla="*/ 0 w 136"/>
                <a:gd name="T55" fmla="*/ 72 h 137"/>
                <a:gd name="T56" fmla="*/ 2 w 136"/>
                <a:gd name="T57" fmla="*/ 86 h 137"/>
                <a:gd name="T58" fmla="*/ 7 w 136"/>
                <a:gd name="T59" fmla="*/ 97 h 137"/>
                <a:gd name="T60" fmla="*/ 13 w 136"/>
                <a:gd name="T61" fmla="*/ 109 h 137"/>
                <a:gd name="T62" fmla="*/ 22 w 136"/>
                <a:gd name="T63" fmla="*/ 119 h 137"/>
                <a:gd name="T64" fmla="*/ 32 w 136"/>
                <a:gd name="T65" fmla="*/ 12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6" h="137">
                  <a:moveTo>
                    <a:pt x="32" y="127"/>
                  </a:moveTo>
                  <a:lnTo>
                    <a:pt x="45" y="133"/>
                  </a:lnTo>
                  <a:lnTo>
                    <a:pt x="58" y="136"/>
                  </a:lnTo>
                  <a:lnTo>
                    <a:pt x="71" y="137"/>
                  </a:lnTo>
                  <a:lnTo>
                    <a:pt x="84" y="135"/>
                  </a:lnTo>
                  <a:lnTo>
                    <a:pt x="97" y="131"/>
                  </a:lnTo>
                  <a:lnTo>
                    <a:pt x="108" y="124"/>
                  </a:lnTo>
                  <a:lnTo>
                    <a:pt x="117" y="116"/>
                  </a:lnTo>
                  <a:lnTo>
                    <a:pt x="125" y="104"/>
                  </a:lnTo>
                  <a:lnTo>
                    <a:pt x="131" y="91"/>
                  </a:lnTo>
                  <a:lnTo>
                    <a:pt x="135" y="79"/>
                  </a:lnTo>
                  <a:lnTo>
                    <a:pt x="136" y="66"/>
                  </a:lnTo>
                  <a:lnTo>
                    <a:pt x="134" y="52"/>
                  </a:lnTo>
                  <a:lnTo>
                    <a:pt x="129" y="41"/>
                  </a:lnTo>
                  <a:lnTo>
                    <a:pt x="122" y="29"/>
                  </a:lnTo>
                  <a:lnTo>
                    <a:pt x="114" y="19"/>
                  </a:lnTo>
                  <a:lnTo>
                    <a:pt x="102" y="11"/>
                  </a:lnTo>
                  <a:lnTo>
                    <a:pt x="90" y="5"/>
                  </a:lnTo>
                  <a:lnTo>
                    <a:pt x="77" y="1"/>
                  </a:lnTo>
                  <a:lnTo>
                    <a:pt x="64" y="0"/>
                  </a:lnTo>
                  <a:lnTo>
                    <a:pt x="52" y="3"/>
                  </a:lnTo>
                  <a:lnTo>
                    <a:pt x="39" y="7"/>
                  </a:lnTo>
                  <a:lnTo>
                    <a:pt x="28" y="14"/>
                  </a:lnTo>
                  <a:lnTo>
                    <a:pt x="17" y="22"/>
                  </a:lnTo>
                  <a:lnTo>
                    <a:pt x="9" y="34"/>
                  </a:lnTo>
                  <a:lnTo>
                    <a:pt x="3" y="46"/>
                  </a:lnTo>
                  <a:lnTo>
                    <a:pt x="1" y="59"/>
                  </a:lnTo>
                  <a:lnTo>
                    <a:pt x="0" y="72"/>
                  </a:lnTo>
                  <a:lnTo>
                    <a:pt x="2" y="86"/>
                  </a:lnTo>
                  <a:lnTo>
                    <a:pt x="7" y="97"/>
                  </a:lnTo>
                  <a:lnTo>
                    <a:pt x="13" y="109"/>
                  </a:lnTo>
                  <a:lnTo>
                    <a:pt x="22" y="119"/>
                  </a:lnTo>
                  <a:lnTo>
                    <a:pt x="32" y="12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5" name="Freeform 13"/>
            <p:cNvSpPr>
              <a:spLocks/>
            </p:cNvSpPr>
            <p:nvPr userDrawn="1"/>
          </p:nvSpPr>
          <p:spPr bwMode="auto">
            <a:xfrm>
              <a:off x="8034338" y="2716213"/>
              <a:ext cx="107950" cy="107950"/>
            </a:xfrm>
            <a:custGeom>
              <a:avLst/>
              <a:gdLst>
                <a:gd name="T0" fmla="*/ 33 w 136"/>
                <a:gd name="T1" fmla="*/ 126 h 136"/>
                <a:gd name="T2" fmla="*/ 45 w 136"/>
                <a:gd name="T3" fmla="*/ 132 h 136"/>
                <a:gd name="T4" fmla="*/ 58 w 136"/>
                <a:gd name="T5" fmla="*/ 135 h 136"/>
                <a:gd name="T6" fmla="*/ 72 w 136"/>
                <a:gd name="T7" fmla="*/ 136 h 136"/>
                <a:gd name="T8" fmla="*/ 84 w 136"/>
                <a:gd name="T9" fmla="*/ 134 h 136"/>
                <a:gd name="T10" fmla="*/ 97 w 136"/>
                <a:gd name="T11" fmla="*/ 129 h 136"/>
                <a:gd name="T12" fmla="*/ 109 w 136"/>
                <a:gd name="T13" fmla="*/ 123 h 136"/>
                <a:gd name="T14" fmla="*/ 118 w 136"/>
                <a:gd name="T15" fmla="*/ 114 h 136"/>
                <a:gd name="T16" fmla="*/ 126 w 136"/>
                <a:gd name="T17" fmla="*/ 103 h 136"/>
                <a:gd name="T18" fmla="*/ 132 w 136"/>
                <a:gd name="T19" fmla="*/ 90 h 136"/>
                <a:gd name="T20" fmla="*/ 135 w 136"/>
                <a:gd name="T21" fmla="*/ 78 h 136"/>
                <a:gd name="T22" fmla="*/ 136 w 136"/>
                <a:gd name="T23" fmla="*/ 65 h 136"/>
                <a:gd name="T24" fmla="*/ 134 w 136"/>
                <a:gd name="T25" fmla="*/ 51 h 136"/>
                <a:gd name="T26" fmla="*/ 129 w 136"/>
                <a:gd name="T27" fmla="*/ 40 h 136"/>
                <a:gd name="T28" fmla="*/ 122 w 136"/>
                <a:gd name="T29" fmla="*/ 28 h 136"/>
                <a:gd name="T30" fmla="*/ 114 w 136"/>
                <a:gd name="T31" fmla="*/ 18 h 136"/>
                <a:gd name="T32" fmla="*/ 103 w 136"/>
                <a:gd name="T33" fmla="*/ 10 h 136"/>
                <a:gd name="T34" fmla="*/ 90 w 136"/>
                <a:gd name="T35" fmla="*/ 4 h 136"/>
                <a:gd name="T36" fmla="*/ 78 w 136"/>
                <a:gd name="T37" fmla="*/ 0 h 136"/>
                <a:gd name="T38" fmla="*/ 65 w 136"/>
                <a:gd name="T39" fmla="*/ 0 h 136"/>
                <a:gd name="T40" fmla="*/ 52 w 136"/>
                <a:gd name="T41" fmla="*/ 2 h 136"/>
                <a:gd name="T42" fmla="*/ 39 w 136"/>
                <a:gd name="T43" fmla="*/ 6 h 136"/>
                <a:gd name="T44" fmla="*/ 28 w 136"/>
                <a:gd name="T45" fmla="*/ 13 h 136"/>
                <a:gd name="T46" fmla="*/ 18 w 136"/>
                <a:gd name="T47" fmla="*/ 21 h 136"/>
                <a:gd name="T48" fmla="*/ 10 w 136"/>
                <a:gd name="T49" fmla="*/ 33 h 136"/>
                <a:gd name="T50" fmla="*/ 4 w 136"/>
                <a:gd name="T51" fmla="*/ 45 h 136"/>
                <a:gd name="T52" fmla="*/ 1 w 136"/>
                <a:gd name="T53" fmla="*/ 58 h 136"/>
                <a:gd name="T54" fmla="*/ 0 w 136"/>
                <a:gd name="T55" fmla="*/ 72 h 136"/>
                <a:gd name="T56" fmla="*/ 3 w 136"/>
                <a:gd name="T57" fmla="*/ 85 h 136"/>
                <a:gd name="T58" fmla="*/ 7 w 136"/>
                <a:gd name="T59" fmla="*/ 97 h 136"/>
                <a:gd name="T60" fmla="*/ 13 w 136"/>
                <a:gd name="T61" fmla="*/ 109 h 136"/>
                <a:gd name="T62" fmla="*/ 22 w 136"/>
                <a:gd name="T63" fmla="*/ 118 h 136"/>
                <a:gd name="T64" fmla="*/ 33 w 136"/>
                <a:gd name="T65" fmla="*/ 12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6" h="136">
                  <a:moveTo>
                    <a:pt x="33" y="126"/>
                  </a:moveTo>
                  <a:lnTo>
                    <a:pt x="45" y="132"/>
                  </a:lnTo>
                  <a:lnTo>
                    <a:pt x="58" y="135"/>
                  </a:lnTo>
                  <a:lnTo>
                    <a:pt x="72" y="136"/>
                  </a:lnTo>
                  <a:lnTo>
                    <a:pt x="84" y="134"/>
                  </a:lnTo>
                  <a:lnTo>
                    <a:pt x="97" y="129"/>
                  </a:lnTo>
                  <a:lnTo>
                    <a:pt x="109" y="123"/>
                  </a:lnTo>
                  <a:lnTo>
                    <a:pt x="118" y="114"/>
                  </a:lnTo>
                  <a:lnTo>
                    <a:pt x="126" y="103"/>
                  </a:lnTo>
                  <a:lnTo>
                    <a:pt x="132" y="90"/>
                  </a:lnTo>
                  <a:lnTo>
                    <a:pt x="135" y="78"/>
                  </a:lnTo>
                  <a:lnTo>
                    <a:pt x="136" y="65"/>
                  </a:lnTo>
                  <a:lnTo>
                    <a:pt x="134" y="51"/>
                  </a:lnTo>
                  <a:lnTo>
                    <a:pt x="129" y="40"/>
                  </a:lnTo>
                  <a:lnTo>
                    <a:pt x="122" y="28"/>
                  </a:lnTo>
                  <a:lnTo>
                    <a:pt x="114" y="18"/>
                  </a:lnTo>
                  <a:lnTo>
                    <a:pt x="103" y="10"/>
                  </a:lnTo>
                  <a:lnTo>
                    <a:pt x="90" y="4"/>
                  </a:lnTo>
                  <a:lnTo>
                    <a:pt x="78" y="0"/>
                  </a:lnTo>
                  <a:lnTo>
                    <a:pt x="65" y="0"/>
                  </a:lnTo>
                  <a:lnTo>
                    <a:pt x="52" y="2"/>
                  </a:lnTo>
                  <a:lnTo>
                    <a:pt x="39" y="6"/>
                  </a:lnTo>
                  <a:lnTo>
                    <a:pt x="28" y="13"/>
                  </a:lnTo>
                  <a:lnTo>
                    <a:pt x="18" y="21"/>
                  </a:lnTo>
                  <a:lnTo>
                    <a:pt x="10" y="33"/>
                  </a:lnTo>
                  <a:lnTo>
                    <a:pt x="4" y="45"/>
                  </a:lnTo>
                  <a:lnTo>
                    <a:pt x="1" y="58"/>
                  </a:lnTo>
                  <a:lnTo>
                    <a:pt x="0" y="72"/>
                  </a:lnTo>
                  <a:lnTo>
                    <a:pt x="3" y="85"/>
                  </a:lnTo>
                  <a:lnTo>
                    <a:pt x="7" y="97"/>
                  </a:lnTo>
                  <a:lnTo>
                    <a:pt x="13" y="109"/>
                  </a:lnTo>
                  <a:lnTo>
                    <a:pt x="22" y="118"/>
                  </a:lnTo>
                  <a:lnTo>
                    <a:pt x="33" y="12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6" name="Freeform 14"/>
            <p:cNvSpPr>
              <a:spLocks/>
            </p:cNvSpPr>
            <p:nvPr userDrawn="1"/>
          </p:nvSpPr>
          <p:spPr bwMode="auto">
            <a:xfrm>
              <a:off x="7693025" y="2692400"/>
              <a:ext cx="109538" cy="109538"/>
            </a:xfrm>
            <a:custGeom>
              <a:avLst/>
              <a:gdLst>
                <a:gd name="T0" fmla="*/ 33 w 137"/>
                <a:gd name="T1" fmla="*/ 127 h 138"/>
                <a:gd name="T2" fmla="*/ 46 w 137"/>
                <a:gd name="T3" fmla="*/ 133 h 138"/>
                <a:gd name="T4" fmla="*/ 58 w 137"/>
                <a:gd name="T5" fmla="*/ 136 h 138"/>
                <a:gd name="T6" fmla="*/ 71 w 137"/>
                <a:gd name="T7" fmla="*/ 138 h 138"/>
                <a:gd name="T8" fmla="*/ 85 w 137"/>
                <a:gd name="T9" fmla="*/ 135 h 138"/>
                <a:gd name="T10" fmla="*/ 96 w 137"/>
                <a:gd name="T11" fmla="*/ 131 h 138"/>
                <a:gd name="T12" fmla="*/ 108 w 137"/>
                <a:gd name="T13" fmla="*/ 124 h 138"/>
                <a:gd name="T14" fmla="*/ 118 w 137"/>
                <a:gd name="T15" fmla="*/ 116 h 138"/>
                <a:gd name="T16" fmla="*/ 126 w 137"/>
                <a:gd name="T17" fmla="*/ 104 h 138"/>
                <a:gd name="T18" fmla="*/ 132 w 137"/>
                <a:gd name="T19" fmla="*/ 91 h 138"/>
                <a:gd name="T20" fmla="*/ 136 w 137"/>
                <a:gd name="T21" fmla="*/ 79 h 138"/>
                <a:gd name="T22" fmla="*/ 137 w 137"/>
                <a:gd name="T23" fmla="*/ 66 h 138"/>
                <a:gd name="T24" fmla="*/ 134 w 137"/>
                <a:gd name="T25" fmla="*/ 52 h 138"/>
                <a:gd name="T26" fmla="*/ 130 w 137"/>
                <a:gd name="T27" fmla="*/ 41 h 138"/>
                <a:gd name="T28" fmla="*/ 123 w 137"/>
                <a:gd name="T29" fmla="*/ 29 h 138"/>
                <a:gd name="T30" fmla="*/ 115 w 137"/>
                <a:gd name="T31" fmla="*/ 19 h 138"/>
                <a:gd name="T32" fmla="*/ 103 w 137"/>
                <a:gd name="T33" fmla="*/ 11 h 138"/>
                <a:gd name="T34" fmla="*/ 91 w 137"/>
                <a:gd name="T35" fmla="*/ 5 h 138"/>
                <a:gd name="T36" fmla="*/ 78 w 137"/>
                <a:gd name="T37" fmla="*/ 2 h 138"/>
                <a:gd name="T38" fmla="*/ 65 w 137"/>
                <a:gd name="T39" fmla="*/ 0 h 138"/>
                <a:gd name="T40" fmla="*/ 52 w 137"/>
                <a:gd name="T41" fmla="*/ 3 h 138"/>
                <a:gd name="T42" fmla="*/ 40 w 137"/>
                <a:gd name="T43" fmla="*/ 7 h 138"/>
                <a:gd name="T44" fmla="*/ 28 w 137"/>
                <a:gd name="T45" fmla="*/ 14 h 138"/>
                <a:gd name="T46" fmla="*/ 18 w 137"/>
                <a:gd name="T47" fmla="*/ 22 h 138"/>
                <a:gd name="T48" fmla="*/ 10 w 137"/>
                <a:gd name="T49" fmla="*/ 34 h 138"/>
                <a:gd name="T50" fmla="*/ 4 w 137"/>
                <a:gd name="T51" fmla="*/ 47 h 138"/>
                <a:gd name="T52" fmla="*/ 1 w 137"/>
                <a:gd name="T53" fmla="*/ 59 h 138"/>
                <a:gd name="T54" fmla="*/ 0 w 137"/>
                <a:gd name="T55" fmla="*/ 72 h 138"/>
                <a:gd name="T56" fmla="*/ 2 w 137"/>
                <a:gd name="T57" fmla="*/ 86 h 138"/>
                <a:gd name="T58" fmla="*/ 7 w 137"/>
                <a:gd name="T59" fmla="*/ 97 h 138"/>
                <a:gd name="T60" fmla="*/ 13 w 137"/>
                <a:gd name="T61" fmla="*/ 109 h 138"/>
                <a:gd name="T62" fmla="*/ 22 w 137"/>
                <a:gd name="T63" fmla="*/ 119 h 138"/>
                <a:gd name="T64" fmla="*/ 33 w 137"/>
                <a:gd name="T65" fmla="*/ 12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7" h="138">
                  <a:moveTo>
                    <a:pt x="33" y="127"/>
                  </a:moveTo>
                  <a:lnTo>
                    <a:pt x="46" y="133"/>
                  </a:lnTo>
                  <a:lnTo>
                    <a:pt x="58" y="136"/>
                  </a:lnTo>
                  <a:lnTo>
                    <a:pt x="71" y="138"/>
                  </a:lnTo>
                  <a:lnTo>
                    <a:pt x="85" y="135"/>
                  </a:lnTo>
                  <a:lnTo>
                    <a:pt x="96" y="131"/>
                  </a:lnTo>
                  <a:lnTo>
                    <a:pt x="108" y="124"/>
                  </a:lnTo>
                  <a:lnTo>
                    <a:pt x="118" y="116"/>
                  </a:lnTo>
                  <a:lnTo>
                    <a:pt x="126" y="104"/>
                  </a:lnTo>
                  <a:lnTo>
                    <a:pt x="132" y="91"/>
                  </a:lnTo>
                  <a:lnTo>
                    <a:pt x="136" y="79"/>
                  </a:lnTo>
                  <a:lnTo>
                    <a:pt x="137" y="66"/>
                  </a:lnTo>
                  <a:lnTo>
                    <a:pt x="134" y="52"/>
                  </a:lnTo>
                  <a:lnTo>
                    <a:pt x="130" y="41"/>
                  </a:lnTo>
                  <a:lnTo>
                    <a:pt x="123" y="29"/>
                  </a:lnTo>
                  <a:lnTo>
                    <a:pt x="115" y="19"/>
                  </a:lnTo>
                  <a:lnTo>
                    <a:pt x="103" y="11"/>
                  </a:lnTo>
                  <a:lnTo>
                    <a:pt x="91" y="5"/>
                  </a:lnTo>
                  <a:lnTo>
                    <a:pt x="78" y="2"/>
                  </a:lnTo>
                  <a:lnTo>
                    <a:pt x="65" y="0"/>
                  </a:lnTo>
                  <a:lnTo>
                    <a:pt x="52" y="3"/>
                  </a:lnTo>
                  <a:lnTo>
                    <a:pt x="40" y="7"/>
                  </a:lnTo>
                  <a:lnTo>
                    <a:pt x="28" y="14"/>
                  </a:lnTo>
                  <a:lnTo>
                    <a:pt x="18" y="22"/>
                  </a:lnTo>
                  <a:lnTo>
                    <a:pt x="10" y="34"/>
                  </a:lnTo>
                  <a:lnTo>
                    <a:pt x="4" y="47"/>
                  </a:lnTo>
                  <a:lnTo>
                    <a:pt x="1" y="59"/>
                  </a:lnTo>
                  <a:lnTo>
                    <a:pt x="0" y="72"/>
                  </a:lnTo>
                  <a:lnTo>
                    <a:pt x="2" y="86"/>
                  </a:lnTo>
                  <a:lnTo>
                    <a:pt x="7" y="97"/>
                  </a:lnTo>
                  <a:lnTo>
                    <a:pt x="13" y="109"/>
                  </a:lnTo>
                  <a:lnTo>
                    <a:pt x="22" y="119"/>
                  </a:lnTo>
                  <a:lnTo>
                    <a:pt x="33" y="12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7" name="Freeform 15"/>
            <p:cNvSpPr>
              <a:spLocks/>
            </p:cNvSpPr>
            <p:nvPr userDrawn="1"/>
          </p:nvSpPr>
          <p:spPr bwMode="auto">
            <a:xfrm>
              <a:off x="7823200" y="2771775"/>
              <a:ext cx="109538" cy="107950"/>
            </a:xfrm>
            <a:custGeom>
              <a:avLst/>
              <a:gdLst>
                <a:gd name="T0" fmla="*/ 34 w 137"/>
                <a:gd name="T1" fmla="*/ 126 h 137"/>
                <a:gd name="T2" fmla="*/ 46 w 137"/>
                <a:gd name="T3" fmla="*/ 132 h 137"/>
                <a:gd name="T4" fmla="*/ 59 w 137"/>
                <a:gd name="T5" fmla="*/ 136 h 137"/>
                <a:gd name="T6" fmla="*/ 72 w 137"/>
                <a:gd name="T7" fmla="*/ 137 h 137"/>
                <a:gd name="T8" fmla="*/ 85 w 137"/>
                <a:gd name="T9" fmla="*/ 134 h 137"/>
                <a:gd name="T10" fmla="*/ 97 w 137"/>
                <a:gd name="T11" fmla="*/ 130 h 137"/>
                <a:gd name="T12" fmla="*/ 109 w 137"/>
                <a:gd name="T13" fmla="*/ 123 h 137"/>
                <a:gd name="T14" fmla="*/ 119 w 137"/>
                <a:gd name="T15" fmla="*/ 115 h 137"/>
                <a:gd name="T16" fmla="*/ 127 w 137"/>
                <a:gd name="T17" fmla="*/ 103 h 137"/>
                <a:gd name="T18" fmla="*/ 133 w 137"/>
                <a:gd name="T19" fmla="*/ 91 h 137"/>
                <a:gd name="T20" fmla="*/ 136 w 137"/>
                <a:gd name="T21" fmla="*/ 78 h 137"/>
                <a:gd name="T22" fmla="*/ 137 w 137"/>
                <a:gd name="T23" fmla="*/ 65 h 137"/>
                <a:gd name="T24" fmla="*/ 135 w 137"/>
                <a:gd name="T25" fmla="*/ 51 h 137"/>
                <a:gd name="T26" fmla="*/ 130 w 137"/>
                <a:gd name="T27" fmla="*/ 40 h 137"/>
                <a:gd name="T28" fmla="*/ 123 w 137"/>
                <a:gd name="T29" fmla="*/ 28 h 137"/>
                <a:gd name="T30" fmla="*/ 115 w 137"/>
                <a:gd name="T31" fmla="*/ 18 h 137"/>
                <a:gd name="T32" fmla="*/ 104 w 137"/>
                <a:gd name="T33" fmla="*/ 10 h 137"/>
                <a:gd name="T34" fmla="*/ 91 w 137"/>
                <a:gd name="T35" fmla="*/ 4 h 137"/>
                <a:gd name="T36" fmla="*/ 79 w 137"/>
                <a:gd name="T37" fmla="*/ 1 h 137"/>
                <a:gd name="T38" fmla="*/ 66 w 137"/>
                <a:gd name="T39" fmla="*/ 0 h 137"/>
                <a:gd name="T40" fmla="*/ 52 w 137"/>
                <a:gd name="T41" fmla="*/ 2 h 137"/>
                <a:gd name="T42" fmla="*/ 41 w 137"/>
                <a:gd name="T43" fmla="*/ 6 h 137"/>
                <a:gd name="T44" fmla="*/ 29 w 137"/>
                <a:gd name="T45" fmla="*/ 13 h 137"/>
                <a:gd name="T46" fmla="*/ 19 w 137"/>
                <a:gd name="T47" fmla="*/ 21 h 137"/>
                <a:gd name="T48" fmla="*/ 11 w 137"/>
                <a:gd name="T49" fmla="*/ 33 h 137"/>
                <a:gd name="T50" fmla="*/ 5 w 137"/>
                <a:gd name="T51" fmla="*/ 46 h 137"/>
                <a:gd name="T52" fmla="*/ 1 w 137"/>
                <a:gd name="T53" fmla="*/ 58 h 137"/>
                <a:gd name="T54" fmla="*/ 0 w 137"/>
                <a:gd name="T55" fmla="*/ 71 h 137"/>
                <a:gd name="T56" fmla="*/ 3 w 137"/>
                <a:gd name="T57" fmla="*/ 85 h 137"/>
                <a:gd name="T58" fmla="*/ 7 w 137"/>
                <a:gd name="T59" fmla="*/ 96 h 137"/>
                <a:gd name="T60" fmla="*/ 14 w 137"/>
                <a:gd name="T61" fmla="*/ 108 h 137"/>
                <a:gd name="T62" fmla="*/ 22 w 137"/>
                <a:gd name="T63" fmla="*/ 118 h 137"/>
                <a:gd name="T64" fmla="*/ 34 w 137"/>
                <a:gd name="T65" fmla="*/ 12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7" h="137">
                  <a:moveTo>
                    <a:pt x="34" y="126"/>
                  </a:moveTo>
                  <a:lnTo>
                    <a:pt x="46" y="132"/>
                  </a:lnTo>
                  <a:lnTo>
                    <a:pt x="59" y="136"/>
                  </a:lnTo>
                  <a:lnTo>
                    <a:pt x="72" y="137"/>
                  </a:lnTo>
                  <a:lnTo>
                    <a:pt x="85" y="134"/>
                  </a:lnTo>
                  <a:lnTo>
                    <a:pt x="97" y="130"/>
                  </a:lnTo>
                  <a:lnTo>
                    <a:pt x="109" y="123"/>
                  </a:lnTo>
                  <a:lnTo>
                    <a:pt x="119" y="115"/>
                  </a:lnTo>
                  <a:lnTo>
                    <a:pt x="127" y="103"/>
                  </a:lnTo>
                  <a:lnTo>
                    <a:pt x="133" y="91"/>
                  </a:lnTo>
                  <a:lnTo>
                    <a:pt x="136" y="78"/>
                  </a:lnTo>
                  <a:lnTo>
                    <a:pt x="137" y="65"/>
                  </a:lnTo>
                  <a:lnTo>
                    <a:pt x="135" y="51"/>
                  </a:lnTo>
                  <a:lnTo>
                    <a:pt x="130" y="40"/>
                  </a:lnTo>
                  <a:lnTo>
                    <a:pt x="123" y="28"/>
                  </a:lnTo>
                  <a:lnTo>
                    <a:pt x="115" y="18"/>
                  </a:lnTo>
                  <a:lnTo>
                    <a:pt x="104" y="10"/>
                  </a:lnTo>
                  <a:lnTo>
                    <a:pt x="91" y="4"/>
                  </a:lnTo>
                  <a:lnTo>
                    <a:pt x="79" y="1"/>
                  </a:lnTo>
                  <a:lnTo>
                    <a:pt x="66" y="0"/>
                  </a:lnTo>
                  <a:lnTo>
                    <a:pt x="52" y="2"/>
                  </a:lnTo>
                  <a:lnTo>
                    <a:pt x="41" y="6"/>
                  </a:lnTo>
                  <a:lnTo>
                    <a:pt x="29" y="13"/>
                  </a:lnTo>
                  <a:lnTo>
                    <a:pt x="19" y="21"/>
                  </a:lnTo>
                  <a:lnTo>
                    <a:pt x="11" y="33"/>
                  </a:lnTo>
                  <a:lnTo>
                    <a:pt x="5" y="46"/>
                  </a:lnTo>
                  <a:lnTo>
                    <a:pt x="1" y="58"/>
                  </a:lnTo>
                  <a:lnTo>
                    <a:pt x="0" y="71"/>
                  </a:lnTo>
                  <a:lnTo>
                    <a:pt x="3" y="85"/>
                  </a:lnTo>
                  <a:lnTo>
                    <a:pt x="7" y="96"/>
                  </a:lnTo>
                  <a:lnTo>
                    <a:pt x="14" y="108"/>
                  </a:lnTo>
                  <a:lnTo>
                    <a:pt x="22" y="118"/>
                  </a:lnTo>
                  <a:lnTo>
                    <a:pt x="34" y="12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8" name="Freeform 16"/>
            <p:cNvSpPr>
              <a:spLocks/>
            </p:cNvSpPr>
            <p:nvPr userDrawn="1"/>
          </p:nvSpPr>
          <p:spPr bwMode="auto">
            <a:xfrm>
              <a:off x="7951788" y="2849563"/>
              <a:ext cx="109538" cy="107950"/>
            </a:xfrm>
            <a:custGeom>
              <a:avLst/>
              <a:gdLst>
                <a:gd name="T0" fmla="*/ 33 w 137"/>
                <a:gd name="T1" fmla="*/ 126 h 137"/>
                <a:gd name="T2" fmla="*/ 46 w 137"/>
                <a:gd name="T3" fmla="*/ 132 h 137"/>
                <a:gd name="T4" fmla="*/ 58 w 137"/>
                <a:gd name="T5" fmla="*/ 135 h 137"/>
                <a:gd name="T6" fmla="*/ 71 w 137"/>
                <a:gd name="T7" fmla="*/ 137 h 137"/>
                <a:gd name="T8" fmla="*/ 85 w 137"/>
                <a:gd name="T9" fmla="*/ 134 h 137"/>
                <a:gd name="T10" fmla="*/ 96 w 137"/>
                <a:gd name="T11" fmla="*/ 130 h 137"/>
                <a:gd name="T12" fmla="*/ 108 w 137"/>
                <a:gd name="T13" fmla="*/ 123 h 137"/>
                <a:gd name="T14" fmla="*/ 118 w 137"/>
                <a:gd name="T15" fmla="*/ 115 h 137"/>
                <a:gd name="T16" fmla="*/ 126 w 137"/>
                <a:gd name="T17" fmla="*/ 103 h 137"/>
                <a:gd name="T18" fmla="*/ 132 w 137"/>
                <a:gd name="T19" fmla="*/ 91 h 137"/>
                <a:gd name="T20" fmla="*/ 136 w 137"/>
                <a:gd name="T21" fmla="*/ 78 h 137"/>
                <a:gd name="T22" fmla="*/ 137 w 137"/>
                <a:gd name="T23" fmla="*/ 65 h 137"/>
                <a:gd name="T24" fmla="*/ 134 w 137"/>
                <a:gd name="T25" fmla="*/ 51 h 137"/>
                <a:gd name="T26" fmla="*/ 130 w 137"/>
                <a:gd name="T27" fmla="*/ 40 h 137"/>
                <a:gd name="T28" fmla="*/ 123 w 137"/>
                <a:gd name="T29" fmla="*/ 28 h 137"/>
                <a:gd name="T30" fmla="*/ 115 w 137"/>
                <a:gd name="T31" fmla="*/ 18 h 137"/>
                <a:gd name="T32" fmla="*/ 103 w 137"/>
                <a:gd name="T33" fmla="*/ 10 h 137"/>
                <a:gd name="T34" fmla="*/ 91 w 137"/>
                <a:gd name="T35" fmla="*/ 4 h 137"/>
                <a:gd name="T36" fmla="*/ 78 w 137"/>
                <a:gd name="T37" fmla="*/ 1 h 137"/>
                <a:gd name="T38" fmla="*/ 65 w 137"/>
                <a:gd name="T39" fmla="*/ 0 h 137"/>
                <a:gd name="T40" fmla="*/ 51 w 137"/>
                <a:gd name="T41" fmla="*/ 2 h 137"/>
                <a:gd name="T42" fmla="*/ 40 w 137"/>
                <a:gd name="T43" fmla="*/ 6 h 137"/>
                <a:gd name="T44" fmla="*/ 28 w 137"/>
                <a:gd name="T45" fmla="*/ 13 h 137"/>
                <a:gd name="T46" fmla="*/ 18 w 137"/>
                <a:gd name="T47" fmla="*/ 21 h 137"/>
                <a:gd name="T48" fmla="*/ 10 w 137"/>
                <a:gd name="T49" fmla="*/ 33 h 137"/>
                <a:gd name="T50" fmla="*/ 4 w 137"/>
                <a:gd name="T51" fmla="*/ 46 h 137"/>
                <a:gd name="T52" fmla="*/ 1 w 137"/>
                <a:gd name="T53" fmla="*/ 58 h 137"/>
                <a:gd name="T54" fmla="*/ 0 w 137"/>
                <a:gd name="T55" fmla="*/ 71 h 137"/>
                <a:gd name="T56" fmla="*/ 2 w 137"/>
                <a:gd name="T57" fmla="*/ 85 h 137"/>
                <a:gd name="T58" fmla="*/ 7 w 137"/>
                <a:gd name="T59" fmla="*/ 96 h 137"/>
                <a:gd name="T60" fmla="*/ 13 w 137"/>
                <a:gd name="T61" fmla="*/ 108 h 137"/>
                <a:gd name="T62" fmla="*/ 22 w 137"/>
                <a:gd name="T63" fmla="*/ 118 h 137"/>
                <a:gd name="T64" fmla="*/ 33 w 137"/>
                <a:gd name="T65" fmla="*/ 12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7" h="137">
                  <a:moveTo>
                    <a:pt x="33" y="126"/>
                  </a:moveTo>
                  <a:lnTo>
                    <a:pt x="46" y="132"/>
                  </a:lnTo>
                  <a:lnTo>
                    <a:pt x="58" y="135"/>
                  </a:lnTo>
                  <a:lnTo>
                    <a:pt x="71" y="137"/>
                  </a:lnTo>
                  <a:lnTo>
                    <a:pt x="85" y="134"/>
                  </a:lnTo>
                  <a:lnTo>
                    <a:pt x="96" y="130"/>
                  </a:lnTo>
                  <a:lnTo>
                    <a:pt x="108" y="123"/>
                  </a:lnTo>
                  <a:lnTo>
                    <a:pt x="118" y="115"/>
                  </a:lnTo>
                  <a:lnTo>
                    <a:pt x="126" y="103"/>
                  </a:lnTo>
                  <a:lnTo>
                    <a:pt x="132" y="91"/>
                  </a:lnTo>
                  <a:lnTo>
                    <a:pt x="136" y="78"/>
                  </a:lnTo>
                  <a:lnTo>
                    <a:pt x="137" y="65"/>
                  </a:lnTo>
                  <a:lnTo>
                    <a:pt x="134" y="51"/>
                  </a:lnTo>
                  <a:lnTo>
                    <a:pt x="130" y="40"/>
                  </a:lnTo>
                  <a:lnTo>
                    <a:pt x="123" y="28"/>
                  </a:lnTo>
                  <a:lnTo>
                    <a:pt x="115" y="18"/>
                  </a:lnTo>
                  <a:lnTo>
                    <a:pt x="103" y="10"/>
                  </a:lnTo>
                  <a:lnTo>
                    <a:pt x="91" y="4"/>
                  </a:lnTo>
                  <a:lnTo>
                    <a:pt x="78" y="1"/>
                  </a:lnTo>
                  <a:lnTo>
                    <a:pt x="65" y="0"/>
                  </a:lnTo>
                  <a:lnTo>
                    <a:pt x="51" y="2"/>
                  </a:lnTo>
                  <a:lnTo>
                    <a:pt x="40" y="6"/>
                  </a:lnTo>
                  <a:lnTo>
                    <a:pt x="28" y="13"/>
                  </a:lnTo>
                  <a:lnTo>
                    <a:pt x="18" y="21"/>
                  </a:lnTo>
                  <a:lnTo>
                    <a:pt x="10" y="33"/>
                  </a:lnTo>
                  <a:lnTo>
                    <a:pt x="4" y="46"/>
                  </a:lnTo>
                  <a:lnTo>
                    <a:pt x="1" y="58"/>
                  </a:lnTo>
                  <a:lnTo>
                    <a:pt x="0" y="71"/>
                  </a:lnTo>
                  <a:lnTo>
                    <a:pt x="2" y="85"/>
                  </a:lnTo>
                  <a:lnTo>
                    <a:pt x="7" y="96"/>
                  </a:lnTo>
                  <a:lnTo>
                    <a:pt x="13" y="108"/>
                  </a:lnTo>
                  <a:lnTo>
                    <a:pt x="22" y="118"/>
                  </a:lnTo>
                  <a:lnTo>
                    <a:pt x="33" y="12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9" name="Freeform 17"/>
            <p:cNvSpPr>
              <a:spLocks/>
            </p:cNvSpPr>
            <p:nvPr userDrawn="1"/>
          </p:nvSpPr>
          <p:spPr bwMode="auto">
            <a:xfrm>
              <a:off x="7613650" y="2825750"/>
              <a:ext cx="107950" cy="109538"/>
            </a:xfrm>
            <a:custGeom>
              <a:avLst/>
              <a:gdLst>
                <a:gd name="T0" fmla="*/ 34 w 137"/>
                <a:gd name="T1" fmla="*/ 126 h 137"/>
                <a:gd name="T2" fmla="*/ 46 w 137"/>
                <a:gd name="T3" fmla="*/ 132 h 137"/>
                <a:gd name="T4" fmla="*/ 59 w 137"/>
                <a:gd name="T5" fmla="*/ 136 h 137"/>
                <a:gd name="T6" fmla="*/ 72 w 137"/>
                <a:gd name="T7" fmla="*/ 137 h 137"/>
                <a:gd name="T8" fmla="*/ 86 w 137"/>
                <a:gd name="T9" fmla="*/ 135 h 137"/>
                <a:gd name="T10" fmla="*/ 97 w 137"/>
                <a:gd name="T11" fmla="*/ 130 h 137"/>
                <a:gd name="T12" fmla="*/ 109 w 137"/>
                <a:gd name="T13" fmla="*/ 123 h 137"/>
                <a:gd name="T14" fmla="*/ 119 w 137"/>
                <a:gd name="T15" fmla="*/ 115 h 137"/>
                <a:gd name="T16" fmla="*/ 127 w 137"/>
                <a:gd name="T17" fmla="*/ 103 h 137"/>
                <a:gd name="T18" fmla="*/ 133 w 137"/>
                <a:gd name="T19" fmla="*/ 91 h 137"/>
                <a:gd name="T20" fmla="*/ 136 w 137"/>
                <a:gd name="T21" fmla="*/ 78 h 137"/>
                <a:gd name="T22" fmla="*/ 137 w 137"/>
                <a:gd name="T23" fmla="*/ 65 h 137"/>
                <a:gd name="T24" fmla="*/ 135 w 137"/>
                <a:gd name="T25" fmla="*/ 52 h 137"/>
                <a:gd name="T26" fmla="*/ 130 w 137"/>
                <a:gd name="T27" fmla="*/ 40 h 137"/>
                <a:gd name="T28" fmla="*/ 124 w 137"/>
                <a:gd name="T29" fmla="*/ 29 h 137"/>
                <a:gd name="T30" fmla="*/ 115 w 137"/>
                <a:gd name="T31" fmla="*/ 18 h 137"/>
                <a:gd name="T32" fmla="*/ 104 w 137"/>
                <a:gd name="T33" fmla="*/ 10 h 137"/>
                <a:gd name="T34" fmla="*/ 91 w 137"/>
                <a:gd name="T35" fmla="*/ 4 h 137"/>
                <a:gd name="T36" fmla="*/ 79 w 137"/>
                <a:gd name="T37" fmla="*/ 1 h 137"/>
                <a:gd name="T38" fmla="*/ 66 w 137"/>
                <a:gd name="T39" fmla="*/ 0 h 137"/>
                <a:gd name="T40" fmla="*/ 52 w 137"/>
                <a:gd name="T41" fmla="*/ 2 h 137"/>
                <a:gd name="T42" fmla="*/ 41 w 137"/>
                <a:gd name="T43" fmla="*/ 7 h 137"/>
                <a:gd name="T44" fmla="*/ 29 w 137"/>
                <a:gd name="T45" fmla="*/ 14 h 137"/>
                <a:gd name="T46" fmla="*/ 19 w 137"/>
                <a:gd name="T47" fmla="*/ 22 h 137"/>
                <a:gd name="T48" fmla="*/ 11 w 137"/>
                <a:gd name="T49" fmla="*/ 33 h 137"/>
                <a:gd name="T50" fmla="*/ 5 w 137"/>
                <a:gd name="T51" fmla="*/ 46 h 137"/>
                <a:gd name="T52" fmla="*/ 1 w 137"/>
                <a:gd name="T53" fmla="*/ 58 h 137"/>
                <a:gd name="T54" fmla="*/ 0 w 137"/>
                <a:gd name="T55" fmla="*/ 71 h 137"/>
                <a:gd name="T56" fmla="*/ 3 w 137"/>
                <a:gd name="T57" fmla="*/ 85 h 137"/>
                <a:gd name="T58" fmla="*/ 7 w 137"/>
                <a:gd name="T59" fmla="*/ 96 h 137"/>
                <a:gd name="T60" fmla="*/ 14 w 137"/>
                <a:gd name="T61" fmla="*/ 108 h 137"/>
                <a:gd name="T62" fmla="*/ 22 w 137"/>
                <a:gd name="T63" fmla="*/ 118 h 137"/>
                <a:gd name="T64" fmla="*/ 34 w 137"/>
                <a:gd name="T65" fmla="*/ 12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7" h="137">
                  <a:moveTo>
                    <a:pt x="34" y="126"/>
                  </a:moveTo>
                  <a:lnTo>
                    <a:pt x="46" y="132"/>
                  </a:lnTo>
                  <a:lnTo>
                    <a:pt x="59" y="136"/>
                  </a:lnTo>
                  <a:lnTo>
                    <a:pt x="72" y="137"/>
                  </a:lnTo>
                  <a:lnTo>
                    <a:pt x="86" y="135"/>
                  </a:lnTo>
                  <a:lnTo>
                    <a:pt x="97" y="130"/>
                  </a:lnTo>
                  <a:lnTo>
                    <a:pt x="109" y="123"/>
                  </a:lnTo>
                  <a:lnTo>
                    <a:pt x="119" y="115"/>
                  </a:lnTo>
                  <a:lnTo>
                    <a:pt x="127" y="103"/>
                  </a:lnTo>
                  <a:lnTo>
                    <a:pt x="133" y="91"/>
                  </a:lnTo>
                  <a:lnTo>
                    <a:pt x="136" y="78"/>
                  </a:lnTo>
                  <a:lnTo>
                    <a:pt x="137" y="65"/>
                  </a:lnTo>
                  <a:lnTo>
                    <a:pt x="135" y="52"/>
                  </a:lnTo>
                  <a:lnTo>
                    <a:pt x="130" y="40"/>
                  </a:lnTo>
                  <a:lnTo>
                    <a:pt x="124" y="29"/>
                  </a:lnTo>
                  <a:lnTo>
                    <a:pt x="115" y="18"/>
                  </a:lnTo>
                  <a:lnTo>
                    <a:pt x="104" y="10"/>
                  </a:lnTo>
                  <a:lnTo>
                    <a:pt x="91" y="4"/>
                  </a:lnTo>
                  <a:lnTo>
                    <a:pt x="79" y="1"/>
                  </a:lnTo>
                  <a:lnTo>
                    <a:pt x="66" y="0"/>
                  </a:lnTo>
                  <a:lnTo>
                    <a:pt x="52" y="2"/>
                  </a:lnTo>
                  <a:lnTo>
                    <a:pt x="41" y="7"/>
                  </a:lnTo>
                  <a:lnTo>
                    <a:pt x="29" y="14"/>
                  </a:lnTo>
                  <a:lnTo>
                    <a:pt x="19" y="22"/>
                  </a:lnTo>
                  <a:lnTo>
                    <a:pt x="11" y="33"/>
                  </a:lnTo>
                  <a:lnTo>
                    <a:pt x="5" y="46"/>
                  </a:lnTo>
                  <a:lnTo>
                    <a:pt x="1" y="58"/>
                  </a:lnTo>
                  <a:lnTo>
                    <a:pt x="0" y="71"/>
                  </a:lnTo>
                  <a:lnTo>
                    <a:pt x="3" y="85"/>
                  </a:lnTo>
                  <a:lnTo>
                    <a:pt x="7" y="96"/>
                  </a:lnTo>
                  <a:lnTo>
                    <a:pt x="14" y="108"/>
                  </a:lnTo>
                  <a:lnTo>
                    <a:pt x="22" y="118"/>
                  </a:lnTo>
                  <a:lnTo>
                    <a:pt x="34" y="12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0" name="Freeform 18"/>
            <p:cNvSpPr>
              <a:spLocks/>
            </p:cNvSpPr>
            <p:nvPr userDrawn="1"/>
          </p:nvSpPr>
          <p:spPr bwMode="auto">
            <a:xfrm>
              <a:off x="7742238" y="2905125"/>
              <a:ext cx="109538" cy="107950"/>
            </a:xfrm>
            <a:custGeom>
              <a:avLst/>
              <a:gdLst>
                <a:gd name="T0" fmla="*/ 33 w 137"/>
                <a:gd name="T1" fmla="*/ 127 h 137"/>
                <a:gd name="T2" fmla="*/ 46 w 137"/>
                <a:gd name="T3" fmla="*/ 132 h 137"/>
                <a:gd name="T4" fmla="*/ 59 w 137"/>
                <a:gd name="T5" fmla="*/ 136 h 137"/>
                <a:gd name="T6" fmla="*/ 71 w 137"/>
                <a:gd name="T7" fmla="*/ 137 h 137"/>
                <a:gd name="T8" fmla="*/ 85 w 137"/>
                <a:gd name="T9" fmla="*/ 135 h 137"/>
                <a:gd name="T10" fmla="*/ 97 w 137"/>
                <a:gd name="T11" fmla="*/ 130 h 137"/>
                <a:gd name="T12" fmla="*/ 108 w 137"/>
                <a:gd name="T13" fmla="*/ 123 h 137"/>
                <a:gd name="T14" fmla="*/ 119 w 137"/>
                <a:gd name="T15" fmla="*/ 115 h 137"/>
                <a:gd name="T16" fmla="*/ 127 w 137"/>
                <a:gd name="T17" fmla="*/ 104 h 137"/>
                <a:gd name="T18" fmla="*/ 132 w 137"/>
                <a:gd name="T19" fmla="*/ 91 h 137"/>
                <a:gd name="T20" fmla="*/ 136 w 137"/>
                <a:gd name="T21" fmla="*/ 78 h 137"/>
                <a:gd name="T22" fmla="*/ 137 w 137"/>
                <a:gd name="T23" fmla="*/ 65 h 137"/>
                <a:gd name="T24" fmla="*/ 135 w 137"/>
                <a:gd name="T25" fmla="*/ 52 h 137"/>
                <a:gd name="T26" fmla="*/ 130 w 137"/>
                <a:gd name="T27" fmla="*/ 40 h 137"/>
                <a:gd name="T28" fmla="*/ 123 w 137"/>
                <a:gd name="T29" fmla="*/ 29 h 137"/>
                <a:gd name="T30" fmla="*/ 115 w 137"/>
                <a:gd name="T31" fmla="*/ 18 h 137"/>
                <a:gd name="T32" fmla="*/ 104 w 137"/>
                <a:gd name="T33" fmla="*/ 10 h 137"/>
                <a:gd name="T34" fmla="*/ 91 w 137"/>
                <a:gd name="T35" fmla="*/ 4 h 137"/>
                <a:gd name="T36" fmla="*/ 78 w 137"/>
                <a:gd name="T37" fmla="*/ 1 h 137"/>
                <a:gd name="T38" fmla="*/ 66 w 137"/>
                <a:gd name="T39" fmla="*/ 0 h 137"/>
                <a:gd name="T40" fmla="*/ 52 w 137"/>
                <a:gd name="T41" fmla="*/ 2 h 137"/>
                <a:gd name="T42" fmla="*/ 40 w 137"/>
                <a:gd name="T43" fmla="*/ 7 h 137"/>
                <a:gd name="T44" fmla="*/ 29 w 137"/>
                <a:gd name="T45" fmla="*/ 14 h 137"/>
                <a:gd name="T46" fmla="*/ 18 w 137"/>
                <a:gd name="T47" fmla="*/ 22 h 137"/>
                <a:gd name="T48" fmla="*/ 10 w 137"/>
                <a:gd name="T49" fmla="*/ 33 h 137"/>
                <a:gd name="T50" fmla="*/ 4 w 137"/>
                <a:gd name="T51" fmla="*/ 46 h 137"/>
                <a:gd name="T52" fmla="*/ 1 w 137"/>
                <a:gd name="T53" fmla="*/ 59 h 137"/>
                <a:gd name="T54" fmla="*/ 0 w 137"/>
                <a:gd name="T55" fmla="*/ 71 h 137"/>
                <a:gd name="T56" fmla="*/ 2 w 137"/>
                <a:gd name="T57" fmla="*/ 85 h 137"/>
                <a:gd name="T58" fmla="*/ 7 w 137"/>
                <a:gd name="T59" fmla="*/ 97 h 137"/>
                <a:gd name="T60" fmla="*/ 14 w 137"/>
                <a:gd name="T61" fmla="*/ 108 h 137"/>
                <a:gd name="T62" fmla="*/ 22 w 137"/>
                <a:gd name="T63" fmla="*/ 118 h 137"/>
                <a:gd name="T64" fmla="*/ 33 w 137"/>
                <a:gd name="T65" fmla="*/ 12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7" h="137">
                  <a:moveTo>
                    <a:pt x="33" y="127"/>
                  </a:moveTo>
                  <a:lnTo>
                    <a:pt x="46" y="132"/>
                  </a:lnTo>
                  <a:lnTo>
                    <a:pt x="59" y="136"/>
                  </a:lnTo>
                  <a:lnTo>
                    <a:pt x="71" y="137"/>
                  </a:lnTo>
                  <a:lnTo>
                    <a:pt x="85" y="135"/>
                  </a:lnTo>
                  <a:lnTo>
                    <a:pt x="97" y="130"/>
                  </a:lnTo>
                  <a:lnTo>
                    <a:pt x="108" y="123"/>
                  </a:lnTo>
                  <a:lnTo>
                    <a:pt x="119" y="115"/>
                  </a:lnTo>
                  <a:lnTo>
                    <a:pt x="127" y="104"/>
                  </a:lnTo>
                  <a:lnTo>
                    <a:pt x="132" y="91"/>
                  </a:lnTo>
                  <a:lnTo>
                    <a:pt x="136" y="78"/>
                  </a:lnTo>
                  <a:lnTo>
                    <a:pt x="137" y="65"/>
                  </a:lnTo>
                  <a:lnTo>
                    <a:pt x="135" y="52"/>
                  </a:lnTo>
                  <a:lnTo>
                    <a:pt x="130" y="40"/>
                  </a:lnTo>
                  <a:lnTo>
                    <a:pt x="123" y="29"/>
                  </a:lnTo>
                  <a:lnTo>
                    <a:pt x="115" y="18"/>
                  </a:lnTo>
                  <a:lnTo>
                    <a:pt x="104" y="10"/>
                  </a:lnTo>
                  <a:lnTo>
                    <a:pt x="91" y="4"/>
                  </a:lnTo>
                  <a:lnTo>
                    <a:pt x="78" y="1"/>
                  </a:lnTo>
                  <a:lnTo>
                    <a:pt x="66" y="0"/>
                  </a:lnTo>
                  <a:lnTo>
                    <a:pt x="52" y="2"/>
                  </a:lnTo>
                  <a:lnTo>
                    <a:pt x="40" y="7"/>
                  </a:lnTo>
                  <a:lnTo>
                    <a:pt x="29" y="14"/>
                  </a:lnTo>
                  <a:lnTo>
                    <a:pt x="18" y="22"/>
                  </a:lnTo>
                  <a:lnTo>
                    <a:pt x="10" y="33"/>
                  </a:lnTo>
                  <a:lnTo>
                    <a:pt x="4" y="46"/>
                  </a:lnTo>
                  <a:lnTo>
                    <a:pt x="1" y="59"/>
                  </a:lnTo>
                  <a:lnTo>
                    <a:pt x="0" y="71"/>
                  </a:lnTo>
                  <a:lnTo>
                    <a:pt x="2" y="85"/>
                  </a:lnTo>
                  <a:lnTo>
                    <a:pt x="7" y="97"/>
                  </a:lnTo>
                  <a:lnTo>
                    <a:pt x="14" y="108"/>
                  </a:lnTo>
                  <a:lnTo>
                    <a:pt x="22" y="118"/>
                  </a:lnTo>
                  <a:lnTo>
                    <a:pt x="33" y="12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Freeform 19"/>
            <p:cNvSpPr>
              <a:spLocks/>
            </p:cNvSpPr>
            <p:nvPr userDrawn="1"/>
          </p:nvSpPr>
          <p:spPr bwMode="auto">
            <a:xfrm>
              <a:off x="7872413" y="2982913"/>
              <a:ext cx="107950" cy="107950"/>
            </a:xfrm>
            <a:custGeom>
              <a:avLst/>
              <a:gdLst>
                <a:gd name="T0" fmla="*/ 34 w 137"/>
                <a:gd name="T1" fmla="*/ 127 h 137"/>
                <a:gd name="T2" fmla="*/ 46 w 137"/>
                <a:gd name="T3" fmla="*/ 132 h 137"/>
                <a:gd name="T4" fmla="*/ 59 w 137"/>
                <a:gd name="T5" fmla="*/ 136 h 137"/>
                <a:gd name="T6" fmla="*/ 72 w 137"/>
                <a:gd name="T7" fmla="*/ 137 h 137"/>
                <a:gd name="T8" fmla="*/ 86 w 137"/>
                <a:gd name="T9" fmla="*/ 135 h 137"/>
                <a:gd name="T10" fmla="*/ 97 w 137"/>
                <a:gd name="T11" fmla="*/ 130 h 137"/>
                <a:gd name="T12" fmla="*/ 109 w 137"/>
                <a:gd name="T13" fmla="*/ 123 h 137"/>
                <a:gd name="T14" fmla="*/ 119 w 137"/>
                <a:gd name="T15" fmla="*/ 115 h 137"/>
                <a:gd name="T16" fmla="*/ 127 w 137"/>
                <a:gd name="T17" fmla="*/ 103 h 137"/>
                <a:gd name="T18" fmla="*/ 133 w 137"/>
                <a:gd name="T19" fmla="*/ 91 h 137"/>
                <a:gd name="T20" fmla="*/ 136 w 137"/>
                <a:gd name="T21" fmla="*/ 78 h 137"/>
                <a:gd name="T22" fmla="*/ 137 w 137"/>
                <a:gd name="T23" fmla="*/ 65 h 137"/>
                <a:gd name="T24" fmla="*/ 135 w 137"/>
                <a:gd name="T25" fmla="*/ 52 h 137"/>
                <a:gd name="T26" fmla="*/ 130 w 137"/>
                <a:gd name="T27" fmla="*/ 40 h 137"/>
                <a:gd name="T28" fmla="*/ 124 w 137"/>
                <a:gd name="T29" fmla="*/ 29 h 137"/>
                <a:gd name="T30" fmla="*/ 115 w 137"/>
                <a:gd name="T31" fmla="*/ 18 h 137"/>
                <a:gd name="T32" fmla="*/ 104 w 137"/>
                <a:gd name="T33" fmla="*/ 10 h 137"/>
                <a:gd name="T34" fmla="*/ 91 w 137"/>
                <a:gd name="T35" fmla="*/ 4 h 137"/>
                <a:gd name="T36" fmla="*/ 79 w 137"/>
                <a:gd name="T37" fmla="*/ 1 h 137"/>
                <a:gd name="T38" fmla="*/ 66 w 137"/>
                <a:gd name="T39" fmla="*/ 0 h 137"/>
                <a:gd name="T40" fmla="*/ 52 w 137"/>
                <a:gd name="T41" fmla="*/ 2 h 137"/>
                <a:gd name="T42" fmla="*/ 41 w 137"/>
                <a:gd name="T43" fmla="*/ 7 h 137"/>
                <a:gd name="T44" fmla="*/ 29 w 137"/>
                <a:gd name="T45" fmla="*/ 14 h 137"/>
                <a:gd name="T46" fmla="*/ 19 w 137"/>
                <a:gd name="T47" fmla="*/ 22 h 137"/>
                <a:gd name="T48" fmla="*/ 11 w 137"/>
                <a:gd name="T49" fmla="*/ 33 h 137"/>
                <a:gd name="T50" fmla="*/ 5 w 137"/>
                <a:gd name="T51" fmla="*/ 46 h 137"/>
                <a:gd name="T52" fmla="*/ 1 w 137"/>
                <a:gd name="T53" fmla="*/ 59 h 137"/>
                <a:gd name="T54" fmla="*/ 0 w 137"/>
                <a:gd name="T55" fmla="*/ 71 h 137"/>
                <a:gd name="T56" fmla="*/ 3 w 137"/>
                <a:gd name="T57" fmla="*/ 85 h 137"/>
                <a:gd name="T58" fmla="*/ 7 w 137"/>
                <a:gd name="T59" fmla="*/ 97 h 137"/>
                <a:gd name="T60" fmla="*/ 14 w 137"/>
                <a:gd name="T61" fmla="*/ 108 h 137"/>
                <a:gd name="T62" fmla="*/ 22 w 137"/>
                <a:gd name="T63" fmla="*/ 118 h 137"/>
                <a:gd name="T64" fmla="*/ 34 w 137"/>
                <a:gd name="T65" fmla="*/ 12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7" h="137">
                  <a:moveTo>
                    <a:pt x="34" y="127"/>
                  </a:moveTo>
                  <a:lnTo>
                    <a:pt x="46" y="132"/>
                  </a:lnTo>
                  <a:lnTo>
                    <a:pt x="59" y="136"/>
                  </a:lnTo>
                  <a:lnTo>
                    <a:pt x="72" y="137"/>
                  </a:lnTo>
                  <a:lnTo>
                    <a:pt x="86" y="135"/>
                  </a:lnTo>
                  <a:lnTo>
                    <a:pt x="97" y="130"/>
                  </a:lnTo>
                  <a:lnTo>
                    <a:pt x="109" y="123"/>
                  </a:lnTo>
                  <a:lnTo>
                    <a:pt x="119" y="115"/>
                  </a:lnTo>
                  <a:lnTo>
                    <a:pt x="127" y="103"/>
                  </a:lnTo>
                  <a:lnTo>
                    <a:pt x="133" y="91"/>
                  </a:lnTo>
                  <a:lnTo>
                    <a:pt x="136" y="78"/>
                  </a:lnTo>
                  <a:lnTo>
                    <a:pt x="137" y="65"/>
                  </a:lnTo>
                  <a:lnTo>
                    <a:pt x="135" y="52"/>
                  </a:lnTo>
                  <a:lnTo>
                    <a:pt x="130" y="40"/>
                  </a:lnTo>
                  <a:lnTo>
                    <a:pt x="124" y="29"/>
                  </a:lnTo>
                  <a:lnTo>
                    <a:pt x="115" y="18"/>
                  </a:lnTo>
                  <a:lnTo>
                    <a:pt x="104" y="10"/>
                  </a:lnTo>
                  <a:lnTo>
                    <a:pt x="91" y="4"/>
                  </a:lnTo>
                  <a:lnTo>
                    <a:pt x="79" y="1"/>
                  </a:lnTo>
                  <a:lnTo>
                    <a:pt x="66" y="0"/>
                  </a:lnTo>
                  <a:lnTo>
                    <a:pt x="52" y="2"/>
                  </a:lnTo>
                  <a:lnTo>
                    <a:pt x="41" y="7"/>
                  </a:lnTo>
                  <a:lnTo>
                    <a:pt x="29" y="14"/>
                  </a:lnTo>
                  <a:lnTo>
                    <a:pt x="19" y="22"/>
                  </a:lnTo>
                  <a:lnTo>
                    <a:pt x="11" y="33"/>
                  </a:lnTo>
                  <a:lnTo>
                    <a:pt x="5" y="46"/>
                  </a:lnTo>
                  <a:lnTo>
                    <a:pt x="1" y="59"/>
                  </a:lnTo>
                  <a:lnTo>
                    <a:pt x="0" y="71"/>
                  </a:lnTo>
                  <a:lnTo>
                    <a:pt x="3" y="85"/>
                  </a:lnTo>
                  <a:lnTo>
                    <a:pt x="7" y="97"/>
                  </a:lnTo>
                  <a:lnTo>
                    <a:pt x="14" y="108"/>
                  </a:lnTo>
                  <a:lnTo>
                    <a:pt x="22" y="118"/>
                  </a:lnTo>
                  <a:lnTo>
                    <a:pt x="34" y="12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2" name="Freeform 20"/>
            <p:cNvSpPr>
              <a:spLocks/>
            </p:cNvSpPr>
            <p:nvPr userDrawn="1"/>
          </p:nvSpPr>
          <p:spPr bwMode="auto">
            <a:xfrm>
              <a:off x="7459663" y="3082925"/>
              <a:ext cx="376238" cy="250825"/>
            </a:xfrm>
            <a:custGeom>
              <a:avLst/>
              <a:gdLst>
                <a:gd name="T0" fmla="*/ 216 w 472"/>
                <a:gd name="T1" fmla="*/ 246 h 317"/>
                <a:gd name="T2" fmla="*/ 263 w 472"/>
                <a:gd name="T3" fmla="*/ 270 h 317"/>
                <a:gd name="T4" fmla="*/ 307 w 472"/>
                <a:gd name="T5" fmla="*/ 290 h 317"/>
                <a:gd name="T6" fmla="*/ 350 w 472"/>
                <a:gd name="T7" fmla="*/ 305 h 317"/>
                <a:gd name="T8" fmla="*/ 387 w 472"/>
                <a:gd name="T9" fmla="*/ 314 h 317"/>
                <a:gd name="T10" fmla="*/ 419 w 472"/>
                <a:gd name="T11" fmla="*/ 317 h 317"/>
                <a:gd name="T12" fmla="*/ 445 w 472"/>
                <a:gd name="T13" fmla="*/ 314 h 317"/>
                <a:gd name="T14" fmla="*/ 462 w 472"/>
                <a:gd name="T15" fmla="*/ 306 h 317"/>
                <a:gd name="T16" fmla="*/ 471 w 472"/>
                <a:gd name="T17" fmla="*/ 291 h 317"/>
                <a:gd name="T18" fmla="*/ 471 w 472"/>
                <a:gd name="T19" fmla="*/ 271 h 317"/>
                <a:gd name="T20" fmla="*/ 462 w 472"/>
                <a:gd name="T21" fmla="*/ 247 h 317"/>
                <a:gd name="T22" fmla="*/ 443 w 472"/>
                <a:gd name="T23" fmla="*/ 220 h 317"/>
                <a:gd name="T24" fmla="*/ 418 w 472"/>
                <a:gd name="T25" fmla="*/ 192 h 317"/>
                <a:gd name="T26" fmla="*/ 386 w 472"/>
                <a:gd name="T27" fmla="*/ 162 h 317"/>
                <a:gd name="T28" fmla="*/ 348 w 472"/>
                <a:gd name="T29" fmla="*/ 131 h 317"/>
                <a:gd name="T30" fmla="*/ 304 w 472"/>
                <a:gd name="T31" fmla="*/ 101 h 317"/>
                <a:gd name="T32" fmla="*/ 257 w 472"/>
                <a:gd name="T33" fmla="*/ 72 h 317"/>
                <a:gd name="T34" fmla="*/ 210 w 472"/>
                <a:gd name="T35" fmla="*/ 48 h 317"/>
                <a:gd name="T36" fmla="*/ 165 w 472"/>
                <a:gd name="T37" fmla="*/ 28 h 317"/>
                <a:gd name="T38" fmla="*/ 123 w 472"/>
                <a:gd name="T39" fmla="*/ 13 h 317"/>
                <a:gd name="T40" fmla="*/ 85 w 472"/>
                <a:gd name="T41" fmla="*/ 4 h 317"/>
                <a:gd name="T42" fmla="*/ 54 w 472"/>
                <a:gd name="T43" fmla="*/ 0 h 317"/>
                <a:gd name="T44" fmla="*/ 28 w 472"/>
                <a:gd name="T45" fmla="*/ 4 h 317"/>
                <a:gd name="T46" fmla="*/ 10 w 472"/>
                <a:gd name="T47" fmla="*/ 12 h 317"/>
                <a:gd name="T48" fmla="*/ 1 w 472"/>
                <a:gd name="T49" fmla="*/ 27 h 317"/>
                <a:gd name="T50" fmla="*/ 2 w 472"/>
                <a:gd name="T51" fmla="*/ 46 h 317"/>
                <a:gd name="T52" fmla="*/ 11 w 472"/>
                <a:gd name="T53" fmla="*/ 71 h 317"/>
                <a:gd name="T54" fmla="*/ 30 w 472"/>
                <a:gd name="T55" fmla="*/ 97 h 317"/>
                <a:gd name="T56" fmla="*/ 55 w 472"/>
                <a:gd name="T57" fmla="*/ 126 h 317"/>
                <a:gd name="T58" fmla="*/ 87 w 472"/>
                <a:gd name="T59" fmla="*/ 156 h 317"/>
                <a:gd name="T60" fmla="*/ 125 w 472"/>
                <a:gd name="T61" fmla="*/ 187 h 317"/>
                <a:gd name="T62" fmla="*/ 169 w 472"/>
                <a:gd name="T63" fmla="*/ 21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2" h="317">
                  <a:moveTo>
                    <a:pt x="192" y="232"/>
                  </a:moveTo>
                  <a:lnTo>
                    <a:pt x="216" y="246"/>
                  </a:lnTo>
                  <a:lnTo>
                    <a:pt x="240" y="258"/>
                  </a:lnTo>
                  <a:lnTo>
                    <a:pt x="263" y="270"/>
                  </a:lnTo>
                  <a:lnTo>
                    <a:pt x="286" y="280"/>
                  </a:lnTo>
                  <a:lnTo>
                    <a:pt x="307" y="290"/>
                  </a:lnTo>
                  <a:lnTo>
                    <a:pt x="329" y="298"/>
                  </a:lnTo>
                  <a:lnTo>
                    <a:pt x="350" y="305"/>
                  </a:lnTo>
                  <a:lnTo>
                    <a:pt x="369" y="309"/>
                  </a:lnTo>
                  <a:lnTo>
                    <a:pt x="387" y="314"/>
                  </a:lnTo>
                  <a:lnTo>
                    <a:pt x="403" y="316"/>
                  </a:lnTo>
                  <a:lnTo>
                    <a:pt x="419" y="317"/>
                  </a:lnTo>
                  <a:lnTo>
                    <a:pt x="432" y="316"/>
                  </a:lnTo>
                  <a:lnTo>
                    <a:pt x="445" y="314"/>
                  </a:lnTo>
                  <a:lnTo>
                    <a:pt x="454" y="310"/>
                  </a:lnTo>
                  <a:lnTo>
                    <a:pt x="462" y="306"/>
                  </a:lnTo>
                  <a:lnTo>
                    <a:pt x="468" y="299"/>
                  </a:lnTo>
                  <a:lnTo>
                    <a:pt x="471" y="291"/>
                  </a:lnTo>
                  <a:lnTo>
                    <a:pt x="472" y="282"/>
                  </a:lnTo>
                  <a:lnTo>
                    <a:pt x="471" y="271"/>
                  </a:lnTo>
                  <a:lnTo>
                    <a:pt x="468" y="260"/>
                  </a:lnTo>
                  <a:lnTo>
                    <a:pt x="462" y="247"/>
                  </a:lnTo>
                  <a:lnTo>
                    <a:pt x="454" y="234"/>
                  </a:lnTo>
                  <a:lnTo>
                    <a:pt x="443" y="220"/>
                  </a:lnTo>
                  <a:lnTo>
                    <a:pt x="432" y="205"/>
                  </a:lnTo>
                  <a:lnTo>
                    <a:pt x="418" y="192"/>
                  </a:lnTo>
                  <a:lnTo>
                    <a:pt x="403" y="177"/>
                  </a:lnTo>
                  <a:lnTo>
                    <a:pt x="386" y="162"/>
                  </a:lnTo>
                  <a:lnTo>
                    <a:pt x="367" y="146"/>
                  </a:lnTo>
                  <a:lnTo>
                    <a:pt x="348" y="131"/>
                  </a:lnTo>
                  <a:lnTo>
                    <a:pt x="327" y="116"/>
                  </a:lnTo>
                  <a:lnTo>
                    <a:pt x="304" y="101"/>
                  </a:lnTo>
                  <a:lnTo>
                    <a:pt x="281" y="86"/>
                  </a:lnTo>
                  <a:lnTo>
                    <a:pt x="257" y="72"/>
                  </a:lnTo>
                  <a:lnTo>
                    <a:pt x="234" y="59"/>
                  </a:lnTo>
                  <a:lnTo>
                    <a:pt x="210" y="48"/>
                  </a:lnTo>
                  <a:lnTo>
                    <a:pt x="188" y="37"/>
                  </a:lnTo>
                  <a:lnTo>
                    <a:pt x="165" y="28"/>
                  </a:lnTo>
                  <a:lnTo>
                    <a:pt x="144" y="20"/>
                  </a:lnTo>
                  <a:lnTo>
                    <a:pt x="123" y="13"/>
                  </a:lnTo>
                  <a:lnTo>
                    <a:pt x="104" y="8"/>
                  </a:lnTo>
                  <a:lnTo>
                    <a:pt x="85" y="4"/>
                  </a:lnTo>
                  <a:lnTo>
                    <a:pt x="69" y="2"/>
                  </a:lnTo>
                  <a:lnTo>
                    <a:pt x="54" y="0"/>
                  </a:lnTo>
                  <a:lnTo>
                    <a:pt x="40" y="2"/>
                  </a:lnTo>
                  <a:lnTo>
                    <a:pt x="28" y="4"/>
                  </a:lnTo>
                  <a:lnTo>
                    <a:pt x="18" y="7"/>
                  </a:lnTo>
                  <a:lnTo>
                    <a:pt x="10" y="12"/>
                  </a:lnTo>
                  <a:lnTo>
                    <a:pt x="5" y="19"/>
                  </a:lnTo>
                  <a:lnTo>
                    <a:pt x="1" y="27"/>
                  </a:lnTo>
                  <a:lnTo>
                    <a:pt x="0" y="36"/>
                  </a:lnTo>
                  <a:lnTo>
                    <a:pt x="2" y="46"/>
                  </a:lnTo>
                  <a:lnTo>
                    <a:pt x="6" y="58"/>
                  </a:lnTo>
                  <a:lnTo>
                    <a:pt x="11" y="71"/>
                  </a:lnTo>
                  <a:lnTo>
                    <a:pt x="20" y="83"/>
                  </a:lnTo>
                  <a:lnTo>
                    <a:pt x="30" y="97"/>
                  </a:lnTo>
                  <a:lnTo>
                    <a:pt x="41" y="111"/>
                  </a:lnTo>
                  <a:lnTo>
                    <a:pt x="55" y="126"/>
                  </a:lnTo>
                  <a:lnTo>
                    <a:pt x="70" y="141"/>
                  </a:lnTo>
                  <a:lnTo>
                    <a:pt x="87" y="156"/>
                  </a:lnTo>
                  <a:lnTo>
                    <a:pt x="106" y="172"/>
                  </a:lnTo>
                  <a:lnTo>
                    <a:pt x="125" y="187"/>
                  </a:lnTo>
                  <a:lnTo>
                    <a:pt x="146" y="202"/>
                  </a:lnTo>
                  <a:lnTo>
                    <a:pt x="169" y="217"/>
                  </a:lnTo>
                  <a:lnTo>
                    <a:pt x="192" y="23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Freeform 21"/>
            <p:cNvSpPr>
              <a:spLocks/>
            </p:cNvSpPr>
            <p:nvPr userDrawn="1"/>
          </p:nvSpPr>
          <p:spPr bwMode="auto">
            <a:xfrm>
              <a:off x="7461250" y="2928938"/>
              <a:ext cx="515938" cy="320675"/>
            </a:xfrm>
            <a:custGeom>
              <a:avLst/>
              <a:gdLst>
                <a:gd name="T0" fmla="*/ 651 w 651"/>
                <a:gd name="T1" fmla="*/ 386 h 403"/>
                <a:gd name="T2" fmla="*/ 10 w 651"/>
                <a:gd name="T3" fmla="*/ 0 h 403"/>
                <a:gd name="T4" fmla="*/ 0 w 651"/>
                <a:gd name="T5" fmla="*/ 17 h 403"/>
                <a:gd name="T6" fmla="*/ 641 w 651"/>
                <a:gd name="T7" fmla="*/ 403 h 403"/>
                <a:gd name="T8" fmla="*/ 651 w 651"/>
                <a:gd name="T9" fmla="*/ 386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1" h="403">
                  <a:moveTo>
                    <a:pt x="651" y="386"/>
                  </a:moveTo>
                  <a:lnTo>
                    <a:pt x="10" y="0"/>
                  </a:lnTo>
                  <a:lnTo>
                    <a:pt x="0" y="17"/>
                  </a:lnTo>
                  <a:lnTo>
                    <a:pt x="641" y="403"/>
                  </a:lnTo>
                  <a:lnTo>
                    <a:pt x="651" y="38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70" name="Group 2069"/>
          <p:cNvGrpSpPr/>
          <p:nvPr userDrawn="1"/>
        </p:nvGrpSpPr>
        <p:grpSpPr>
          <a:xfrm>
            <a:off x="6482064" y="2763774"/>
            <a:ext cx="881825" cy="889233"/>
            <a:chOff x="6081825" y="2360850"/>
            <a:chExt cx="1037822" cy="1046541"/>
          </a:xfrm>
        </p:grpSpPr>
        <p:sp>
          <p:nvSpPr>
            <p:cNvPr id="6" name="Oval 5"/>
            <p:cNvSpPr/>
            <p:nvPr userDrawn="1"/>
          </p:nvSpPr>
          <p:spPr>
            <a:xfrm>
              <a:off x="6084724" y="2380144"/>
              <a:ext cx="1027247" cy="1027247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9" name="Freeform 28"/>
            <p:cNvSpPr>
              <a:spLocks/>
            </p:cNvSpPr>
            <p:nvPr userDrawn="1"/>
          </p:nvSpPr>
          <p:spPr bwMode="auto">
            <a:xfrm>
              <a:off x="6081825" y="2360850"/>
              <a:ext cx="1037822" cy="1037822"/>
            </a:xfrm>
            <a:custGeom>
              <a:avLst/>
              <a:gdLst>
                <a:gd name="T0" fmla="*/ 615 w 1014"/>
                <a:gd name="T1" fmla="*/ 436 h 1015"/>
                <a:gd name="T2" fmla="*/ 653 w 1014"/>
                <a:gd name="T3" fmla="*/ 459 h 1015"/>
                <a:gd name="T4" fmla="*/ 775 w 1014"/>
                <a:gd name="T5" fmla="*/ 465 h 1015"/>
                <a:gd name="T6" fmla="*/ 873 w 1014"/>
                <a:gd name="T7" fmla="*/ 676 h 1015"/>
                <a:gd name="T8" fmla="*/ 621 w 1014"/>
                <a:gd name="T9" fmla="*/ 824 h 1015"/>
                <a:gd name="T10" fmla="*/ 395 w 1014"/>
                <a:gd name="T11" fmla="*/ 890 h 1015"/>
                <a:gd name="T12" fmla="*/ 469 w 1014"/>
                <a:gd name="T13" fmla="*/ 560 h 1015"/>
                <a:gd name="T14" fmla="*/ 243 w 1014"/>
                <a:gd name="T15" fmla="*/ 534 h 1015"/>
                <a:gd name="T16" fmla="*/ 280 w 1014"/>
                <a:gd name="T17" fmla="*/ 511 h 1015"/>
                <a:gd name="T18" fmla="*/ 392 w 1014"/>
                <a:gd name="T19" fmla="*/ 371 h 1015"/>
                <a:gd name="T20" fmla="*/ 469 w 1014"/>
                <a:gd name="T21" fmla="*/ 124 h 1015"/>
                <a:gd name="T22" fmla="*/ 477 w 1014"/>
                <a:gd name="T23" fmla="*/ 100 h 1015"/>
                <a:gd name="T24" fmla="*/ 495 w 1014"/>
                <a:gd name="T25" fmla="*/ 89 h 1015"/>
                <a:gd name="T26" fmla="*/ 514 w 1014"/>
                <a:gd name="T27" fmla="*/ 87 h 1015"/>
                <a:gd name="T28" fmla="*/ 533 w 1014"/>
                <a:gd name="T29" fmla="*/ 95 h 1015"/>
                <a:gd name="T30" fmla="*/ 546 w 1014"/>
                <a:gd name="T31" fmla="*/ 115 h 1015"/>
                <a:gd name="T32" fmla="*/ 798 w 1014"/>
                <a:gd name="T33" fmla="*/ 93 h 1015"/>
                <a:gd name="T34" fmla="*/ 750 w 1014"/>
                <a:gd name="T35" fmla="*/ 63 h 1015"/>
                <a:gd name="T36" fmla="*/ 698 w 1014"/>
                <a:gd name="T37" fmla="*/ 39 h 1015"/>
                <a:gd name="T38" fmla="*/ 644 w 1014"/>
                <a:gd name="T39" fmla="*/ 19 h 1015"/>
                <a:gd name="T40" fmla="*/ 586 w 1014"/>
                <a:gd name="T41" fmla="*/ 6 h 1015"/>
                <a:gd name="T42" fmla="*/ 526 w 1014"/>
                <a:gd name="T43" fmla="*/ 0 h 1015"/>
                <a:gd name="T44" fmla="*/ 404 w 1014"/>
                <a:gd name="T45" fmla="*/ 11 h 1015"/>
                <a:gd name="T46" fmla="*/ 265 w 1014"/>
                <a:gd name="T47" fmla="*/ 62 h 1015"/>
                <a:gd name="T48" fmla="*/ 149 w 1014"/>
                <a:gd name="T49" fmla="*/ 149 h 1015"/>
                <a:gd name="T50" fmla="*/ 61 w 1014"/>
                <a:gd name="T51" fmla="*/ 267 h 1015"/>
                <a:gd name="T52" fmla="*/ 10 w 1014"/>
                <a:gd name="T53" fmla="*/ 406 h 1015"/>
                <a:gd name="T54" fmla="*/ 2 w 1014"/>
                <a:gd name="T55" fmla="*/ 561 h 1015"/>
                <a:gd name="T56" fmla="*/ 40 w 1014"/>
                <a:gd name="T57" fmla="*/ 706 h 1015"/>
                <a:gd name="T58" fmla="*/ 115 w 1014"/>
                <a:gd name="T59" fmla="*/ 830 h 1015"/>
                <a:gd name="T60" fmla="*/ 224 w 1014"/>
                <a:gd name="T61" fmla="*/ 928 h 1015"/>
                <a:gd name="T62" fmla="*/ 356 w 1014"/>
                <a:gd name="T63" fmla="*/ 992 h 1015"/>
                <a:gd name="T64" fmla="*/ 506 w 1014"/>
                <a:gd name="T65" fmla="*/ 1015 h 1015"/>
                <a:gd name="T66" fmla="*/ 657 w 1014"/>
                <a:gd name="T67" fmla="*/ 992 h 1015"/>
                <a:gd name="T68" fmla="*/ 790 w 1014"/>
                <a:gd name="T69" fmla="*/ 928 h 1015"/>
                <a:gd name="T70" fmla="*/ 897 w 1014"/>
                <a:gd name="T71" fmla="*/ 830 h 1015"/>
                <a:gd name="T72" fmla="*/ 973 w 1014"/>
                <a:gd name="T73" fmla="*/ 706 h 1015"/>
                <a:gd name="T74" fmla="*/ 1011 w 1014"/>
                <a:gd name="T75" fmla="*/ 561 h 1015"/>
                <a:gd name="T76" fmla="*/ 1010 w 1014"/>
                <a:gd name="T77" fmla="*/ 445 h 1015"/>
                <a:gd name="T78" fmla="*/ 990 w 1014"/>
                <a:gd name="T79" fmla="*/ 354 h 1015"/>
                <a:gd name="T80" fmla="*/ 955 w 1014"/>
                <a:gd name="T81" fmla="*/ 271 h 1015"/>
                <a:gd name="T82" fmla="*/ 905 w 1014"/>
                <a:gd name="T83" fmla="*/ 195 h 1015"/>
                <a:gd name="T84" fmla="*/ 844 w 1014"/>
                <a:gd name="T85" fmla="*/ 130 h 1015"/>
                <a:gd name="T86" fmla="*/ 547 w 1014"/>
                <a:gd name="T87" fmla="*/ 221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4" h="1015">
                  <a:moveTo>
                    <a:pt x="547" y="221"/>
                  </a:moveTo>
                  <a:lnTo>
                    <a:pt x="547" y="394"/>
                  </a:lnTo>
                  <a:lnTo>
                    <a:pt x="615" y="436"/>
                  </a:lnTo>
                  <a:lnTo>
                    <a:pt x="615" y="371"/>
                  </a:lnTo>
                  <a:lnTo>
                    <a:pt x="653" y="371"/>
                  </a:lnTo>
                  <a:lnTo>
                    <a:pt x="653" y="459"/>
                  </a:lnTo>
                  <a:lnTo>
                    <a:pt x="738" y="512"/>
                  </a:lnTo>
                  <a:lnTo>
                    <a:pt x="738" y="465"/>
                  </a:lnTo>
                  <a:lnTo>
                    <a:pt x="775" y="465"/>
                  </a:lnTo>
                  <a:lnTo>
                    <a:pt x="775" y="535"/>
                  </a:lnTo>
                  <a:lnTo>
                    <a:pt x="873" y="594"/>
                  </a:lnTo>
                  <a:lnTo>
                    <a:pt x="873" y="676"/>
                  </a:lnTo>
                  <a:lnTo>
                    <a:pt x="547" y="560"/>
                  </a:lnTo>
                  <a:lnTo>
                    <a:pt x="547" y="765"/>
                  </a:lnTo>
                  <a:lnTo>
                    <a:pt x="621" y="824"/>
                  </a:lnTo>
                  <a:lnTo>
                    <a:pt x="621" y="890"/>
                  </a:lnTo>
                  <a:lnTo>
                    <a:pt x="508" y="840"/>
                  </a:lnTo>
                  <a:lnTo>
                    <a:pt x="395" y="890"/>
                  </a:lnTo>
                  <a:lnTo>
                    <a:pt x="395" y="825"/>
                  </a:lnTo>
                  <a:lnTo>
                    <a:pt x="469" y="766"/>
                  </a:lnTo>
                  <a:lnTo>
                    <a:pt x="469" y="560"/>
                  </a:lnTo>
                  <a:lnTo>
                    <a:pt x="144" y="676"/>
                  </a:lnTo>
                  <a:lnTo>
                    <a:pt x="144" y="594"/>
                  </a:lnTo>
                  <a:lnTo>
                    <a:pt x="243" y="534"/>
                  </a:lnTo>
                  <a:lnTo>
                    <a:pt x="243" y="465"/>
                  </a:lnTo>
                  <a:lnTo>
                    <a:pt x="280" y="465"/>
                  </a:lnTo>
                  <a:lnTo>
                    <a:pt x="280" y="511"/>
                  </a:lnTo>
                  <a:lnTo>
                    <a:pt x="355" y="464"/>
                  </a:lnTo>
                  <a:lnTo>
                    <a:pt x="355" y="371"/>
                  </a:lnTo>
                  <a:lnTo>
                    <a:pt x="392" y="371"/>
                  </a:lnTo>
                  <a:lnTo>
                    <a:pt x="392" y="441"/>
                  </a:lnTo>
                  <a:lnTo>
                    <a:pt x="469" y="394"/>
                  </a:lnTo>
                  <a:lnTo>
                    <a:pt x="469" y="124"/>
                  </a:lnTo>
                  <a:lnTo>
                    <a:pt x="470" y="115"/>
                  </a:lnTo>
                  <a:lnTo>
                    <a:pt x="472" y="107"/>
                  </a:lnTo>
                  <a:lnTo>
                    <a:pt x="477" y="100"/>
                  </a:lnTo>
                  <a:lnTo>
                    <a:pt x="483" y="95"/>
                  </a:lnTo>
                  <a:lnTo>
                    <a:pt x="488" y="92"/>
                  </a:lnTo>
                  <a:lnTo>
                    <a:pt x="495" y="89"/>
                  </a:lnTo>
                  <a:lnTo>
                    <a:pt x="502" y="87"/>
                  </a:lnTo>
                  <a:lnTo>
                    <a:pt x="508" y="87"/>
                  </a:lnTo>
                  <a:lnTo>
                    <a:pt x="514" y="87"/>
                  </a:lnTo>
                  <a:lnTo>
                    <a:pt x="521" y="89"/>
                  </a:lnTo>
                  <a:lnTo>
                    <a:pt x="528" y="92"/>
                  </a:lnTo>
                  <a:lnTo>
                    <a:pt x="533" y="95"/>
                  </a:lnTo>
                  <a:lnTo>
                    <a:pt x="539" y="100"/>
                  </a:lnTo>
                  <a:lnTo>
                    <a:pt x="544" y="107"/>
                  </a:lnTo>
                  <a:lnTo>
                    <a:pt x="546" y="115"/>
                  </a:lnTo>
                  <a:lnTo>
                    <a:pt x="547" y="124"/>
                  </a:lnTo>
                  <a:lnTo>
                    <a:pt x="547" y="221"/>
                  </a:lnTo>
                  <a:lnTo>
                    <a:pt x="798" y="93"/>
                  </a:lnTo>
                  <a:lnTo>
                    <a:pt x="782" y="82"/>
                  </a:lnTo>
                  <a:lnTo>
                    <a:pt x="766" y="72"/>
                  </a:lnTo>
                  <a:lnTo>
                    <a:pt x="750" y="63"/>
                  </a:lnTo>
                  <a:lnTo>
                    <a:pt x="733" y="53"/>
                  </a:lnTo>
                  <a:lnTo>
                    <a:pt x="715" y="45"/>
                  </a:lnTo>
                  <a:lnTo>
                    <a:pt x="698" y="39"/>
                  </a:lnTo>
                  <a:lnTo>
                    <a:pt x="680" y="32"/>
                  </a:lnTo>
                  <a:lnTo>
                    <a:pt x="662" y="25"/>
                  </a:lnTo>
                  <a:lnTo>
                    <a:pt x="644" y="19"/>
                  </a:lnTo>
                  <a:lnTo>
                    <a:pt x="624" y="14"/>
                  </a:lnTo>
                  <a:lnTo>
                    <a:pt x="606" y="10"/>
                  </a:lnTo>
                  <a:lnTo>
                    <a:pt x="586" y="6"/>
                  </a:lnTo>
                  <a:lnTo>
                    <a:pt x="567" y="4"/>
                  </a:lnTo>
                  <a:lnTo>
                    <a:pt x="546" y="2"/>
                  </a:lnTo>
                  <a:lnTo>
                    <a:pt x="526" y="0"/>
                  </a:lnTo>
                  <a:lnTo>
                    <a:pt x="506" y="0"/>
                  </a:lnTo>
                  <a:lnTo>
                    <a:pt x="454" y="3"/>
                  </a:lnTo>
                  <a:lnTo>
                    <a:pt x="404" y="11"/>
                  </a:lnTo>
                  <a:lnTo>
                    <a:pt x="356" y="24"/>
                  </a:lnTo>
                  <a:lnTo>
                    <a:pt x="309" y="41"/>
                  </a:lnTo>
                  <a:lnTo>
                    <a:pt x="265" y="62"/>
                  </a:lnTo>
                  <a:lnTo>
                    <a:pt x="224" y="87"/>
                  </a:lnTo>
                  <a:lnTo>
                    <a:pt x="184" y="117"/>
                  </a:lnTo>
                  <a:lnTo>
                    <a:pt x="149" y="149"/>
                  </a:lnTo>
                  <a:lnTo>
                    <a:pt x="115" y="186"/>
                  </a:lnTo>
                  <a:lnTo>
                    <a:pt x="86" y="225"/>
                  </a:lnTo>
                  <a:lnTo>
                    <a:pt x="61" y="267"/>
                  </a:lnTo>
                  <a:lnTo>
                    <a:pt x="40" y="312"/>
                  </a:lnTo>
                  <a:lnTo>
                    <a:pt x="23" y="358"/>
                  </a:lnTo>
                  <a:lnTo>
                    <a:pt x="10" y="406"/>
                  </a:lnTo>
                  <a:lnTo>
                    <a:pt x="2" y="457"/>
                  </a:lnTo>
                  <a:lnTo>
                    <a:pt x="0" y="509"/>
                  </a:lnTo>
                  <a:lnTo>
                    <a:pt x="2" y="561"/>
                  </a:lnTo>
                  <a:lnTo>
                    <a:pt x="10" y="610"/>
                  </a:lnTo>
                  <a:lnTo>
                    <a:pt x="23" y="659"/>
                  </a:lnTo>
                  <a:lnTo>
                    <a:pt x="40" y="706"/>
                  </a:lnTo>
                  <a:lnTo>
                    <a:pt x="61" y="750"/>
                  </a:lnTo>
                  <a:lnTo>
                    <a:pt x="86" y="791"/>
                  </a:lnTo>
                  <a:lnTo>
                    <a:pt x="115" y="830"/>
                  </a:lnTo>
                  <a:lnTo>
                    <a:pt x="149" y="866"/>
                  </a:lnTo>
                  <a:lnTo>
                    <a:pt x="184" y="900"/>
                  </a:lnTo>
                  <a:lnTo>
                    <a:pt x="224" y="928"/>
                  </a:lnTo>
                  <a:lnTo>
                    <a:pt x="265" y="954"/>
                  </a:lnTo>
                  <a:lnTo>
                    <a:pt x="309" y="975"/>
                  </a:lnTo>
                  <a:lnTo>
                    <a:pt x="356" y="992"/>
                  </a:lnTo>
                  <a:lnTo>
                    <a:pt x="404" y="1005"/>
                  </a:lnTo>
                  <a:lnTo>
                    <a:pt x="454" y="1013"/>
                  </a:lnTo>
                  <a:lnTo>
                    <a:pt x="506" y="1015"/>
                  </a:lnTo>
                  <a:lnTo>
                    <a:pt x="558" y="1013"/>
                  </a:lnTo>
                  <a:lnTo>
                    <a:pt x="608" y="1005"/>
                  </a:lnTo>
                  <a:lnTo>
                    <a:pt x="657" y="992"/>
                  </a:lnTo>
                  <a:lnTo>
                    <a:pt x="704" y="975"/>
                  </a:lnTo>
                  <a:lnTo>
                    <a:pt x="748" y="954"/>
                  </a:lnTo>
                  <a:lnTo>
                    <a:pt x="790" y="928"/>
                  </a:lnTo>
                  <a:lnTo>
                    <a:pt x="829" y="900"/>
                  </a:lnTo>
                  <a:lnTo>
                    <a:pt x="865" y="866"/>
                  </a:lnTo>
                  <a:lnTo>
                    <a:pt x="897" y="830"/>
                  </a:lnTo>
                  <a:lnTo>
                    <a:pt x="927" y="791"/>
                  </a:lnTo>
                  <a:lnTo>
                    <a:pt x="953" y="750"/>
                  </a:lnTo>
                  <a:lnTo>
                    <a:pt x="973" y="706"/>
                  </a:lnTo>
                  <a:lnTo>
                    <a:pt x="991" y="659"/>
                  </a:lnTo>
                  <a:lnTo>
                    <a:pt x="1003" y="610"/>
                  </a:lnTo>
                  <a:lnTo>
                    <a:pt x="1011" y="561"/>
                  </a:lnTo>
                  <a:lnTo>
                    <a:pt x="1014" y="509"/>
                  </a:lnTo>
                  <a:lnTo>
                    <a:pt x="1013" y="477"/>
                  </a:lnTo>
                  <a:lnTo>
                    <a:pt x="1010" y="445"/>
                  </a:lnTo>
                  <a:lnTo>
                    <a:pt x="1005" y="414"/>
                  </a:lnTo>
                  <a:lnTo>
                    <a:pt x="999" y="384"/>
                  </a:lnTo>
                  <a:lnTo>
                    <a:pt x="990" y="354"/>
                  </a:lnTo>
                  <a:lnTo>
                    <a:pt x="980" y="326"/>
                  </a:lnTo>
                  <a:lnTo>
                    <a:pt x="968" y="298"/>
                  </a:lnTo>
                  <a:lnTo>
                    <a:pt x="955" y="271"/>
                  </a:lnTo>
                  <a:lnTo>
                    <a:pt x="940" y="245"/>
                  </a:lnTo>
                  <a:lnTo>
                    <a:pt x="924" y="219"/>
                  </a:lnTo>
                  <a:lnTo>
                    <a:pt x="905" y="195"/>
                  </a:lnTo>
                  <a:lnTo>
                    <a:pt x="887" y="172"/>
                  </a:lnTo>
                  <a:lnTo>
                    <a:pt x="866" y="150"/>
                  </a:lnTo>
                  <a:lnTo>
                    <a:pt x="844" y="130"/>
                  </a:lnTo>
                  <a:lnTo>
                    <a:pt x="823" y="111"/>
                  </a:lnTo>
                  <a:lnTo>
                    <a:pt x="798" y="93"/>
                  </a:lnTo>
                  <a:lnTo>
                    <a:pt x="547" y="2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9316783"/>
      </p:ext>
    </p:extLst>
  </p:cSld>
  <p:clrMapOvr>
    <a:masterClrMapping/>
  </p:clrMapOvr>
  <p:transition spd="slow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0993"/>
      </p:ext>
    </p:extLst>
  </p:cSld>
  <p:clrMapOvr>
    <a:masterClrMapping/>
  </p:clrMapOvr>
  <p:transition spd="slow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533400" y="3581400"/>
            <a:ext cx="10134600" cy="2209800"/>
          </a:xfrm>
          <a:prstGeom prst="rect">
            <a:avLst/>
          </a:prstGeom>
          <a:solidFill>
            <a:schemeClr val="tx1">
              <a:alpha val="14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600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aseline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defRPr>
            </a:lvl1pPr>
          </a:lstStyle>
          <a:p>
            <a:r>
              <a:rPr lang="en-US" dirty="0" smtClean="0"/>
              <a:t>Course Title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1066800"/>
            <a:ext cx="91440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43200" y="0"/>
            <a:ext cx="6400800" cy="838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Course subtitle or other info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7" y="3224213"/>
            <a:ext cx="6937375" cy="424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2895602"/>
            <a:ext cx="1143000" cy="328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0" y="2895603"/>
            <a:ext cx="1143000" cy="328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76800" y="2895603"/>
            <a:ext cx="1143000" cy="328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5" name="Text Placeholder 3" hidden="1"/>
          <p:cNvSpPr>
            <a:spLocks noGrp="1"/>
          </p:cNvSpPr>
          <p:nvPr>
            <p:ph type="body" sz="quarter" idx="13" hasCustomPrompt="1"/>
          </p:nvPr>
        </p:nvSpPr>
        <p:spPr>
          <a:xfrm>
            <a:off x="6553200" y="2895603"/>
            <a:ext cx="1143000" cy="328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Articulate Narrow" pitchFamily="2" charset="0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629400" y="2895603"/>
            <a:ext cx="1143000" cy="328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71197"/>
      </p:ext>
    </p:extLst>
  </p:cSld>
  <p:clrMapOvr>
    <a:masterClrMapping/>
  </p:clrMapOvr>
  <p:transition spd="slow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533400" y="3581400"/>
            <a:ext cx="10134600" cy="2209800"/>
          </a:xfrm>
          <a:prstGeom prst="rect">
            <a:avLst/>
          </a:prstGeom>
          <a:solidFill>
            <a:schemeClr val="tx1">
              <a:alpha val="14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3317" y="3228079"/>
            <a:ext cx="6937375" cy="4242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600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aseline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defRPr>
            </a:lvl1pPr>
          </a:lstStyle>
          <a:p>
            <a:r>
              <a:rPr lang="en-US" dirty="0" smtClean="0"/>
              <a:t>Course Title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43200" y="0"/>
            <a:ext cx="6400800" cy="838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Course subtitle or other info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2895602"/>
            <a:ext cx="1143000" cy="328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0" y="2895603"/>
            <a:ext cx="1143000" cy="328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194748"/>
      </p:ext>
    </p:extLst>
  </p:cSld>
  <p:clrMapOvr>
    <a:masterClrMapping/>
  </p:clrMapOvr>
  <p:transition spd="slow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cree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533400" y="3581400"/>
            <a:ext cx="10134600" cy="2209800"/>
          </a:xfrm>
          <a:prstGeom prst="rect">
            <a:avLst/>
          </a:prstGeom>
          <a:solidFill>
            <a:schemeClr val="tx1">
              <a:alpha val="14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 rot="16200000">
            <a:off x="-1530348" y="1728705"/>
            <a:ext cx="4279900" cy="1066801"/>
          </a:xfrm>
          <a:prstGeom prst="roundRect">
            <a:avLst>
              <a:gd name="adj" fmla="val 17619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0800000">
            <a:off x="762000" y="113840"/>
            <a:ext cx="8229600" cy="609161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305800" y="6324600"/>
            <a:ext cx="443024" cy="4430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0" algn="ctr"/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Articulate Narrow" pitchFamily="2" charset="0"/>
                <a:cs typeface="Aharoni" pitchFamily="2" charset="-79"/>
              </a:rPr>
              <a:t>4</a:t>
            </a:r>
            <a:endParaRPr lang="en-US" sz="2800" b="1" dirty="0">
              <a:solidFill>
                <a:schemeClr val="bg1">
                  <a:lumMod val="65000"/>
                </a:schemeClr>
              </a:solidFill>
              <a:latin typeface="Articulate Narrow" pitchFamily="2" charset="0"/>
              <a:cs typeface="Aharoni" pitchFamily="2" charset="-79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20000" y="6324600"/>
            <a:ext cx="443024" cy="4430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0" algn="ctr"/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Articulate Narrow" pitchFamily="2" charset="0"/>
                <a:cs typeface="Aharoni" pitchFamily="2" charset="-79"/>
              </a:rPr>
              <a:t>3</a:t>
            </a:r>
            <a:endParaRPr lang="en-US" sz="2800" b="1" dirty="0">
              <a:solidFill>
                <a:schemeClr val="bg1">
                  <a:lumMod val="65000"/>
                </a:schemeClr>
              </a:solidFill>
              <a:latin typeface="Articulate Narrow" pitchFamily="2" charset="0"/>
              <a:cs typeface="Aharoni" pitchFamily="2" charset="-79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934200" y="6324600"/>
            <a:ext cx="443024" cy="4430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0" algn="ctr"/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Articulate Narrow" pitchFamily="2" charset="0"/>
                <a:cs typeface="Aharoni" pitchFamily="2" charset="-79"/>
              </a:rPr>
              <a:t>2</a:t>
            </a:r>
            <a:endParaRPr lang="en-US" sz="2800" b="1" dirty="0">
              <a:solidFill>
                <a:schemeClr val="bg1">
                  <a:lumMod val="65000"/>
                </a:schemeClr>
              </a:solidFill>
              <a:latin typeface="Articulate Narrow" pitchFamily="2" charset="0"/>
              <a:cs typeface="Aharoni" pitchFamily="2" charset="-79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248400" y="6324600"/>
            <a:ext cx="443024" cy="44302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0" algn="ctr"/>
            <a:r>
              <a:rPr lang="en-US" sz="2800" b="1" dirty="0" smtClean="0">
                <a:latin typeface="Arial Narrow" pitchFamily="34" charset="0"/>
                <a:cs typeface="Aharoni" pitchFamily="2" charset="-79"/>
              </a:rPr>
              <a:t>1</a:t>
            </a:r>
            <a:endParaRPr lang="en-US" sz="2800" b="1" dirty="0">
              <a:latin typeface="Arial Narrow" pitchFamily="34" charset="0"/>
              <a:cs typeface="Aharoni" pitchFamily="2" charset="-79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1733222" y="1957303"/>
            <a:ext cx="4279903" cy="60960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533400"/>
            <a:ext cx="52578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Heading 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1447800"/>
            <a:ext cx="42672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Body text</a:t>
            </a:r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5429250" y="1443037"/>
            <a:ext cx="3409950" cy="43481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58969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533400" y="3581400"/>
            <a:ext cx="10134600" cy="2209800"/>
          </a:xfrm>
          <a:prstGeom prst="rect">
            <a:avLst/>
          </a:prstGeom>
          <a:solidFill>
            <a:schemeClr val="tx1">
              <a:alpha val="14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3317" y="3228079"/>
            <a:ext cx="6937375" cy="4242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600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aseline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defRPr>
            </a:lvl1pPr>
          </a:lstStyle>
          <a:p>
            <a:r>
              <a:rPr lang="en-US" dirty="0" smtClean="0"/>
              <a:t>Course Title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43200" y="0"/>
            <a:ext cx="6400800" cy="838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Course subtitle or other info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2895602"/>
            <a:ext cx="1143000" cy="328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0" y="2895603"/>
            <a:ext cx="1143000" cy="328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194748"/>
      </p:ext>
    </p:extLst>
  </p:cSld>
  <p:clrMapOvr>
    <a:masterClrMapping/>
  </p:clrMapOvr>
  <p:transition spd="slow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cre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-533400" y="3581400"/>
            <a:ext cx="10134600" cy="2209800"/>
          </a:xfrm>
          <a:prstGeom prst="rect">
            <a:avLst/>
          </a:prstGeom>
          <a:solidFill>
            <a:schemeClr val="tx1">
              <a:alpha val="14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305800" y="6324600"/>
            <a:ext cx="443024" cy="4430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0" algn="ctr"/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Articulate Narrow" pitchFamily="2" charset="0"/>
                <a:cs typeface="Aharoni" pitchFamily="2" charset="-79"/>
              </a:rPr>
              <a:t>4</a:t>
            </a:r>
            <a:endParaRPr lang="en-US" sz="2800" b="1" dirty="0">
              <a:solidFill>
                <a:schemeClr val="bg1">
                  <a:lumMod val="65000"/>
                </a:schemeClr>
              </a:solidFill>
              <a:latin typeface="Articulate Narrow" pitchFamily="2" charset="0"/>
              <a:cs typeface="Aharoni" pitchFamily="2" charset="-79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20000" y="6324600"/>
            <a:ext cx="443024" cy="4430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0" algn="ctr"/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Articulate Narrow" pitchFamily="2" charset="0"/>
                <a:cs typeface="Aharoni" pitchFamily="2" charset="-79"/>
              </a:rPr>
              <a:t>3</a:t>
            </a:r>
            <a:endParaRPr lang="en-US" sz="2800" b="1" dirty="0">
              <a:solidFill>
                <a:schemeClr val="bg1">
                  <a:lumMod val="65000"/>
                </a:schemeClr>
              </a:solidFill>
              <a:latin typeface="Articulate Narrow" pitchFamily="2" charset="0"/>
              <a:cs typeface="Aharoni" pitchFamily="2" charset="-79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934200" y="6324600"/>
            <a:ext cx="443024" cy="44302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0" algn="ctr"/>
            <a:r>
              <a:rPr lang="en-US" sz="2800" b="1" dirty="0" smtClean="0">
                <a:latin typeface="Arial Narrow" pitchFamily="34" charset="0"/>
                <a:cs typeface="Aharoni" pitchFamily="2" charset="-79"/>
              </a:rPr>
              <a:t>2</a:t>
            </a:r>
            <a:endParaRPr lang="en-US" sz="2800" b="1" dirty="0">
              <a:latin typeface="Arial Narrow" pitchFamily="34" charset="0"/>
              <a:cs typeface="Aharoni" pitchFamily="2" charset="-79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248400" y="6324600"/>
            <a:ext cx="443024" cy="4430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0" algn="ctr"/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Articulate Narrow" pitchFamily="2" charset="0"/>
                <a:cs typeface="Aharoni" pitchFamily="2" charset="-79"/>
              </a:rPr>
              <a:t>1</a:t>
            </a:r>
            <a:endParaRPr lang="en-US" sz="2800" b="1" dirty="0">
              <a:solidFill>
                <a:schemeClr val="bg1">
                  <a:lumMod val="65000"/>
                </a:schemeClr>
              </a:solidFill>
              <a:latin typeface="Articulate Narrow" pitchFamily="2" charset="0"/>
              <a:cs typeface="Aharoni" pitchFamily="2" charset="-79"/>
            </a:endParaRPr>
          </a:p>
        </p:txBody>
      </p:sp>
      <p:sp>
        <p:nvSpPr>
          <p:cNvPr id="31" name="Rounded Rectangle 30"/>
          <p:cNvSpPr/>
          <p:nvPr/>
        </p:nvSpPr>
        <p:spPr>
          <a:xfrm rot="16200000">
            <a:off x="-1530348" y="1728705"/>
            <a:ext cx="4279900" cy="1066801"/>
          </a:xfrm>
          <a:prstGeom prst="roundRect">
            <a:avLst>
              <a:gd name="adj" fmla="val 17619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rot="10800000">
            <a:off x="762000" y="113840"/>
            <a:ext cx="8229600" cy="609161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34024" y="592920"/>
            <a:ext cx="4114800" cy="121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 Narrow" pitchFamily="34" charset="0"/>
              </a:defRPr>
            </a:lvl1pPr>
            <a:lvl2pPr>
              <a:defRPr>
                <a:latin typeface="Articulate Narrow" pitchFamily="2" charset="0"/>
              </a:defRPr>
            </a:lvl2pPr>
            <a:lvl3pPr>
              <a:defRPr>
                <a:latin typeface="Articulate Narrow" pitchFamily="2" charset="0"/>
              </a:defRPr>
            </a:lvl3pPr>
            <a:lvl4pPr>
              <a:defRPr>
                <a:latin typeface="Articulate Narrow" pitchFamily="2" charset="0"/>
              </a:defRPr>
            </a:lvl4pPr>
            <a:lvl5pPr>
              <a:defRPr>
                <a:latin typeface="Articulate Narrow" pitchFamily="2" charset="0"/>
              </a:defRPr>
            </a:lvl5pPr>
          </a:lstStyle>
          <a:p>
            <a:pPr lvl="0"/>
            <a:r>
              <a:rPr lang="en-US" dirty="0" smtClean="0"/>
              <a:t>Body text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648200" y="1981200"/>
            <a:ext cx="4100513" cy="3810000"/>
          </a:xfrm>
          <a:prstGeom prst="rect">
            <a:avLst/>
          </a:prstGeom>
        </p:spPr>
        <p:txBody>
          <a:bodyPr/>
          <a:lstStyle>
            <a:lvl1pPr marL="342900" indent="-223838">
              <a:buClr>
                <a:schemeClr val="accent6">
                  <a:lumMod val="60000"/>
                  <a:lumOff val="40000"/>
                </a:schemeClr>
              </a:buClr>
              <a:defRPr sz="2000"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Bullets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1306517" y="592141"/>
            <a:ext cx="2859087" cy="4300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295400" y="4876800"/>
            <a:ext cx="2895600" cy="990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i="1" baseline="0"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Caption – adjust vertical spacing to accommodate image height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1733222" y="1957303"/>
            <a:ext cx="4279903" cy="60960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Chapter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17191"/>
      </p:ext>
    </p:extLst>
  </p:cSld>
  <p:clrMapOvr>
    <a:masterClrMapping/>
  </p:clrMapOvr>
  <p:transition spd="slow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cre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533400" y="3581400"/>
            <a:ext cx="10134600" cy="2209800"/>
          </a:xfrm>
          <a:prstGeom prst="rect">
            <a:avLst/>
          </a:prstGeom>
          <a:solidFill>
            <a:schemeClr val="tx1">
              <a:alpha val="14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305800" y="6324600"/>
            <a:ext cx="443024" cy="4430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0" algn="ctr"/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Articulate Narrow" pitchFamily="2" charset="0"/>
                <a:cs typeface="Aharoni" pitchFamily="2" charset="-79"/>
              </a:rPr>
              <a:t>4</a:t>
            </a:r>
            <a:endParaRPr lang="en-US" sz="2800" b="1" dirty="0">
              <a:solidFill>
                <a:schemeClr val="bg1">
                  <a:lumMod val="65000"/>
                </a:schemeClr>
              </a:solidFill>
              <a:latin typeface="Articulate Narrow" pitchFamily="2" charset="0"/>
              <a:cs typeface="Aharoni" pitchFamily="2" charset="-79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20000" y="6324600"/>
            <a:ext cx="443024" cy="44302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0" algn="ctr"/>
            <a:r>
              <a:rPr lang="en-US" sz="2800" b="1" dirty="0" smtClean="0">
                <a:latin typeface="Arial Narrow" pitchFamily="34" charset="0"/>
                <a:cs typeface="Aharoni" pitchFamily="2" charset="-79"/>
              </a:rPr>
              <a:t>3</a:t>
            </a:r>
            <a:endParaRPr lang="en-US" sz="2800" b="1" dirty="0">
              <a:latin typeface="Arial Narrow" pitchFamily="34" charset="0"/>
              <a:cs typeface="Aharoni" pitchFamily="2" charset="-79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934200" y="6324600"/>
            <a:ext cx="443024" cy="4430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0" algn="ctr"/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Articulate Narrow" pitchFamily="2" charset="0"/>
                <a:cs typeface="Aharoni" pitchFamily="2" charset="-79"/>
              </a:rPr>
              <a:t>2</a:t>
            </a:r>
            <a:endParaRPr lang="en-US" sz="2800" b="1" dirty="0">
              <a:solidFill>
                <a:schemeClr val="bg1">
                  <a:lumMod val="65000"/>
                </a:schemeClr>
              </a:solidFill>
              <a:latin typeface="Articulate Narrow" pitchFamily="2" charset="0"/>
              <a:cs typeface="Aharoni" pitchFamily="2" charset="-79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248400" y="6324600"/>
            <a:ext cx="443024" cy="4430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0" algn="ctr"/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Articulate Narrow" pitchFamily="2" charset="0"/>
                <a:cs typeface="Aharoni" pitchFamily="2" charset="-79"/>
              </a:rPr>
              <a:t>1</a:t>
            </a:r>
            <a:endParaRPr lang="en-US" sz="2800" b="1" dirty="0">
              <a:solidFill>
                <a:schemeClr val="bg1">
                  <a:lumMod val="65000"/>
                </a:schemeClr>
              </a:solidFill>
              <a:latin typeface="Articulate Narrow" pitchFamily="2" charset="0"/>
              <a:cs typeface="Aharoni" pitchFamily="2" charset="-79"/>
            </a:endParaRPr>
          </a:p>
        </p:txBody>
      </p:sp>
      <p:sp>
        <p:nvSpPr>
          <p:cNvPr id="31" name="Rounded Rectangle 30"/>
          <p:cNvSpPr/>
          <p:nvPr/>
        </p:nvSpPr>
        <p:spPr>
          <a:xfrm rot="16200000">
            <a:off x="-1530348" y="1728705"/>
            <a:ext cx="4279900" cy="1066801"/>
          </a:xfrm>
          <a:prstGeom prst="roundRect">
            <a:avLst>
              <a:gd name="adj" fmla="val 17619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rot="10800000">
            <a:off x="762000" y="113840"/>
            <a:ext cx="8229600" cy="609161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142185" y="762000"/>
            <a:ext cx="5257800" cy="1143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Heading 2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382486" y="2057400"/>
            <a:ext cx="6996224" cy="129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latin typeface="Articulate Narrow" pitchFamily="2" charset="0"/>
              </a:defRPr>
            </a:lvl1pPr>
          </a:lstStyle>
          <a:p>
            <a:pPr lvl="0"/>
            <a:r>
              <a:rPr lang="en-US" dirty="0" smtClean="0"/>
              <a:t>Body text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1733222" y="1957303"/>
            <a:ext cx="4279903" cy="60960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1371600" y="3508375"/>
            <a:ext cx="2287588" cy="1498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3789363" y="3489325"/>
            <a:ext cx="2286000" cy="15176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6205538" y="3508375"/>
            <a:ext cx="2227262" cy="1498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86275"/>
      </p:ext>
    </p:extLst>
  </p:cSld>
  <p:clrMapOvr>
    <a:masterClrMapping/>
  </p:clrMapOvr>
  <p:transition spd="slow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cree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533400" y="3581400"/>
            <a:ext cx="10134600" cy="2209800"/>
          </a:xfrm>
          <a:prstGeom prst="rect">
            <a:avLst/>
          </a:prstGeom>
          <a:solidFill>
            <a:schemeClr val="tx1">
              <a:alpha val="14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305800" y="6324600"/>
            <a:ext cx="443024" cy="44302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0" algn="ctr"/>
            <a:r>
              <a:rPr lang="en-US" sz="2800" b="1" dirty="0" smtClean="0">
                <a:latin typeface="Arial Narrow" pitchFamily="34" charset="0"/>
                <a:cs typeface="Aharoni" pitchFamily="2" charset="-79"/>
              </a:rPr>
              <a:t>4</a:t>
            </a:r>
            <a:endParaRPr lang="en-US" sz="2800" b="1" dirty="0">
              <a:latin typeface="Arial Narrow" pitchFamily="34" charset="0"/>
              <a:cs typeface="Aharoni" pitchFamily="2" charset="-79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20000" y="6324600"/>
            <a:ext cx="443024" cy="4430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0" algn="ctr"/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Articulate Narrow" pitchFamily="2" charset="0"/>
                <a:cs typeface="Aharoni" pitchFamily="2" charset="-79"/>
              </a:rPr>
              <a:t>3</a:t>
            </a:r>
            <a:endParaRPr lang="en-US" sz="2800" b="1" dirty="0">
              <a:solidFill>
                <a:schemeClr val="bg1">
                  <a:lumMod val="65000"/>
                </a:schemeClr>
              </a:solidFill>
              <a:latin typeface="Articulate Narrow" pitchFamily="2" charset="0"/>
              <a:cs typeface="Aharoni" pitchFamily="2" charset="-79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934200" y="6324600"/>
            <a:ext cx="443024" cy="4430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0" algn="ctr"/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Articulate Narrow" pitchFamily="2" charset="0"/>
                <a:cs typeface="Aharoni" pitchFamily="2" charset="-79"/>
              </a:rPr>
              <a:t>2</a:t>
            </a:r>
            <a:endParaRPr lang="en-US" sz="2800" b="1" dirty="0">
              <a:solidFill>
                <a:schemeClr val="bg1">
                  <a:lumMod val="65000"/>
                </a:schemeClr>
              </a:solidFill>
              <a:latin typeface="Articulate Narrow" pitchFamily="2" charset="0"/>
              <a:cs typeface="Aharoni" pitchFamily="2" charset="-79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248400" y="6324600"/>
            <a:ext cx="443024" cy="4430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0" algn="ctr"/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Articulate Narrow" pitchFamily="2" charset="0"/>
                <a:cs typeface="Aharoni" pitchFamily="2" charset="-79"/>
              </a:rPr>
              <a:t>1</a:t>
            </a:r>
            <a:endParaRPr lang="en-US" sz="2800" b="1" dirty="0">
              <a:solidFill>
                <a:schemeClr val="bg1">
                  <a:lumMod val="65000"/>
                </a:schemeClr>
              </a:solidFill>
              <a:latin typeface="Articulate Narrow" pitchFamily="2" charset="0"/>
              <a:cs typeface="Aharoni" pitchFamily="2" charset="-79"/>
            </a:endParaRPr>
          </a:p>
        </p:txBody>
      </p:sp>
      <p:sp>
        <p:nvSpPr>
          <p:cNvPr id="31" name="Rounded Rectangle 30"/>
          <p:cNvSpPr/>
          <p:nvPr/>
        </p:nvSpPr>
        <p:spPr>
          <a:xfrm rot="16200000">
            <a:off x="-1530348" y="1728705"/>
            <a:ext cx="4279900" cy="1066801"/>
          </a:xfrm>
          <a:prstGeom prst="roundRect">
            <a:avLst>
              <a:gd name="adj" fmla="val 17619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rot="10800000">
            <a:off x="762000" y="113840"/>
            <a:ext cx="8229600" cy="609161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04800"/>
            <a:ext cx="6967917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Heading 2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1828800"/>
            <a:ext cx="7007110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Body text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371600" y="3505200"/>
            <a:ext cx="3352800" cy="2286000"/>
          </a:xfrm>
          <a:prstGeom prst="roundRect">
            <a:avLst>
              <a:gd name="adj" fmla="val 3096"/>
            </a:avLst>
          </a:prstGeom>
          <a:solidFill>
            <a:schemeClr val="accent6">
              <a:lumMod val="60000"/>
              <a:lumOff val="4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00" y="3657600"/>
            <a:ext cx="30099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Callout text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926017" y="3505200"/>
            <a:ext cx="3413125" cy="228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1733222" y="1957303"/>
            <a:ext cx="4279903" cy="60960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Chapter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167817"/>
      </p:ext>
    </p:extLst>
  </p:cSld>
  <p:clrMapOvr>
    <a:masterClrMapping/>
  </p:clrMapOvr>
  <p:transition spd="slow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381000" y="596900"/>
            <a:ext cx="8382000" cy="6324600"/>
          </a:xfrm>
          <a:prstGeom prst="round2SameRect">
            <a:avLst>
              <a:gd name="adj1" fmla="val 3115"/>
              <a:gd name="adj2" fmla="val 0"/>
            </a:avLst>
          </a:prstGeom>
          <a:solidFill>
            <a:schemeClr val="bg1"/>
          </a:solidFill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-12954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789"/>
      </p:ext>
    </p:extLst>
  </p:cSld>
  <p:clrMapOvr>
    <a:masterClrMapping/>
  </p:clrMapOvr>
  <p:transition spd="slow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gray with 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62403" y="63502"/>
            <a:ext cx="4495799" cy="1066801"/>
          </a:xfrm>
          <a:prstGeom prst="roundRect">
            <a:avLst>
              <a:gd name="adj" fmla="val 17619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Round Same Side Corner Rectangle 4"/>
          <p:cNvSpPr/>
          <p:nvPr/>
        </p:nvSpPr>
        <p:spPr>
          <a:xfrm>
            <a:off x="381000" y="596900"/>
            <a:ext cx="8382000" cy="6324600"/>
          </a:xfrm>
          <a:prstGeom prst="round2SameRect">
            <a:avLst>
              <a:gd name="adj1" fmla="val 3115"/>
              <a:gd name="adj2" fmla="val 0"/>
            </a:avLst>
          </a:prstGeom>
          <a:solidFill>
            <a:schemeClr val="bg1"/>
          </a:solidFill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54436" y="63499"/>
            <a:ext cx="4279903" cy="60960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Chapter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574115"/>
      </p:ext>
    </p:extLst>
  </p:cSld>
  <p:clrMapOvr>
    <a:masterClrMapping/>
  </p:clrMapOvr>
  <p:transition spd="slow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066800"/>
            <a:ext cx="91440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2954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70107"/>
      </p:ext>
    </p:extLst>
  </p:cSld>
  <p:clrMapOvr>
    <a:masterClrMapping/>
  </p:clrMapOvr>
  <p:transition spd="slow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 bottom w/menu butt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816600"/>
            <a:ext cx="9144000" cy="1066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5740400"/>
            <a:ext cx="91440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hlinkClick r:id="rId2" action="ppaction://hlinksldjump"/>
          </p:cNvPr>
          <p:cNvSpPr/>
          <p:nvPr/>
        </p:nvSpPr>
        <p:spPr>
          <a:xfrm>
            <a:off x="7924800" y="6121400"/>
            <a:ext cx="990600" cy="457200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Narrow" pitchFamily="34" charset="0"/>
                <a:cs typeface="Aharoni" pitchFamily="2" charset="-79"/>
              </a:rPr>
              <a:t>return </a:t>
            </a:r>
            <a:r>
              <a:rPr lang="en-US" sz="1400" baseline="0" dirty="0" smtClean="0">
                <a:latin typeface="Arial Narrow" pitchFamily="34" charset="0"/>
                <a:cs typeface="Aharoni" pitchFamily="2" charset="-79"/>
              </a:rPr>
              <a:t>to menu</a:t>
            </a:r>
            <a:endParaRPr lang="en-US" sz="1400" dirty="0">
              <a:latin typeface="Arial Narrow" pitchFamily="34" charset="0"/>
              <a:cs typeface="Aharoni" pitchFamily="2" charset="-79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5943600"/>
            <a:ext cx="754380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514600" y="1828800"/>
            <a:ext cx="5864110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Body text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304802"/>
            <a:ext cx="1981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dirty="0" smtClean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rPr>
              <a:t>?</a:t>
            </a:r>
            <a:endParaRPr lang="en-US" sz="28700" dirty="0">
              <a:solidFill>
                <a:schemeClr val="bg1"/>
              </a:solidFill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6204" y="9896"/>
            <a:ext cx="4279903" cy="60960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Heading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93476"/>
      </p:ext>
    </p:extLst>
  </p:cSld>
  <p:clrMapOvr>
    <a:masterClrMapping/>
  </p:clrMapOvr>
  <p:transition spd="slow"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ray bottom w/menu butt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816600"/>
            <a:ext cx="9144000" cy="1066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5740400"/>
            <a:ext cx="91440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hlinkClick r:id="rId2" action="ppaction://hlinksldjump"/>
          </p:cNvPr>
          <p:cNvSpPr/>
          <p:nvPr/>
        </p:nvSpPr>
        <p:spPr>
          <a:xfrm>
            <a:off x="7924800" y="6121400"/>
            <a:ext cx="990600" cy="457200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Narrow" pitchFamily="34" charset="0"/>
                <a:cs typeface="Aharoni" pitchFamily="2" charset="-79"/>
              </a:rPr>
              <a:t>return </a:t>
            </a:r>
            <a:r>
              <a:rPr lang="en-US" sz="1400" baseline="0" dirty="0" smtClean="0">
                <a:latin typeface="Arial Narrow" pitchFamily="34" charset="0"/>
                <a:cs typeface="Aharoni" pitchFamily="2" charset="-79"/>
              </a:rPr>
              <a:t>to menu</a:t>
            </a:r>
            <a:endParaRPr lang="en-US" sz="1400" dirty="0">
              <a:latin typeface="Arial Narrow" pitchFamily="34" charset="0"/>
              <a:cs typeface="Aharoni" pitchFamily="2" charset="-79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4" y="1981200"/>
            <a:ext cx="5751455" cy="2209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Body text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6204" y="9896"/>
            <a:ext cx="4279903" cy="60960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Heading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93175"/>
      </p:ext>
    </p:extLst>
  </p:cSld>
  <p:clrMapOvr>
    <a:masterClrMapping/>
  </p:clrMapOvr>
  <p:transition spd="slow"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شريحة عنوان">
    <p:bg bwMode="gray"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5229225"/>
            <a:ext cx="7723188" cy="762000"/>
          </a:xfrm>
          <a:prstGeom prst="rect">
            <a:avLst/>
          </a:prstGeom>
        </p:spPr>
        <p:txBody>
          <a:bodyPr anchor="b"/>
          <a:lstStyle>
            <a:lvl1pPr algn="l"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6021389"/>
            <a:ext cx="7723188" cy="792163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ar-SA" smtClean="0"/>
              <a:t>انقر لتحرير نمط العنوان الثانوي الرئيسي</a:t>
            </a:r>
            <a:endParaRPr lang="en-US"/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60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7BB6F6B-0681-4C64-928C-86619D485E40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143000" y="3200400"/>
            <a:ext cx="6858000" cy="2057400"/>
            <a:chOff x="1143000" y="3200400"/>
            <a:chExt cx="6858000" cy="2057400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1143000" y="3200400"/>
              <a:ext cx="1591837" cy="2057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 userDrawn="1"/>
          </p:nvSpPr>
          <p:spPr>
            <a:xfrm>
              <a:off x="2898388" y="3200400"/>
              <a:ext cx="1591837" cy="2057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4653776" y="3200400"/>
              <a:ext cx="1591837" cy="2057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1" name="Rounded Rectangle 10"/>
            <p:cNvSpPr/>
            <p:nvPr userDrawn="1"/>
          </p:nvSpPr>
          <p:spPr>
            <a:xfrm>
              <a:off x="6409163" y="3200400"/>
              <a:ext cx="1591837" cy="2057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5904129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cree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533400" y="3581400"/>
            <a:ext cx="10134600" cy="2209800"/>
          </a:xfrm>
          <a:prstGeom prst="rect">
            <a:avLst/>
          </a:prstGeom>
          <a:solidFill>
            <a:schemeClr val="tx1">
              <a:alpha val="14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 rot="16200000">
            <a:off x="-1530348" y="1728705"/>
            <a:ext cx="4279900" cy="1066801"/>
          </a:xfrm>
          <a:prstGeom prst="roundRect">
            <a:avLst>
              <a:gd name="adj" fmla="val 17619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0800000">
            <a:off x="762000" y="113840"/>
            <a:ext cx="8229600" cy="609161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305800" y="6324600"/>
            <a:ext cx="443024" cy="4430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0" algn="ctr"/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Articulate Narrow" pitchFamily="2" charset="0"/>
                <a:cs typeface="Aharoni" pitchFamily="2" charset="-79"/>
              </a:rPr>
              <a:t>4</a:t>
            </a:r>
            <a:endParaRPr lang="en-US" sz="2800" b="1" dirty="0">
              <a:solidFill>
                <a:schemeClr val="bg1">
                  <a:lumMod val="65000"/>
                </a:schemeClr>
              </a:solidFill>
              <a:latin typeface="Articulate Narrow" pitchFamily="2" charset="0"/>
              <a:cs typeface="Aharoni" pitchFamily="2" charset="-79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20000" y="6324600"/>
            <a:ext cx="443024" cy="4430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0" algn="ctr"/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Articulate Narrow" pitchFamily="2" charset="0"/>
                <a:cs typeface="Aharoni" pitchFamily="2" charset="-79"/>
              </a:rPr>
              <a:t>3</a:t>
            </a:r>
            <a:endParaRPr lang="en-US" sz="2800" b="1" dirty="0">
              <a:solidFill>
                <a:schemeClr val="bg1">
                  <a:lumMod val="65000"/>
                </a:schemeClr>
              </a:solidFill>
              <a:latin typeface="Articulate Narrow" pitchFamily="2" charset="0"/>
              <a:cs typeface="Aharoni" pitchFamily="2" charset="-79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934200" y="6324600"/>
            <a:ext cx="443024" cy="4430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0" algn="ctr"/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Articulate Narrow" pitchFamily="2" charset="0"/>
                <a:cs typeface="Aharoni" pitchFamily="2" charset="-79"/>
              </a:rPr>
              <a:t>2</a:t>
            </a:r>
            <a:endParaRPr lang="en-US" sz="2800" b="1" dirty="0">
              <a:solidFill>
                <a:schemeClr val="bg1">
                  <a:lumMod val="65000"/>
                </a:schemeClr>
              </a:solidFill>
              <a:latin typeface="Articulate Narrow" pitchFamily="2" charset="0"/>
              <a:cs typeface="Aharoni" pitchFamily="2" charset="-79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248400" y="6324600"/>
            <a:ext cx="443024" cy="44302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0" algn="ctr"/>
            <a:r>
              <a:rPr lang="en-US" sz="2800" b="1" dirty="0" smtClean="0">
                <a:latin typeface="Arial Narrow" pitchFamily="34" charset="0"/>
                <a:cs typeface="Aharoni" pitchFamily="2" charset="-79"/>
              </a:rPr>
              <a:t>1</a:t>
            </a:r>
            <a:endParaRPr lang="en-US" sz="2800" b="1" dirty="0">
              <a:latin typeface="Arial Narrow" pitchFamily="34" charset="0"/>
              <a:cs typeface="Aharoni" pitchFamily="2" charset="-79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1733222" y="1957303"/>
            <a:ext cx="4279903" cy="60960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533400"/>
            <a:ext cx="52578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Heading 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1447800"/>
            <a:ext cx="42672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Body text</a:t>
            </a:r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5429250" y="1443037"/>
            <a:ext cx="3409950" cy="43481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58969"/>
      </p:ext>
    </p:extLst>
  </p:cSld>
  <p:clrMapOvr>
    <a:masterClrMapping/>
  </p:clrMapOvr>
  <p:transition spd="slow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143004" y="3200400"/>
            <a:ext cx="6858001" cy="2057400"/>
            <a:chOff x="1143000" y="3200400"/>
            <a:chExt cx="6858001" cy="2057400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1143000" y="3200400"/>
              <a:ext cx="1591837" cy="2057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 userDrawn="1"/>
          </p:nvSpPr>
          <p:spPr>
            <a:xfrm>
              <a:off x="2895601" y="3200400"/>
              <a:ext cx="5105400" cy="2057400"/>
            </a:xfrm>
            <a:prstGeom prst="roundRect">
              <a:avLst>
                <a:gd name="adj" fmla="val 12222"/>
              </a:avLst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2736036"/>
      </p:ext>
    </p:extLst>
  </p:cSld>
  <p:clrMapOvr>
    <a:masterClrMapping/>
  </p:clrMapOvr>
  <p:transition spd="slow"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>
            <p:custDataLst>
              <p:tags r:id="rId1"/>
            </p:custDataLst>
          </p:nvPr>
        </p:nvGrpSpPr>
        <p:grpSpPr>
          <a:xfrm rot="3600000">
            <a:off x="995434" y="1110281"/>
            <a:ext cx="1194323" cy="472940"/>
            <a:chOff x="1600200" y="3733800"/>
            <a:chExt cx="633413" cy="250825"/>
          </a:xfrm>
          <a:solidFill>
            <a:schemeClr val="bg1"/>
          </a:solidFill>
        </p:grpSpPr>
        <p:sp>
          <p:nvSpPr>
            <p:cNvPr id="8" name="Rectangle 117"/>
            <p:cNvSpPr>
              <a:spLocks noChangeArrowheads="1"/>
            </p:cNvSpPr>
            <p:nvPr/>
          </p:nvSpPr>
          <p:spPr bwMode="auto">
            <a:xfrm>
              <a:off x="1778000" y="3813175"/>
              <a:ext cx="455613" cy="523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118"/>
            <p:cNvSpPr>
              <a:spLocks noChangeArrowheads="1"/>
            </p:cNvSpPr>
            <p:nvPr/>
          </p:nvSpPr>
          <p:spPr bwMode="auto">
            <a:xfrm>
              <a:off x="2184400" y="3856037"/>
              <a:ext cx="34925" cy="57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19"/>
            <p:cNvSpPr>
              <a:spLocks noChangeArrowheads="1"/>
            </p:cNvSpPr>
            <p:nvPr/>
          </p:nvSpPr>
          <p:spPr bwMode="auto">
            <a:xfrm>
              <a:off x="2135187" y="3851275"/>
              <a:ext cx="28575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20"/>
            <p:cNvSpPr>
              <a:spLocks noChangeArrowheads="1"/>
            </p:cNvSpPr>
            <p:nvPr/>
          </p:nvSpPr>
          <p:spPr bwMode="auto">
            <a:xfrm>
              <a:off x="2073275" y="3852862"/>
              <a:ext cx="39688" cy="730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1"/>
            <p:cNvSpPr>
              <a:spLocks/>
            </p:cNvSpPr>
            <p:nvPr/>
          </p:nvSpPr>
          <p:spPr bwMode="auto">
            <a:xfrm>
              <a:off x="1600200" y="3733800"/>
              <a:ext cx="212725" cy="250825"/>
            </a:xfrm>
            <a:custGeom>
              <a:avLst/>
              <a:gdLst>
                <a:gd name="T0" fmla="*/ 75 w 269"/>
                <a:gd name="T1" fmla="*/ 139 h 317"/>
                <a:gd name="T2" fmla="*/ 86 w 269"/>
                <a:gd name="T3" fmla="*/ 108 h 317"/>
                <a:gd name="T4" fmla="*/ 104 w 269"/>
                <a:gd name="T5" fmla="*/ 84 h 317"/>
                <a:gd name="T6" fmla="*/ 128 w 269"/>
                <a:gd name="T7" fmla="*/ 71 h 317"/>
                <a:gd name="T8" fmla="*/ 156 w 269"/>
                <a:gd name="T9" fmla="*/ 71 h 317"/>
                <a:gd name="T10" fmla="*/ 180 w 269"/>
                <a:gd name="T11" fmla="*/ 84 h 317"/>
                <a:gd name="T12" fmla="*/ 200 w 269"/>
                <a:gd name="T13" fmla="*/ 108 h 317"/>
                <a:gd name="T14" fmla="*/ 210 w 269"/>
                <a:gd name="T15" fmla="*/ 139 h 317"/>
                <a:gd name="T16" fmla="*/ 210 w 269"/>
                <a:gd name="T17" fmla="*/ 176 h 317"/>
                <a:gd name="T18" fmla="*/ 200 w 269"/>
                <a:gd name="T19" fmla="*/ 208 h 317"/>
                <a:gd name="T20" fmla="*/ 180 w 269"/>
                <a:gd name="T21" fmla="*/ 233 h 317"/>
                <a:gd name="T22" fmla="*/ 156 w 269"/>
                <a:gd name="T23" fmla="*/ 245 h 317"/>
                <a:gd name="T24" fmla="*/ 128 w 269"/>
                <a:gd name="T25" fmla="*/ 245 h 317"/>
                <a:gd name="T26" fmla="*/ 104 w 269"/>
                <a:gd name="T27" fmla="*/ 233 h 317"/>
                <a:gd name="T28" fmla="*/ 86 w 269"/>
                <a:gd name="T29" fmla="*/ 208 h 317"/>
                <a:gd name="T30" fmla="*/ 75 w 269"/>
                <a:gd name="T31" fmla="*/ 176 h 317"/>
                <a:gd name="T32" fmla="*/ 0 w 269"/>
                <a:gd name="T33" fmla="*/ 158 h 317"/>
                <a:gd name="T34" fmla="*/ 11 w 269"/>
                <a:gd name="T35" fmla="*/ 220 h 317"/>
                <a:gd name="T36" fmla="*/ 41 w 269"/>
                <a:gd name="T37" fmla="*/ 269 h 317"/>
                <a:gd name="T38" fmla="*/ 83 w 269"/>
                <a:gd name="T39" fmla="*/ 304 h 317"/>
                <a:gd name="T40" fmla="*/ 135 w 269"/>
                <a:gd name="T41" fmla="*/ 317 h 317"/>
                <a:gd name="T42" fmla="*/ 187 w 269"/>
                <a:gd name="T43" fmla="*/ 304 h 317"/>
                <a:gd name="T44" fmla="*/ 230 w 269"/>
                <a:gd name="T45" fmla="*/ 269 h 317"/>
                <a:gd name="T46" fmla="*/ 259 w 269"/>
                <a:gd name="T47" fmla="*/ 220 h 317"/>
                <a:gd name="T48" fmla="*/ 269 w 269"/>
                <a:gd name="T49" fmla="*/ 158 h 317"/>
                <a:gd name="T50" fmla="*/ 259 w 269"/>
                <a:gd name="T51" fmla="*/ 97 h 317"/>
                <a:gd name="T52" fmla="*/ 230 w 269"/>
                <a:gd name="T53" fmla="*/ 46 h 317"/>
                <a:gd name="T54" fmla="*/ 187 w 269"/>
                <a:gd name="T55" fmla="*/ 12 h 317"/>
                <a:gd name="T56" fmla="*/ 135 w 269"/>
                <a:gd name="T57" fmla="*/ 0 h 317"/>
                <a:gd name="T58" fmla="*/ 83 w 269"/>
                <a:gd name="T59" fmla="*/ 12 h 317"/>
                <a:gd name="T60" fmla="*/ 41 w 269"/>
                <a:gd name="T61" fmla="*/ 46 h 317"/>
                <a:gd name="T62" fmla="*/ 11 w 269"/>
                <a:gd name="T63" fmla="*/ 97 h 317"/>
                <a:gd name="T64" fmla="*/ 0 w 269"/>
                <a:gd name="T65" fmla="*/ 158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9" h="317">
                  <a:moveTo>
                    <a:pt x="74" y="158"/>
                  </a:moveTo>
                  <a:lnTo>
                    <a:pt x="75" y="139"/>
                  </a:lnTo>
                  <a:lnTo>
                    <a:pt x="80" y="123"/>
                  </a:lnTo>
                  <a:lnTo>
                    <a:pt x="86" y="108"/>
                  </a:lnTo>
                  <a:lnTo>
                    <a:pt x="94" y="94"/>
                  </a:lnTo>
                  <a:lnTo>
                    <a:pt x="104" y="84"/>
                  </a:lnTo>
                  <a:lnTo>
                    <a:pt x="116" y="76"/>
                  </a:lnTo>
                  <a:lnTo>
                    <a:pt x="128" y="71"/>
                  </a:lnTo>
                  <a:lnTo>
                    <a:pt x="142" y="69"/>
                  </a:lnTo>
                  <a:lnTo>
                    <a:pt x="156" y="71"/>
                  </a:lnTo>
                  <a:lnTo>
                    <a:pt x="169" y="76"/>
                  </a:lnTo>
                  <a:lnTo>
                    <a:pt x="180" y="84"/>
                  </a:lnTo>
                  <a:lnTo>
                    <a:pt x="191" y="94"/>
                  </a:lnTo>
                  <a:lnTo>
                    <a:pt x="200" y="108"/>
                  </a:lnTo>
                  <a:lnTo>
                    <a:pt x="206" y="123"/>
                  </a:lnTo>
                  <a:lnTo>
                    <a:pt x="210" y="139"/>
                  </a:lnTo>
                  <a:lnTo>
                    <a:pt x="211" y="158"/>
                  </a:lnTo>
                  <a:lnTo>
                    <a:pt x="210" y="176"/>
                  </a:lnTo>
                  <a:lnTo>
                    <a:pt x="206" y="192"/>
                  </a:lnTo>
                  <a:lnTo>
                    <a:pt x="200" y="208"/>
                  </a:lnTo>
                  <a:lnTo>
                    <a:pt x="191" y="221"/>
                  </a:lnTo>
                  <a:lnTo>
                    <a:pt x="180" y="233"/>
                  </a:lnTo>
                  <a:lnTo>
                    <a:pt x="169" y="241"/>
                  </a:lnTo>
                  <a:lnTo>
                    <a:pt x="156" y="245"/>
                  </a:lnTo>
                  <a:lnTo>
                    <a:pt x="142" y="248"/>
                  </a:lnTo>
                  <a:lnTo>
                    <a:pt x="128" y="245"/>
                  </a:lnTo>
                  <a:lnTo>
                    <a:pt x="116" y="241"/>
                  </a:lnTo>
                  <a:lnTo>
                    <a:pt x="104" y="233"/>
                  </a:lnTo>
                  <a:lnTo>
                    <a:pt x="94" y="221"/>
                  </a:lnTo>
                  <a:lnTo>
                    <a:pt x="86" y="208"/>
                  </a:lnTo>
                  <a:lnTo>
                    <a:pt x="80" y="192"/>
                  </a:lnTo>
                  <a:lnTo>
                    <a:pt x="75" y="176"/>
                  </a:lnTo>
                  <a:lnTo>
                    <a:pt x="74" y="158"/>
                  </a:lnTo>
                  <a:lnTo>
                    <a:pt x="0" y="158"/>
                  </a:lnTo>
                  <a:lnTo>
                    <a:pt x="3" y="190"/>
                  </a:lnTo>
                  <a:lnTo>
                    <a:pt x="11" y="220"/>
                  </a:lnTo>
                  <a:lnTo>
                    <a:pt x="24" y="246"/>
                  </a:lnTo>
                  <a:lnTo>
                    <a:pt x="41" y="269"/>
                  </a:lnTo>
                  <a:lnTo>
                    <a:pt x="60" y="289"/>
                  </a:lnTo>
                  <a:lnTo>
                    <a:pt x="83" y="304"/>
                  </a:lnTo>
                  <a:lnTo>
                    <a:pt x="109" y="313"/>
                  </a:lnTo>
                  <a:lnTo>
                    <a:pt x="135" y="317"/>
                  </a:lnTo>
                  <a:lnTo>
                    <a:pt x="162" y="313"/>
                  </a:lnTo>
                  <a:lnTo>
                    <a:pt x="187" y="304"/>
                  </a:lnTo>
                  <a:lnTo>
                    <a:pt x="210" y="289"/>
                  </a:lnTo>
                  <a:lnTo>
                    <a:pt x="230" y="269"/>
                  </a:lnTo>
                  <a:lnTo>
                    <a:pt x="246" y="246"/>
                  </a:lnTo>
                  <a:lnTo>
                    <a:pt x="259" y="220"/>
                  </a:lnTo>
                  <a:lnTo>
                    <a:pt x="267" y="190"/>
                  </a:lnTo>
                  <a:lnTo>
                    <a:pt x="269" y="158"/>
                  </a:lnTo>
                  <a:lnTo>
                    <a:pt x="267" y="125"/>
                  </a:lnTo>
                  <a:lnTo>
                    <a:pt x="259" y="97"/>
                  </a:lnTo>
                  <a:lnTo>
                    <a:pt x="246" y="69"/>
                  </a:lnTo>
                  <a:lnTo>
                    <a:pt x="230" y="46"/>
                  </a:lnTo>
                  <a:lnTo>
                    <a:pt x="210" y="26"/>
                  </a:lnTo>
                  <a:lnTo>
                    <a:pt x="187" y="12"/>
                  </a:lnTo>
                  <a:lnTo>
                    <a:pt x="162" y="3"/>
                  </a:lnTo>
                  <a:lnTo>
                    <a:pt x="135" y="0"/>
                  </a:lnTo>
                  <a:lnTo>
                    <a:pt x="109" y="3"/>
                  </a:lnTo>
                  <a:lnTo>
                    <a:pt x="83" y="12"/>
                  </a:lnTo>
                  <a:lnTo>
                    <a:pt x="60" y="26"/>
                  </a:lnTo>
                  <a:lnTo>
                    <a:pt x="41" y="46"/>
                  </a:lnTo>
                  <a:lnTo>
                    <a:pt x="24" y="69"/>
                  </a:lnTo>
                  <a:lnTo>
                    <a:pt x="11" y="97"/>
                  </a:lnTo>
                  <a:lnTo>
                    <a:pt x="3" y="125"/>
                  </a:lnTo>
                  <a:lnTo>
                    <a:pt x="0" y="158"/>
                  </a:lnTo>
                  <a:lnTo>
                    <a:pt x="74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 userDrawn="1">
            <p:custDataLst>
              <p:tags r:id="rId2"/>
            </p:custDataLst>
          </p:nvPr>
        </p:nvGrpSpPr>
        <p:grpSpPr>
          <a:xfrm>
            <a:off x="2765624" y="922993"/>
            <a:ext cx="1272540" cy="880737"/>
            <a:chOff x="2971800" y="3505200"/>
            <a:chExt cx="1272540" cy="880737"/>
          </a:xfrm>
        </p:grpSpPr>
        <p:sp>
          <p:nvSpPr>
            <p:cNvPr id="14" name="Rounded Rectangle 13"/>
            <p:cNvSpPr/>
            <p:nvPr/>
          </p:nvSpPr>
          <p:spPr>
            <a:xfrm>
              <a:off x="3429000" y="3505200"/>
              <a:ext cx="381000" cy="28179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429000" y="4104142"/>
              <a:ext cx="381000" cy="28179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971800" y="4104142"/>
              <a:ext cx="381000" cy="28179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863340" y="4104142"/>
              <a:ext cx="381000" cy="28179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406140" y="4104142"/>
              <a:ext cx="381000" cy="28179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14" idx="2"/>
            </p:cNvCxnSpPr>
            <p:nvPr/>
          </p:nvCxnSpPr>
          <p:spPr>
            <a:xfrm>
              <a:off x="3619500" y="3786995"/>
              <a:ext cx="0" cy="32143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3181348" y="3937948"/>
              <a:ext cx="0" cy="166194"/>
            </a:xfrm>
            <a:prstGeom prst="line">
              <a:avLst/>
            </a:prstGeom>
            <a:ln w="38100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162300" y="3937948"/>
              <a:ext cx="891540" cy="0"/>
            </a:xfrm>
            <a:prstGeom prst="line">
              <a:avLst/>
            </a:prstGeom>
            <a:ln w="38100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037173" y="3937948"/>
              <a:ext cx="0" cy="166194"/>
            </a:xfrm>
            <a:prstGeom prst="line">
              <a:avLst/>
            </a:prstGeom>
            <a:ln w="38100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ular Callout 22"/>
          <p:cNvSpPr/>
          <p:nvPr userDrawn="1"/>
        </p:nvSpPr>
        <p:spPr>
          <a:xfrm>
            <a:off x="4919963" y="922993"/>
            <a:ext cx="1066800" cy="564281"/>
          </a:xfrm>
          <a:prstGeom prst="wedgeRectCallout">
            <a:avLst>
              <a:gd name="adj1" fmla="val -50119"/>
              <a:gd name="adj2" fmla="val 841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 userDrawn="1">
            <p:custDataLst>
              <p:tags r:id="rId3"/>
            </p:custDataLst>
          </p:nvPr>
        </p:nvGrpSpPr>
        <p:grpSpPr>
          <a:xfrm>
            <a:off x="6729121" y="706835"/>
            <a:ext cx="1043283" cy="1078975"/>
            <a:chOff x="6491007" y="3505065"/>
            <a:chExt cx="1275756" cy="1319401"/>
          </a:xfrm>
        </p:grpSpPr>
        <p:grpSp>
          <p:nvGrpSpPr>
            <p:cNvPr id="25" name="Group 24"/>
            <p:cNvGrpSpPr/>
            <p:nvPr/>
          </p:nvGrpSpPr>
          <p:grpSpPr>
            <a:xfrm>
              <a:off x="6491007" y="3680758"/>
              <a:ext cx="651062" cy="912427"/>
              <a:chOff x="6553200" y="3581400"/>
              <a:chExt cx="1058374" cy="1056090"/>
            </a:xfrm>
            <a:solidFill>
              <a:schemeClr val="bg1"/>
            </a:solidFill>
          </p:grpSpPr>
          <p:sp>
            <p:nvSpPr>
              <p:cNvPr id="48" name="Trapezoid 47"/>
              <p:cNvSpPr/>
              <p:nvPr/>
            </p:nvSpPr>
            <p:spPr>
              <a:xfrm rot="16200000">
                <a:off x="6706743" y="3732658"/>
                <a:ext cx="1056090" cy="753573"/>
              </a:xfrm>
              <a:prstGeom prst="trapezoid">
                <a:avLst>
                  <a:gd name="adj" fmla="val 4987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553200" y="3856684"/>
                <a:ext cx="533400" cy="506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 rot="5400000">
              <a:off x="6843181" y="3900884"/>
              <a:ext cx="1319401" cy="527763"/>
              <a:chOff x="8132763" y="6402388"/>
              <a:chExt cx="357188" cy="142876"/>
            </a:xfrm>
            <a:solidFill>
              <a:schemeClr val="bg1"/>
            </a:solidFill>
          </p:grpSpPr>
          <p:sp>
            <p:nvSpPr>
              <p:cNvPr id="27" name="Freeform 143"/>
              <p:cNvSpPr>
                <a:spLocks/>
              </p:cNvSpPr>
              <p:nvPr/>
            </p:nvSpPr>
            <p:spPr bwMode="auto">
              <a:xfrm>
                <a:off x="8132763" y="6423026"/>
                <a:ext cx="23813" cy="23813"/>
              </a:xfrm>
              <a:custGeom>
                <a:avLst/>
                <a:gdLst>
                  <a:gd name="T0" fmla="*/ 16 w 31"/>
                  <a:gd name="T1" fmla="*/ 31 h 31"/>
                  <a:gd name="T2" fmla="*/ 22 w 31"/>
                  <a:gd name="T3" fmla="*/ 30 h 31"/>
                  <a:gd name="T4" fmla="*/ 27 w 31"/>
                  <a:gd name="T5" fmla="*/ 27 h 31"/>
                  <a:gd name="T6" fmla="*/ 30 w 31"/>
                  <a:gd name="T7" fmla="*/ 22 h 31"/>
                  <a:gd name="T8" fmla="*/ 31 w 31"/>
                  <a:gd name="T9" fmla="*/ 16 h 31"/>
                  <a:gd name="T10" fmla="*/ 30 w 31"/>
                  <a:gd name="T11" fmla="*/ 10 h 31"/>
                  <a:gd name="T12" fmla="*/ 27 w 31"/>
                  <a:gd name="T13" fmla="*/ 5 h 31"/>
                  <a:gd name="T14" fmla="*/ 22 w 31"/>
                  <a:gd name="T15" fmla="*/ 1 h 31"/>
                  <a:gd name="T16" fmla="*/ 16 w 31"/>
                  <a:gd name="T17" fmla="*/ 0 h 31"/>
                  <a:gd name="T18" fmla="*/ 9 w 31"/>
                  <a:gd name="T19" fmla="*/ 1 h 31"/>
                  <a:gd name="T20" fmla="*/ 5 w 31"/>
                  <a:gd name="T21" fmla="*/ 5 h 31"/>
                  <a:gd name="T22" fmla="*/ 1 w 31"/>
                  <a:gd name="T23" fmla="*/ 10 h 31"/>
                  <a:gd name="T24" fmla="*/ 0 w 31"/>
                  <a:gd name="T25" fmla="*/ 16 h 31"/>
                  <a:gd name="T26" fmla="*/ 1 w 31"/>
                  <a:gd name="T27" fmla="*/ 22 h 31"/>
                  <a:gd name="T28" fmla="*/ 5 w 31"/>
                  <a:gd name="T29" fmla="*/ 27 h 31"/>
                  <a:gd name="T30" fmla="*/ 9 w 31"/>
                  <a:gd name="T31" fmla="*/ 30 h 31"/>
                  <a:gd name="T32" fmla="*/ 16 w 31"/>
                  <a:gd name="T3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31">
                    <a:moveTo>
                      <a:pt x="16" y="31"/>
                    </a:moveTo>
                    <a:lnTo>
                      <a:pt x="22" y="30"/>
                    </a:lnTo>
                    <a:lnTo>
                      <a:pt x="27" y="27"/>
                    </a:lnTo>
                    <a:lnTo>
                      <a:pt x="30" y="22"/>
                    </a:lnTo>
                    <a:lnTo>
                      <a:pt x="31" y="16"/>
                    </a:lnTo>
                    <a:lnTo>
                      <a:pt x="30" y="10"/>
                    </a:lnTo>
                    <a:lnTo>
                      <a:pt x="27" y="5"/>
                    </a:lnTo>
                    <a:lnTo>
                      <a:pt x="22" y="1"/>
                    </a:lnTo>
                    <a:lnTo>
                      <a:pt x="16" y="0"/>
                    </a:lnTo>
                    <a:lnTo>
                      <a:pt x="9" y="1"/>
                    </a:lnTo>
                    <a:lnTo>
                      <a:pt x="5" y="5"/>
                    </a:lnTo>
                    <a:lnTo>
                      <a:pt x="1" y="10"/>
                    </a:lnTo>
                    <a:lnTo>
                      <a:pt x="0" y="16"/>
                    </a:lnTo>
                    <a:lnTo>
                      <a:pt x="1" y="22"/>
                    </a:lnTo>
                    <a:lnTo>
                      <a:pt x="5" y="27"/>
                    </a:lnTo>
                    <a:lnTo>
                      <a:pt x="9" y="30"/>
                    </a:lnTo>
                    <a:lnTo>
                      <a:pt x="16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44"/>
              <p:cNvSpPr>
                <a:spLocks/>
              </p:cNvSpPr>
              <p:nvPr/>
            </p:nvSpPr>
            <p:spPr bwMode="auto">
              <a:xfrm>
                <a:off x="8174038" y="6411913"/>
                <a:ext cx="23813" cy="25400"/>
              </a:xfrm>
              <a:custGeom>
                <a:avLst/>
                <a:gdLst>
                  <a:gd name="T0" fmla="*/ 16 w 31"/>
                  <a:gd name="T1" fmla="*/ 31 h 31"/>
                  <a:gd name="T2" fmla="*/ 22 w 31"/>
                  <a:gd name="T3" fmla="*/ 30 h 31"/>
                  <a:gd name="T4" fmla="*/ 27 w 31"/>
                  <a:gd name="T5" fmla="*/ 26 h 31"/>
                  <a:gd name="T6" fmla="*/ 30 w 31"/>
                  <a:gd name="T7" fmla="*/ 22 h 31"/>
                  <a:gd name="T8" fmla="*/ 31 w 31"/>
                  <a:gd name="T9" fmla="*/ 16 h 31"/>
                  <a:gd name="T10" fmla="*/ 30 w 31"/>
                  <a:gd name="T11" fmla="*/ 9 h 31"/>
                  <a:gd name="T12" fmla="*/ 27 w 31"/>
                  <a:gd name="T13" fmla="*/ 4 h 31"/>
                  <a:gd name="T14" fmla="*/ 22 w 31"/>
                  <a:gd name="T15" fmla="*/ 1 h 31"/>
                  <a:gd name="T16" fmla="*/ 16 w 31"/>
                  <a:gd name="T17" fmla="*/ 0 h 31"/>
                  <a:gd name="T18" fmla="*/ 9 w 31"/>
                  <a:gd name="T19" fmla="*/ 1 h 31"/>
                  <a:gd name="T20" fmla="*/ 5 w 31"/>
                  <a:gd name="T21" fmla="*/ 4 h 31"/>
                  <a:gd name="T22" fmla="*/ 1 w 31"/>
                  <a:gd name="T23" fmla="*/ 9 h 31"/>
                  <a:gd name="T24" fmla="*/ 0 w 31"/>
                  <a:gd name="T25" fmla="*/ 16 h 31"/>
                  <a:gd name="T26" fmla="*/ 1 w 31"/>
                  <a:gd name="T27" fmla="*/ 22 h 31"/>
                  <a:gd name="T28" fmla="*/ 5 w 31"/>
                  <a:gd name="T29" fmla="*/ 26 h 31"/>
                  <a:gd name="T30" fmla="*/ 9 w 31"/>
                  <a:gd name="T31" fmla="*/ 30 h 31"/>
                  <a:gd name="T32" fmla="*/ 16 w 31"/>
                  <a:gd name="T3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31">
                    <a:moveTo>
                      <a:pt x="16" y="31"/>
                    </a:moveTo>
                    <a:lnTo>
                      <a:pt x="22" y="30"/>
                    </a:lnTo>
                    <a:lnTo>
                      <a:pt x="27" y="26"/>
                    </a:lnTo>
                    <a:lnTo>
                      <a:pt x="30" y="22"/>
                    </a:lnTo>
                    <a:lnTo>
                      <a:pt x="31" y="16"/>
                    </a:lnTo>
                    <a:lnTo>
                      <a:pt x="30" y="9"/>
                    </a:lnTo>
                    <a:lnTo>
                      <a:pt x="27" y="4"/>
                    </a:lnTo>
                    <a:lnTo>
                      <a:pt x="22" y="1"/>
                    </a:lnTo>
                    <a:lnTo>
                      <a:pt x="16" y="0"/>
                    </a:lnTo>
                    <a:lnTo>
                      <a:pt x="9" y="1"/>
                    </a:lnTo>
                    <a:lnTo>
                      <a:pt x="5" y="4"/>
                    </a:lnTo>
                    <a:lnTo>
                      <a:pt x="1" y="9"/>
                    </a:lnTo>
                    <a:lnTo>
                      <a:pt x="0" y="16"/>
                    </a:lnTo>
                    <a:lnTo>
                      <a:pt x="1" y="22"/>
                    </a:lnTo>
                    <a:lnTo>
                      <a:pt x="5" y="26"/>
                    </a:lnTo>
                    <a:lnTo>
                      <a:pt x="9" y="30"/>
                    </a:lnTo>
                    <a:lnTo>
                      <a:pt x="16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45"/>
              <p:cNvSpPr>
                <a:spLocks/>
              </p:cNvSpPr>
              <p:nvPr/>
            </p:nvSpPr>
            <p:spPr bwMode="auto">
              <a:xfrm>
                <a:off x="8216900" y="6405563"/>
                <a:ext cx="23813" cy="25400"/>
              </a:xfrm>
              <a:custGeom>
                <a:avLst/>
                <a:gdLst>
                  <a:gd name="T0" fmla="*/ 15 w 31"/>
                  <a:gd name="T1" fmla="*/ 31 h 31"/>
                  <a:gd name="T2" fmla="*/ 22 w 31"/>
                  <a:gd name="T3" fmla="*/ 30 h 31"/>
                  <a:gd name="T4" fmla="*/ 27 w 31"/>
                  <a:gd name="T5" fmla="*/ 26 h 31"/>
                  <a:gd name="T6" fmla="*/ 30 w 31"/>
                  <a:gd name="T7" fmla="*/ 21 h 31"/>
                  <a:gd name="T8" fmla="*/ 31 w 31"/>
                  <a:gd name="T9" fmla="*/ 16 h 31"/>
                  <a:gd name="T10" fmla="*/ 30 w 31"/>
                  <a:gd name="T11" fmla="*/ 9 h 31"/>
                  <a:gd name="T12" fmla="*/ 27 w 31"/>
                  <a:gd name="T13" fmla="*/ 4 h 31"/>
                  <a:gd name="T14" fmla="*/ 22 w 31"/>
                  <a:gd name="T15" fmla="*/ 1 h 31"/>
                  <a:gd name="T16" fmla="*/ 15 w 31"/>
                  <a:gd name="T17" fmla="*/ 0 h 31"/>
                  <a:gd name="T18" fmla="*/ 9 w 31"/>
                  <a:gd name="T19" fmla="*/ 1 h 31"/>
                  <a:gd name="T20" fmla="*/ 5 w 31"/>
                  <a:gd name="T21" fmla="*/ 4 h 31"/>
                  <a:gd name="T22" fmla="*/ 1 w 31"/>
                  <a:gd name="T23" fmla="*/ 9 h 31"/>
                  <a:gd name="T24" fmla="*/ 0 w 31"/>
                  <a:gd name="T25" fmla="*/ 16 h 31"/>
                  <a:gd name="T26" fmla="*/ 1 w 31"/>
                  <a:gd name="T27" fmla="*/ 21 h 31"/>
                  <a:gd name="T28" fmla="*/ 5 w 31"/>
                  <a:gd name="T29" fmla="*/ 26 h 31"/>
                  <a:gd name="T30" fmla="*/ 9 w 31"/>
                  <a:gd name="T31" fmla="*/ 30 h 31"/>
                  <a:gd name="T32" fmla="*/ 15 w 31"/>
                  <a:gd name="T3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31">
                    <a:moveTo>
                      <a:pt x="15" y="31"/>
                    </a:moveTo>
                    <a:lnTo>
                      <a:pt x="22" y="30"/>
                    </a:lnTo>
                    <a:lnTo>
                      <a:pt x="27" y="26"/>
                    </a:lnTo>
                    <a:lnTo>
                      <a:pt x="30" y="21"/>
                    </a:lnTo>
                    <a:lnTo>
                      <a:pt x="31" y="16"/>
                    </a:lnTo>
                    <a:lnTo>
                      <a:pt x="30" y="9"/>
                    </a:lnTo>
                    <a:lnTo>
                      <a:pt x="27" y="4"/>
                    </a:lnTo>
                    <a:lnTo>
                      <a:pt x="22" y="1"/>
                    </a:lnTo>
                    <a:lnTo>
                      <a:pt x="15" y="0"/>
                    </a:lnTo>
                    <a:lnTo>
                      <a:pt x="9" y="1"/>
                    </a:lnTo>
                    <a:lnTo>
                      <a:pt x="5" y="4"/>
                    </a:lnTo>
                    <a:lnTo>
                      <a:pt x="1" y="9"/>
                    </a:lnTo>
                    <a:lnTo>
                      <a:pt x="0" y="16"/>
                    </a:lnTo>
                    <a:lnTo>
                      <a:pt x="1" y="21"/>
                    </a:lnTo>
                    <a:lnTo>
                      <a:pt x="5" y="26"/>
                    </a:lnTo>
                    <a:lnTo>
                      <a:pt x="9" y="30"/>
                    </a:lnTo>
                    <a:lnTo>
                      <a:pt x="15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46"/>
              <p:cNvSpPr>
                <a:spLocks/>
              </p:cNvSpPr>
              <p:nvPr/>
            </p:nvSpPr>
            <p:spPr bwMode="auto">
              <a:xfrm>
                <a:off x="8258175" y="6403976"/>
                <a:ext cx="23813" cy="23813"/>
              </a:xfrm>
              <a:custGeom>
                <a:avLst/>
                <a:gdLst>
                  <a:gd name="T0" fmla="*/ 15 w 31"/>
                  <a:gd name="T1" fmla="*/ 31 h 31"/>
                  <a:gd name="T2" fmla="*/ 22 w 31"/>
                  <a:gd name="T3" fmla="*/ 30 h 31"/>
                  <a:gd name="T4" fmla="*/ 27 w 31"/>
                  <a:gd name="T5" fmla="*/ 27 h 31"/>
                  <a:gd name="T6" fmla="*/ 30 w 31"/>
                  <a:gd name="T7" fmla="*/ 22 h 31"/>
                  <a:gd name="T8" fmla="*/ 31 w 31"/>
                  <a:gd name="T9" fmla="*/ 15 h 31"/>
                  <a:gd name="T10" fmla="*/ 30 w 31"/>
                  <a:gd name="T11" fmla="*/ 9 h 31"/>
                  <a:gd name="T12" fmla="*/ 27 w 31"/>
                  <a:gd name="T13" fmla="*/ 5 h 31"/>
                  <a:gd name="T14" fmla="*/ 22 w 31"/>
                  <a:gd name="T15" fmla="*/ 1 h 31"/>
                  <a:gd name="T16" fmla="*/ 15 w 31"/>
                  <a:gd name="T17" fmla="*/ 0 h 31"/>
                  <a:gd name="T18" fmla="*/ 9 w 31"/>
                  <a:gd name="T19" fmla="*/ 1 h 31"/>
                  <a:gd name="T20" fmla="*/ 5 w 31"/>
                  <a:gd name="T21" fmla="*/ 5 h 31"/>
                  <a:gd name="T22" fmla="*/ 1 w 31"/>
                  <a:gd name="T23" fmla="*/ 9 h 31"/>
                  <a:gd name="T24" fmla="*/ 0 w 31"/>
                  <a:gd name="T25" fmla="*/ 15 h 31"/>
                  <a:gd name="T26" fmla="*/ 1 w 31"/>
                  <a:gd name="T27" fmla="*/ 22 h 31"/>
                  <a:gd name="T28" fmla="*/ 5 w 31"/>
                  <a:gd name="T29" fmla="*/ 27 h 31"/>
                  <a:gd name="T30" fmla="*/ 9 w 31"/>
                  <a:gd name="T31" fmla="*/ 30 h 31"/>
                  <a:gd name="T32" fmla="*/ 15 w 31"/>
                  <a:gd name="T3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31">
                    <a:moveTo>
                      <a:pt x="15" y="31"/>
                    </a:moveTo>
                    <a:lnTo>
                      <a:pt x="22" y="30"/>
                    </a:lnTo>
                    <a:lnTo>
                      <a:pt x="27" y="27"/>
                    </a:lnTo>
                    <a:lnTo>
                      <a:pt x="30" y="22"/>
                    </a:lnTo>
                    <a:lnTo>
                      <a:pt x="31" y="15"/>
                    </a:lnTo>
                    <a:lnTo>
                      <a:pt x="30" y="9"/>
                    </a:lnTo>
                    <a:lnTo>
                      <a:pt x="27" y="5"/>
                    </a:lnTo>
                    <a:lnTo>
                      <a:pt x="22" y="1"/>
                    </a:lnTo>
                    <a:lnTo>
                      <a:pt x="15" y="0"/>
                    </a:lnTo>
                    <a:lnTo>
                      <a:pt x="9" y="1"/>
                    </a:lnTo>
                    <a:lnTo>
                      <a:pt x="5" y="5"/>
                    </a:lnTo>
                    <a:lnTo>
                      <a:pt x="1" y="9"/>
                    </a:lnTo>
                    <a:lnTo>
                      <a:pt x="0" y="15"/>
                    </a:lnTo>
                    <a:lnTo>
                      <a:pt x="1" y="22"/>
                    </a:lnTo>
                    <a:lnTo>
                      <a:pt x="5" y="27"/>
                    </a:lnTo>
                    <a:lnTo>
                      <a:pt x="9" y="30"/>
                    </a:lnTo>
                    <a:lnTo>
                      <a:pt x="15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47"/>
              <p:cNvSpPr>
                <a:spLocks/>
              </p:cNvSpPr>
              <p:nvPr/>
            </p:nvSpPr>
            <p:spPr bwMode="auto">
              <a:xfrm>
                <a:off x="8301038" y="6402388"/>
                <a:ext cx="23813" cy="25400"/>
              </a:xfrm>
              <a:custGeom>
                <a:avLst/>
                <a:gdLst>
                  <a:gd name="T0" fmla="*/ 16 w 31"/>
                  <a:gd name="T1" fmla="*/ 31 h 31"/>
                  <a:gd name="T2" fmla="*/ 22 w 31"/>
                  <a:gd name="T3" fmla="*/ 30 h 31"/>
                  <a:gd name="T4" fmla="*/ 27 w 31"/>
                  <a:gd name="T5" fmla="*/ 26 h 31"/>
                  <a:gd name="T6" fmla="*/ 30 w 31"/>
                  <a:gd name="T7" fmla="*/ 22 h 31"/>
                  <a:gd name="T8" fmla="*/ 31 w 31"/>
                  <a:gd name="T9" fmla="*/ 15 h 31"/>
                  <a:gd name="T10" fmla="*/ 30 w 31"/>
                  <a:gd name="T11" fmla="*/ 9 h 31"/>
                  <a:gd name="T12" fmla="*/ 27 w 31"/>
                  <a:gd name="T13" fmla="*/ 5 h 31"/>
                  <a:gd name="T14" fmla="*/ 22 w 31"/>
                  <a:gd name="T15" fmla="*/ 1 h 31"/>
                  <a:gd name="T16" fmla="*/ 16 w 31"/>
                  <a:gd name="T17" fmla="*/ 0 h 31"/>
                  <a:gd name="T18" fmla="*/ 9 w 31"/>
                  <a:gd name="T19" fmla="*/ 1 h 31"/>
                  <a:gd name="T20" fmla="*/ 5 w 31"/>
                  <a:gd name="T21" fmla="*/ 5 h 31"/>
                  <a:gd name="T22" fmla="*/ 1 w 31"/>
                  <a:gd name="T23" fmla="*/ 9 h 31"/>
                  <a:gd name="T24" fmla="*/ 0 w 31"/>
                  <a:gd name="T25" fmla="*/ 15 h 31"/>
                  <a:gd name="T26" fmla="*/ 1 w 31"/>
                  <a:gd name="T27" fmla="*/ 22 h 31"/>
                  <a:gd name="T28" fmla="*/ 5 w 31"/>
                  <a:gd name="T29" fmla="*/ 26 h 31"/>
                  <a:gd name="T30" fmla="*/ 9 w 31"/>
                  <a:gd name="T31" fmla="*/ 30 h 31"/>
                  <a:gd name="T32" fmla="*/ 16 w 31"/>
                  <a:gd name="T3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31">
                    <a:moveTo>
                      <a:pt x="16" y="31"/>
                    </a:moveTo>
                    <a:lnTo>
                      <a:pt x="22" y="30"/>
                    </a:lnTo>
                    <a:lnTo>
                      <a:pt x="27" y="26"/>
                    </a:lnTo>
                    <a:lnTo>
                      <a:pt x="30" y="22"/>
                    </a:lnTo>
                    <a:lnTo>
                      <a:pt x="31" y="15"/>
                    </a:lnTo>
                    <a:lnTo>
                      <a:pt x="30" y="9"/>
                    </a:lnTo>
                    <a:lnTo>
                      <a:pt x="27" y="5"/>
                    </a:lnTo>
                    <a:lnTo>
                      <a:pt x="22" y="1"/>
                    </a:lnTo>
                    <a:lnTo>
                      <a:pt x="16" y="0"/>
                    </a:lnTo>
                    <a:lnTo>
                      <a:pt x="9" y="1"/>
                    </a:lnTo>
                    <a:lnTo>
                      <a:pt x="5" y="5"/>
                    </a:lnTo>
                    <a:lnTo>
                      <a:pt x="1" y="9"/>
                    </a:lnTo>
                    <a:lnTo>
                      <a:pt x="0" y="15"/>
                    </a:lnTo>
                    <a:lnTo>
                      <a:pt x="1" y="22"/>
                    </a:lnTo>
                    <a:lnTo>
                      <a:pt x="5" y="26"/>
                    </a:lnTo>
                    <a:lnTo>
                      <a:pt x="9" y="30"/>
                    </a:lnTo>
                    <a:lnTo>
                      <a:pt x="16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148"/>
              <p:cNvSpPr>
                <a:spLocks/>
              </p:cNvSpPr>
              <p:nvPr/>
            </p:nvSpPr>
            <p:spPr bwMode="auto">
              <a:xfrm>
                <a:off x="8342313" y="6403976"/>
                <a:ext cx="23813" cy="25400"/>
              </a:xfrm>
              <a:custGeom>
                <a:avLst/>
                <a:gdLst>
                  <a:gd name="T0" fmla="*/ 15 w 30"/>
                  <a:gd name="T1" fmla="*/ 31 h 31"/>
                  <a:gd name="T2" fmla="*/ 21 w 30"/>
                  <a:gd name="T3" fmla="*/ 30 h 31"/>
                  <a:gd name="T4" fmla="*/ 26 w 30"/>
                  <a:gd name="T5" fmla="*/ 27 h 31"/>
                  <a:gd name="T6" fmla="*/ 29 w 30"/>
                  <a:gd name="T7" fmla="*/ 22 h 31"/>
                  <a:gd name="T8" fmla="*/ 30 w 30"/>
                  <a:gd name="T9" fmla="*/ 15 h 31"/>
                  <a:gd name="T10" fmla="*/ 29 w 30"/>
                  <a:gd name="T11" fmla="*/ 10 h 31"/>
                  <a:gd name="T12" fmla="*/ 26 w 30"/>
                  <a:gd name="T13" fmla="*/ 5 h 31"/>
                  <a:gd name="T14" fmla="*/ 21 w 30"/>
                  <a:gd name="T15" fmla="*/ 1 h 31"/>
                  <a:gd name="T16" fmla="*/ 15 w 30"/>
                  <a:gd name="T17" fmla="*/ 0 h 31"/>
                  <a:gd name="T18" fmla="*/ 9 w 30"/>
                  <a:gd name="T19" fmla="*/ 1 h 31"/>
                  <a:gd name="T20" fmla="*/ 5 w 30"/>
                  <a:gd name="T21" fmla="*/ 5 h 31"/>
                  <a:gd name="T22" fmla="*/ 1 w 30"/>
                  <a:gd name="T23" fmla="*/ 10 h 31"/>
                  <a:gd name="T24" fmla="*/ 0 w 30"/>
                  <a:gd name="T25" fmla="*/ 15 h 31"/>
                  <a:gd name="T26" fmla="*/ 1 w 30"/>
                  <a:gd name="T27" fmla="*/ 22 h 31"/>
                  <a:gd name="T28" fmla="*/ 5 w 30"/>
                  <a:gd name="T29" fmla="*/ 27 h 31"/>
                  <a:gd name="T30" fmla="*/ 9 w 30"/>
                  <a:gd name="T31" fmla="*/ 30 h 31"/>
                  <a:gd name="T32" fmla="*/ 15 w 30"/>
                  <a:gd name="T3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31">
                    <a:moveTo>
                      <a:pt x="15" y="31"/>
                    </a:moveTo>
                    <a:lnTo>
                      <a:pt x="21" y="30"/>
                    </a:lnTo>
                    <a:lnTo>
                      <a:pt x="26" y="27"/>
                    </a:lnTo>
                    <a:lnTo>
                      <a:pt x="29" y="22"/>
                    </a:lnTo>
                    <a:lnTo>
                      <a:pt x="30" y="15"/>
                    </a:lnTo>
                    <a:lnTo>
                      <a:pt x="29" y="10"/>
                    </a:lnTo>
                    <a:lnTo>
                      <a:pt x="26" y="5"/>
                    </a:lnTo>
                    <a:lnTo>
                      <a:pt x="21" y="1"/>
                    </a:lnTo>
                    <a:lnTo>
                      <a:pt x="15" y="0"/>
                    </a:lnTo>
                    <a:lnTo>
                      <a:pt x="9" y="1"/>
                    </a:lnTo>
                    <a:lnTo>
                      <a:pt x="5" y="5"/>
                    </a:lnTo>
                    <a:lnTo>
                      <a:pt x="1" y="10"/>
                    </a:lnTo>
                    <a:lnTo>
                      <a:pt x="0" y="15"/>
                    </a:lnTo>
                    <a:lnTo>
                      <a:pt x="1" y="22"/>
                    </a:lnTo>
                    <a:lnTo>
                      <a:pt x="5" y="27"/>
                    </a:lnTo>
                    <a:lnTo>
                      <a:pt x="9" y="30"/>
                    </a:lnTo>
                    <a:lnTo>
                      <a:pt x="15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49"/>
              <p:cNvSpPr>
                <a:spLocks/>
              </p:cNvSpPr>
              <p:nvPr/>
            </p:nvSpPr>
            <p:spPr bwMode="auto">
              <a:xfrm>
                <a:off x="8383588" y="6410326"/>
                <a:ext cx="25400" cy="23813"/>
              </a:xfrm>
              <a:custGeom>
                <a:avLst/>
                <a:gdLst>
                  <a:gd name="T0" fmla="*/ 15 w 31"/>
                  <a:gd name="T1" fmla="*/ 30 h 30"/>
                  <a:gd name="T2" fmla="*/ 22 w 31"/>
                  <a:gd name="T3" fmla="*/ 29 h 30"/>
                  <a:gd name="T4" fmla="*/ 27 w 31"/>
                  <a:gd name="T5" fmla="*/ 26 h 30"/>
                  <a:gd name="T6" fmla="*/ 30 w 31"/>
                  <a:gd name="T7" fmla="*/ 21 h 30"/>
                  <a:gd name="T8" fmla="*/ 31 w 31"/>
                  <a:gd name="T9" fmla="*/ 15 h 30"/>
                  <a:gd name="T10" fmla="*/ 30 w 31"/>
                  <a:gd name="T11" fmla="*/ 9 h 30"/>
                  <a:gd name="T12" fmla="*/ 27 w 31"/>
                  <a:gd name="T13" fmla="*/ 5 h 30"/>
                  <a:gd name="T14" fmla="*/ 22 w 31"/>
                  <a:gd name="T15" fmla="*/ 1 h 30"/>
                  <a:gd name="T16" fmla="*/ 15 w 31"/>
                  <a:gd name="T17" fmla="*/ 0 h 30"/>
                  <a:gd name="T18" fmla="*/ 9 w 31"/>
                  <a:gd name="T19" fmla="*/ 1 h 30"/>
                  <a:gd name="T20" fmla="*/ 5 w 31"/>
                  <a:gd name="T21" fmla="*/ 5 h 30"/>
                  <a:gd name="T22" fmla="*/ 1 w 31"/>
                  <a:gd name="T23" fmla="*/ 9 h 30"/>
                  <a:gd name="T24" fmla="*/ 0 w 31"/>
                  <a:gd name="T25" fmla="*/ 15 h 30"/>
                  <a:gd name="T26" fmla="*/ 1 w 31"/>
                  <a:gd name="T27" fmla="*/ 21 h 30"/>
                  <a:gd name="T28" fmla="*/ 5 w 31"/>
                  <a:gd name="T29" fmla="*/ 26 h 30"/>
                  <a:gd name="T30" fmla="*/ 9 w 31"/>
                  <a:gd name="T31" fmla="*/ 29 h 30"/>
                  <a:gd name="T32" fmla="*/ 15 w 31"/>
                  <a:gd name="T3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30">
                    <a:moveTo>
                      <a:pt x="15" y="30"/>
                    </a:moveTo>
                    <a:lnTo>
                      <a:pt x="22" y="29"/>
                    </a:lnTo>
                    <a:lnTo>
                      <a:pt x="27" y="26"/>
                    </a:lnTo>
                    <a:lnTo>
                      <a:pt x="30" y="21"/>
                    </a:lnTo>
                    <a:lnTo>
                      <a:pt x="31" y="15"/>
                    </a:lnTo>
                    <a:lnTo>
                      <a:pt x="30" y="9"/>
                    </a:lnTo>
                    <a:lnTo>
                      <a:pt x="27" y="5"/>
                    </a:lnTo>
                    <a:lnTo>
                      <a:pt x="22" y="1"/>
                    </a:lnTo>
                    <a:lnTo>
                      <a:pt x="15" y="0"/>
                    </a:lnTo>
                    <a:lnTo>
                      <a:pt x="9" y="1"/>
                    </a:lnTo>
                    <a:lnTo>
                      <a:pt x="5" y="5"/>
                    </a:lnTo>
                    <a:lnTo>
                      <a:pt x="1" y="9"/>
                    </a:lnTo>
                    <a:lnTo>
                      <a:pt x="0" y="15"/>
                    </a:lnTo>
                    <a:lnTo>
                      <a:pt x="1" y="21"/>
                    </a:lnTo>
                    <a:lnTo>
                      <a:pt x="5" y="26"/>
                    </a:lnTo>
                    <a:lnTo>
                      <a:pt x="9" y="29"/>
                    </a:lnTo>
                    <a:lnTo>
                      <a:pt x="15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50"/>
              <p:cNvSpPr>
                <a:spLocks/>
              </p:cNvSpPr>
              <p:nvPr/>
            </p:nvSpPr>
            <p:spPr bwMode="auto">
              <a:xfrm>
                <a:off x="8424863" y="6418263"/>
                <a:ext cx="25400" cy="23813"/>
              </a:xfrm>
              <a:custGeom>
                <a:avLst/>
                <a:gdLst>
                  <a:gd name="T0" fmla="*/ 16 w 31"/>
                  <a:gd name="T1" fmla="*/ 30 h 30"/>
                  <a:gd name="T2" fmla="*/ 22 w 31"/>
                  <a:gd name="T3" fmla="*/ 28 h 30"/>
                  <a:gd name="T4" fmla="*/ 26 w 31"/>
                  <a:gd name="T5" fmla="*/ 25 h 30"/>
                  <a:gd name="T6" fmla="*/ 30 w 31"/>
                  <a:gd name="T7" fmla="*/ 20 h 30"/>
                  <a:gd name="T8" fmla="*/ 31 w 31"/>
                  <a:gd name="T9" fmla="*/ 15 h 30"/>
                  <a:gd name="T10" fmla="*/ 30 w 31"/>
                  <a:gd name="T11" fmla="*/ 9 h 30"/>
                  <a:gd name="T12" fmla="*/ 26 w 31"/>
                  <a:gd name="T13" fmla="*/ 4 h 30"/>
                  <a:gd name="T14" fmla="*/ 22 w 31"/>
                  <a:gd name="T15" fmla="*/ 1 h 30"/>
                  <a:gd name="T16" fmla="*/ 16 w 31"/>
                  <a:gd name="T17" fmla="*/ 0 h 30"/>
                  <a:gd name="T18" fmla="*/ 9 w 31"/>
                  <a:gd name="T19" fmla="*/ 1 h 30"/>
                  <a:gd name="T20" fmla="*/ 5 w 31"/>
                  <a:gd name="T21" fmla="*/ 4 h 30"/>
                  <a:gd name="T22" fmla="*/ 1 w 31"/>
                  <a:gd name="T23" fmla="*/ 9 h 30"/>
                  <a:gd name="T24" fmla="*/ 0 w 31"/>
                  <a:gd name="T25" fmla="*/ 15 h 30"/>
                  <a:gd name="T26" fmla="*/ 1 w 31"/>
                  <a:gd name="T27" fmla="*/ 20 h 30"/>
                  <a:gd name="T28" fmla="*/ 5 w 31"/>
                  <a:gd name="T29" fmla="*/ 25 h 30"/>
                  <a:gd name="T30" fmla="*/ 9 w 31"/>
                  <a:gd name="T31" fmla="*/ 28 h 30"/>
                  <a:gd name="T32" fmla="*/ 16 w 31"/>
                  <a:gd name="T3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30">
                    <a:moveTo>
                      <a:pt x="16" y="30"/>
                    </a:moveTo>
                    <a:lnTo>
                      <a:pt x="22" y="28"/>
                    </a:lnTo>
                    <a:lnTo>
                      <a:pt x="26" y="25"/>
                    </a:lnTo>
                    <a:lnTo>
                      <a:pt x="30" y="20"/>
                    </a:lnTo>
                    <a:lnTo>
                      <a:pt x="31" y="15"/>
                    </a:lnTo>
                    <a:lnTo>
                      <a:pt x="30" y="9"/>
                    </a:lnTo>
                    <a:lnTo>
                      <a:pt x="26" y="4"/>
                    </a:lnTo>
                    <a:lnTo>
                      <a:pt x="22" y="1"/>
                    </a:lnTo>
                    <a:lnTo>
                      <a:pt x="16" y="0"/>
                    </a:lnTo>
                    <a:lnTo>
                      <a:pt x="9" y="1"/>
                    </a:lnTo>
                    <a:lnTo>
                      <a:pt x="5" y="4"/>
                    </a:lnTo>
                    <a:lnTo>
                      <a:pt x="1" y="9"/>
                    </a:lnTo>
                    <a:lnTo>
                      <a:pt x="0" y="15"/>
                    </a:lnTo>
                    <a:lnTo>
                      <a:pt x="1" y="20"/>
                    </a:lnTo>
                    <a:lnTo>
                      <a:pt x="5" y="25"/>
                    </a:lnTo>
                    <a:lnTo>
                      <a:pt x="9" y="28"/>
                    </a:ln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51"/>
              <p:cNvSpPr>
                <a:spLocks/>
              </p:cNvSpPr>
              <p:nvPr/>
            </p:nvSpPr>
            <p:spPr bwMode="auto">
              <a:xfrm>
                <a:off x="8466138" y="6429376"/>
                <a:ext cx="23813" cy="23813"/>
              </a:xfrm>
              <a:custGeom>
                <a:avLst/>
                <a:gdLst>
                  <a:gd name="T0" fmla="*/ 15 w 31"/>
                  <a:gd name="T1" fmla="*/ 31 h 31"/>
                  <a:gd name="T2" fmla="*/ 22 w 31"/>
                  <a:gd name="T3" fmla="*/ 30 h 31"/>
                  <a:gd name="T4" fmla="*/ 26 w 31"/>
                  <a:gd name="T5" fmla="*/ 27 h 31"/>
                  <a:gd name="T6" fmla="*/ 30 w 31"/>
                  <a:gd name="T7" fmla="*/ 22 h 31"/>
                  <a:gd name="T8" fmla="*/ 31 w 31"/>
                  <a:gd name="T9" fmla="*/ 17 h 31"/>
                  <a:gd name="T10" fmla="*/ 30 w 31"/>
                  <a:gd name="T11" fmla="*/ 10 h 31"/>
                  <a:gd name="T12" fmla="*/ 26 w 31"/>
                  <a:gd name="T13" fmla="*/ 5 h 31"/>
                  <a:gd name="T14" fmla="*/ 22 w 31"/>
                  <a:gd name="T15" fmla="*/ 2 h 31"/>
                  <a:gd name="T16" fmla="*/ 15 w 31"/>
                  <a:gd name="T17" fmla="*/ 0 h 31"/>
                  <a:gd name="T18" fmla="*/ 9 w 31"/>
                  <a:gd name="T19" fmla="*/ 2 h 31"/>
                  <a:gd name="T20" fmla="*/ 4 w 31"/>
                  <a:gd name="T21" fmla="*/ 5 h 31"/>
                  <a:gd name="T22" fmla="*/ 1 w 31"/>
                  <a:gd name="T23" fmla="*/ 10 h 31"/>
                  <a:gd name="T24" fmla="*/ 0 w 31"/>
                  <a:gd name="T25" fmla="*/ 17 h 31"/>
                  <a:gd name="T26" fmla="*/ 1 w 31"/>
                  <a:gd name="T27" fmla="*/ 22 h 31"/>
                  <a:gd name="T28" fmla="*/ 4 w 31"/>
                  <a:gd name="T29" fmla="*/ 27 h 31"/>
                  <a:gd name="T30" fmla="*/ 9 w 31"/>
                  <a:gd name="T31" fmla="*/ 30 h 31"/>
                  <a:gd name="T32" fmla="*/ 15 w 31"/>
                  <a:gd name="T3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31">
                    <a:moveTo>
                      <a:pt x="15" y="31"/>
                    </a:moveTo>
                    <a:lnTo>
                      <a:pt x="22" y="30"/>
                    </a:lnTo>
                    <a:lnTo>
                      <a:pt x="26" y="27"/>
                    </a:lnTo>
                    <a:lnTo>
                      <a:pt x="30" y="22"/>
                    </a:lnTo>
                    <a:lnTo>
                      <a:pt x="31" y="17"/>
                    </a:lnTo>
                    <a:lnTo>
                      <a:pt x="30" y="10"/>
                    </a:lnTo>
                    <a:lnTo>
                      <a:pt x="26" y="5"/>
                    </a:lnTo>
                    <a:lnTo>
                      <a:pt x="22" y="2"/>
                    </a:lnTo>
                    <a:lnTo>
                      <a:pt x="15" y="0"/>
                    </a:lnTo>
                    <a:lnTo>
                      <a:pt x="9" y="2"/>
                    </a:lnTo>
                    <a:lnTo>
                      <a:pt x="4" y="5"/>
                    </a:lnTo>
                    <a:lnTo>
                      <a:pt x="1" y="10"/>
                    </a:lnTo>
                    <a:lnTo>
                      <a:pt x="0" y="17"/>
                    </a:lnTo>
                    <a:lnTo>
                      <a:pt x="1" y="22"/>
                    </a:lnTo>
                    <a:lnTo>
                      <a:pt x="4" y="27"/>
                    </a:lnTo>
                    <a:lnTo>
                      <a:pt x="9" y="30"/>
                    </a:lnTo>
                    <a:lnTo>
                      <a:pt x="15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152"/>
              <p:cNvSpPr>
                <a:spLocks/>
              </p:cNvSpPr>
              <p:nvPr/>
            </p:nvSpPr>
            <p:spPr bwMode="auto">
              <a:xfrm>
                <a:off x="8421688" y="6473826"/>
                <a:ext cx="25400" cy="25400"/>
              </a:xfrm>
              <a:custGeom>
                <a:avLst/>
                <a:gdLst>
                  <a:gd name="T0" fmla="*/ 16 w 31"/>
                  <a:gd name="T1" fmla="*/ 31 h 31"/>
                  <a:gd name="T2" fmla="*/ 21 w 31"/>
                  <a:gd name="T3" fmla="*/ 30 h 31"/>
                  <a:gd name="T4" fmla="*/ 26 w 31"/>
                  <a:gd name="T5" fmla="*/ 26 h 31"/>
                  <a:gd name="T6" fmla="*/ 29 w 31"/>
                  <a:gd name="T7" fmla="*/ 22 h 31"/>
                  <a:gd name="T8" fmla="*/ 31 w 31"/>
                  <a:gd name="T9" fmla="*/ 15 h 31"/>
                  <a:gd name="T10" fmla="*/ 29 w 31"/>
                  <a:gd name="T11" fmla="*/ 9 h 31"/>
                  <a:gd name="T12" fmla="*/ 26 w 31"/>
                  <a:gd name="T13" fmla="*/ 5 h 31"/>
                  <a:gd name="T14" fmla="*/ 21 w 31"/>
                  <a:gd name="T15" fmla="*/ 1 h 31"/>
                  <a:gd name="T16" fmla="*/ 16 w 31"/>
                  <a:gd name="T17" fmla="*/ 0 h 31"/>
                  <a:gd name="T18" fmla="*/ 9 w 31"/>
                  <a:gd name="T19" fmla="*/ 1 h 31"/>
                  <a:gd name="T20" fmla="*/ 4 w 31"/>
                  <a:gd name="T21" fmla="*/ 5 h 31"/>
                  <a:gd name="T22" fmla="*/ 1 w 31"/>
                  <a:gd name="T23" fmla="*/ 9 h 31"/>
                  <a:gd name="T24" fmla="*/ 0 w 31"/>
                  <a:gd name="T25" fmla="*/ 15 h 31"/>
                  <a:gd name="T26" fmla="*/ 1 w 31"/>
                  <a:gd name="T27" fmla="*/ 22 h 31"/>
                  <a:gd name="T28" fmla="*/ 4 w 31"/>
                  <a:gd name="T29" fmla="*/ 26 h 31"/>
                  <a:gd name="T30" fmla="*/ 9 w 31"/>
                  <a:gd name="T31" fmla="*/ 30 h 31"/>
                  <a:gd name="T32" fmla="*/ 16 w 31"/>
                  <a:gd name="T3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31">
                    <a:moveTo>
                      <a:pt x="16" y="31"/>
                    </a:moveTo>
                    <a:lnTo>
                      <a:pt x="21" y="30"/>
                    </a:lnTo>
                    <a:lnTo>
                      <a:pt x="26" y="26"/>
                    </a:lnTo>
                    <a:lnTo>
                      <a:pt x="29" y="22"/>
                    </a:lnTo>
                    <a:lnTo>
                      <a:pt x="31" y="15"/>
                    </a:lnTo>
                    <a:lnTo>
                      <a:pt x="29" y="9"/>
                    </a:lnTo>
                    <a:lnTo>
                      <a:pt x="26" y="5"/>
                    </a:lnTo>
                    <a:lnTo>
                      <a:pt x="21" y="1"/>
                    </a:lnTo>
                    <a:lnTo>
                      <a:pt x="16" y="0"/>
                    </a:lnTo>
                    <a:lnTo>
                      <a:pt x="9" y="1"/>
                    </a:lnTo>
                    <a:lnTo>
                      <a:pt x="4" y="5"/>
                    </a:lnTo>
                    <a:lnTo>
                      <a:pt x="1" y="9"/>
                    </a:lnTo>
                    <a:lnTo>
                      <a:pt x="0" y="15"/>
                    </a:lnTo>
                    <a:lnTo>
                      <a:pt x="1" y="22"/>
                    </a:lnTo>
                    <a:lnTo>
                      <a:pt x="4" y="26"/>
                    </a:lnTo>
                    <a:lnTo>
                      <a:pt x="9" y="30"/>
                    </a:lnTo>
                    <a:lnTo>
                      <a:pt x="16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53"/>
              <p:cNvSpPr>
                <a:spLocks/>
              </p:cNvSpPr>
              <p:nvPr/>
            </p:nvSpPr>
            <p:spPr bwMode="auto">
              <a:xfrm>
                <a:off x="8380413" y="6465888"/>
                <a:ext cx="23813" cy="23813"/>
              </a:xfrm>
              <a:custGeom>
                <a:avLst/>
                <a:gdLst>
                  <a:gd name="T0" fmla="*/ 16 w 31"/>
                  <a:gd name="T1" fmla="*/ 32 h 32"/>
                  <a:gd name="T2" fmla="*/ 21 w 31"/>
                  <a:gd name="T3" fmla="*/ 30 h 32"/>
                  <a:gd name="T4" fmla="*/ 26 w 31"/>
                  <a:gd name="T5" fmla="*/ 27 h 32"/>
                  <a:gd name="T6" fmla="*/ 29 w 31"/>
                  <a:gd name="T7" fmla="*/ 22 h 32"/>
                  <a:gd name="T8" fmla="*/ 31 w 31"/>
                  <a:gd name="T9" fmla="*/ 17 h 32"/>
                  <a:gd name="T10" fmla="*/ 29 w 31"/>
                  <a:gd name="T11" fmla="*/ 10 h 32"/>
                  <a:gd name="T12" fmla="*/ 26 w 31"/>
                  <a:gd name="T13" fmla="*/ 5 h 32"/>
                  <a:gd name="T14" fmla="*/ 21 w 31"/>
                  <a:gd name="T15" fmla="*/ 2 h 32"/>
                  <a:gd name="T16" fmla="*/ 16 w 31"/>
                  <a:gd name="T17" fmla="*/ 0 h 32"/>
                  <a:gd name="T18" fmla="*/ 9 w 31"/>
                  <a:gd name="T19" fmla="*/ 2 h 32"/>
                  <a:gd name="T20" fmla="*/ 4 w 31"/>
                  <a:gd name="T21" fmla="*/ 5 h 32"/>
                  <a:gd name="T22" fmla="*/ 1 w 31"/>
                  <a:gd name="T23" fmla="*/ 10 h 32"/>
                  <a:gd name="T24" fmla="*/ 0 w 31"/>
                  <a:gd name="T25" fmla="*/ 17 h 32"/>
                  <a:gd name="T26" fmla="*/ 1 w 31"/>
                  <a:gd name="T27" fmla="*/ 22 h 32"/>
                  <a:gd name="T28" fmla="*/ 4 w 31"/>
                  <a:gd name="T29" fmla="*/ 27 h 32"/>
                  <a:gd name="T30" fmla="*/ 9 w 31"/>
                  <a:gd name="T31" fmla="*/ 30 h 32"/>
                  <a:gd name="T32" fmla="*/ 16 w 31"/>
                  <a:gd name="T3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32">
                    <a:moveTo>
                      <a:pt x="16" y="32"/>
                    </a:moveTo>
                    <a:lnTo>
                      <a:pt x="21" y="30"/>
                    </a:lnTo>
                    <a:lnTo>
                      <a:pt x="26" y="27"/>
                    </a:lnTo>
                    <a:lnTo>
                      <a:pt x="29" y="22"/>
                    </a:lnTo>
                    <a:lnTo>
                      <a:pt x="31" y="17"/>
                    </a:lnTo>
                    <a:lnTo>
                      <a:pt x="29" y="10"/>
                    </a:lnTo>
                    <a:lnTo>
                      <a:pt x="26" y="5"/>
                    </a:lnTo>
                    <a:lnTo>
                      <a:pt x="21" y="2"/>
                    </a:lnTo>
                    <a:lnTo>
                      <a:pt x="16" y="0"/>
                    </a:lnTo>
                    <a:lnTo>
                      <a:pt x="9" y="2"/>
                    </a:lnTo>
                    <a:lnTo>
                      <a:pt x="4" y="5"/>
                    </a:lnTo>
                    <a:lnTo>
                      <a:pt x="1" y="10"/>
                    </a:lnTo>
                    <a:lnTo>
                      <a:pt x="0" y="17"/>
                    </a:lnTo>
                    <a:lnTo>
                      <a:pt x="1" y="22"/>
                    </a:lnTo>
                    <a:lnTo>
                      <a:pt x="4" y="27"/>
                    </a:lnTo>
                    <a:lnTo>
                      <a:pt x="9" y="30"/>
                    </a:lnTo>
                    <a:lnTo>
                      <a:pt x="16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154"/>
              <p:cNvSpPr>
                <a:spLocks/>
              </p:cNvSpPr>
              <p:nvPr/>
            </p:nvSpPr>
            <p:spPr bwMode="auto">
              <a:xfrm>
                <a:off x="8339138" y="6459538"/>
                <a:ext cx="23813" cy="25400"/>
              </a:xfrm>
              <a:custGeom>
                <a:avLst/>
                <a:gdLst>
                  <a:gd name="T0" fmla="*/ 14 w 29"/>
                  <a:gd name="T1" fmla="*/ 31 h 31"/>
                  <a:gd name="T2" fmla="*/ 19 w 29"/>
                  <a:gd name="T3" fmla="*/ 29 h 31"/>
                  <a:gd name="T4" fmla="*/ 24 w 29"/>
                  <a:gd name="T5" fmla="*/ 26 h 31"/>
                  <a:gd name="T6" fmla="*/ 27 w 29"/>
                  <a:gd name="T7" fmla="*/ 21 h 31"/>
                  <a:gd name="T8" fmla="*/ 29 w 29"/>
                  <a:gd name="T9" fmla="*/ 16 h 31"/>
                  <a:gd name="T10" fmla="*/ 27 w 29"/>
                  <a:gd name="T11" fmla="*/ 9 h 31"/>
                  <a:gd name="T12" fmla="*/ 24 w 29"/>
                  <a:gd name="T13" fmla="*/ 4 h 31"/>
                  <a:gd name="T14" fmla="*/ 19 w 29"/>
                  <a:gd name="T15" fmla="*/ 1 h 31"/>
                  <a:gd name="T16" fmla="*/ 14 w 29"/>
                  <a:gd name="T17" fmla="*/ 0 h 31"/>
                  <a:gd name="T18" fmla="*/ 9 w 29"/>
                  <a:gd name="T19" fmla="*/ 1 h 31"/>
                  <a:gd name="T20" fmla="*/ 4 w 29"/>
                  <a:gd name="T21" fmla="*/ 4 h 31"/>
                  <a:gd name="T22" fmla="*/ 1 w 29"/>
                  <a:gd name="T23" fmla="*/ 9 h 31"/>
                  <a:gd name="T24" fmla="*/ 0 w 29"/>
                  <a:gd name="T25" fmla="*/ 16 h 31"/>
                  <a:gd name="T26" fmla="*/ 1 w 29"/>
                  <a:gd name="T27" fmla="*/ 21 h 31"/>
                  <a:gd name="T28" fmla="*/ 4 w 29"/>
                  <a:gd name="T29" fmla="*/ 26 h 31"/>
                  <a:gd name="T30" fmla="*/ 9 w 29"/>
                  <a:gd name="T31" fmla="*/ 29 h 31"/>
                  <a:gd name="T32" fmla="*/ 14 w 29"/>
                  <a:gd name="T3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31">
                    <a:moveTo>
                      <a:pt x="14" y="31"/>
                    </a:moveTo>
                    <a:lnTo>
                      <a:pt x="19" y="29"/>
                    </a:lnTo>
                    <a:lnTo>
                      <a:pt x="24" y="26"/>
                    </a:lnTo>
                    <a:lnTo>
                      <a:pt x="27" y="21"/>
                    </a:lnTo>
                    <a:lnTo>
                      <a:pt x="29" y="16"/>
                    </a:lnTo>
                    <a:lnTo>
                      <a:pt x="27" y="9"/>
                    </a:lnTo>
                    <a:lnTo>
                      <a:pt x="24" y="4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9" y="1"/>
                    </a:lnTo>
                    <a:lnTo>
                      <a:pt x="4" y="4"/>
                    </a:lnTo>
                    <a:lnTo>
                      <a:pt x="1" y="9"/>
                    </a:lnTo>
                    <a:lnTo>
                      <a:pt x="0" y="16"/>
                    </a:lnTo>
                    <a:lnTo>
                      <a:pt x="1" y="21"/>
                    </a:lnTo>
                    <a:lnTo>
                      <a:pt x="4" y="26"/>
                    </a:lnTo>
                    <a:lnTo>
                      <a:pt x="9" y="29"/>
                    </a:lnTo>
                    <a:lnTo>
                      <a:pt x="14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55"/>
              <p:cNvSpPr>
                <a:spLocks/>
              </p:cNvSpPr>
              <p:nvPr/>
            </p:nvSpPr>
            <p:spPr bwMode="auto">
              <a:xfrm>
                <a:off x="8296275" y="6457951"/>
                <a:ext cx="25400" cy="25400"/>
              </a:xfrm>
              <a:custGeom>
                <a:avLst/>
                <a:gdLst>
                  <a:gd name="T0" fmla="*/ 16 w 31"/>
                  <a:gd name="T1" fmla="*/ 31 h 31"/>
                  <a:gd name="T2" fmla="*/ 22 w 31"/>
                  <a:gd name="T3" fmla="*/ 30 h 31"/>
                  <a:gd name="T4" fmla="*/ 26 w 31"/>
                  <a:gd name="T5" fmla="*/ 27 h 31"/>
                  <a:gd name="T6" fmla="*/ 30 w 31"/>
                  <a:gd name="T7" fmla="*/ 22 h 31"/>
                  <a:gd name="T8" fmla="*/ 31 w 31"/>
                  <a:gd name="T9" fmla="*/ 16 h 31"/>
                  <a:gd name="T10" fmla="*/ 30 w 31"/>
                  <a:gd name="T11" fmla="*/ 9 h 31"/>
                  <a:gd name="T12" fmla="*/ 26 w 31"/>
                  <a:gd name="T13" fmla="*/ 5 h 31"/>
                  <a:gd name="T14" fmla="*/ 22 w 31"/>
                  <a:gd name="T15" fmla="*/ 1 h 31"/>
                  <a:gd name="T16" fmla="*/ 16 w 31"/>
                  <a:gd name="T17" fmla="*/ 0 h 31"/>
                  <a:gd name="T18" fmla="*/ 9 w 31"/>
                  <a:gd name="T19" fmla="*/ 1 h 31"/>
                  <a:gd name="T20" fmla="*/ 4 w 31"/>
                  <a:gd name="T21" fmla="*/ 5 h 31"/>
                  <a:gd name="T22" fmla="*/ 1 w 31"/>
                  <a:gd name="T23" fmla="*/ 9 h 31"/>
                  <a:gd name="T24" fmla="*/ 0 w 31"/>
                  <a:gd name="T25" fmla="*/ 16 h 31"/>
                  <a:gd name="T26" fmla="*/ 1 w 31"/>
                  <a:gd name="T27" fmla="*/ 22 h 31"/>
                  <a:gd name="T28" fmla="*/ 4 w 31"/>
                  <a:gd name="T29" fmla="*/ 27 h 31"/>
                  <a:gd name="T30" fmla="*/ 9 w 31"/>
                  <a:gd name="T31" fmla="*/ 30 h 31"/>
                  <a:gd name="T32" fmla="*/ 16 w 31"/>
                  <a:gd name="T3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31">
                    <a:moveTo>
                      <a:pt x="16" y="31"/>
                    </a:moveTo>
                    <a:lnTo>
                      <a:pt x="22" y="30"/>
                    </a:lnTo>
                    <a:lnTo>
                      <a:pt x="26" y="27"/>
                    </a:lnTo>
                    <a:lnTo>
                      <a:pt x="30" y="22"/>
                    </a:lnTo>
                    <a:lnTo>
                      <a:pt x="31" y="16"/>
                    </a:lnTo>
                    <a:lnTo>
                      <a:pt x="30" y="9"/>
                    </a:lnTo>
                    <a:lnTo>
                      <a:pt x="26" y="5"/>
                    </a:lnTo>
                    <a:lnTo>
                      <a:pt x="22" y="1"/>
                    </a:lnTo>
                    <a:lnTo>
                      <a:pt x="16" y="0"/>
                    </a:lnTo>
                    <a:lnTo>
                      <a:pt x="9" y="1"/>
                    </a:lnTo>
                    <a:lnTo>
                      <a:pt x="4" y="5"/>
                    </a:lnTo>
                    <a:lnTo>
                      <a:pt x="1" y="9"/>
                    </a:lnTo>
                    <a:lnTo>
                      <a:pt x="0" y="16"/>
                    </a:lnTo>
                    <a:lnTo>
                      <a:pt x="1" y="22"/>
                    </a:lnTo>
                    <a:lnTo>
                      <a:pt x="4" y="27"/>
                    </a:lnTo>
                    <a:lnTo>
                      <a:pt x="9" y="30"/>
                    </a:lnTo>
                    <a:lnTo>
                      <a:pt x="16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56"/>
              <p:cNvSpPr>
                <a:spLocks/>
              </p:cNvSpPr>
              <p:nvPr/>
            </p:nvSpPr>
            <p:spPr bwMode="auto">
              <a:xfrm>
                <a:off x="8255000" y="6459538"/>
                <a:ext cx="23813" cy="23813"/>
              </a:xfrm>
              <a:custGeom>
                <a:avLst/>
                <a:gdLst>
                  <a:gd name="T0" fmla="*/ 16 w 31"/>
                  <a:gd name="T1" fmla="*/ 31 h 31"/>
                  <a:gd name="T2" fmla="*/ 22 w 31"/>
                  <a:gd name="T3" fmla="*/ 30 h 31"/>
                  <a:gd name="T4" fmla="*/ 26 w 31"/>
                  <a:gd name="T5" fmla="*/ 27 h 31"/>
                  <a:gd name="T6" fmla="*/ 30 w 31"/>
                  <a:gd name="T7" fmla="*/ 22 h 31"/>
                  <a:gd name="T8" fmla="*/ 31 w 31"/>
                  <a:gd name="T9" fmla="*/ 15 h 31"/>
                  <a:gd name="T10" fmla="*/ 30 w 31"/>
                  <a:gd name="T11" fmla="*/ 10 h 31"/>
                  <a:gd name="T12" fmla="*/ 26 w 31"/>
                  <a:gd name="T13" fmla="*/ 5 h 31"/>
                  <a:gd name="T14" fmla="*/ 22 w 31"/>
                  <a:gd name="T15" fmla="*/ 2 h 31"/>
                  <a:gd name="T16" fmla="*/ 16 w 31"/>
                  <a:gd name="T17" fmla="*/ 0 h 31"/>
                  <a:gd name="T18" fmla="*/ 9 w 31"/>
                  <a:gd name="T19" fmla="*/ 2 h 31"/>
                  <a:gd name="T20" fmla="*/ 4 w 31"/>
                  <a:gd name="T21" fmla="*/ 5 h 31"/>
                  <a:gd name="T22" fmla="*/ 1 w 31"/>
                  <a:gd name="T23" fmla="*/ 10 h 31"/>
                  <a:gd name="T24" fmla="*/ 0 w 31"/>
                  <a:gd name="T25" fmla="*/ 15 h 31"/>
                  <a:gd name="T26" fmla="*/ 1 w 31"/>
                  <a:gd name="T27" fmla="*/ 22 h 31"/>
                  <a:gd name="T28" fmla="*/ 4 w 31"/>
                  <a:gd name="T29" fmla="*/ 27 h 31"/>
                  <a:gd name="T30" fmla="*/ 9 w 31"/>
                  <a:gd name="T31" fmla="*/ 30 h 31"/>
                  <a:gd name="T32" fmla="*/ 16 w 31"/>
                  <a:gd name="T3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31">
                    <a:moveTo>
                      <a:pt x="16" y="31"/>
                    </a:moveTo>
                    <a:lnTo>
                      <a:pt x="22" y="30"/>
                    </a:lnTo>
                    <a:lnTo>
                      <a:pt x="26" y="27"/>
                    </a:lnTo>
                    <a:lnTo>
                      <a:pt x="30" y="22"/>
                    </a:lnTo>
                    <a:lnTo>
                      <a:pt x="31" y="15"/>
                    </a:lnTo>
                    <a:lnTo>
                      <a:pt x="30" y="10"/>
                    </a:lnTo>
                    <a:lnTo>
                      <a:pt x="26" y="5"/>
                    </a:lnTo>
                    <a:lnTo>
                      <a:pt x="22" y="2"/>
                    </a:lnTo>
                    <a:lnTo>
                      <a:pt x="16" y="0"/>
                    </a:lnTo>
                    <a:lnTo>
                      <a:pt x="9" y="2"/>
                    </a:lnTo>
                    <a:lnTo>
                      <a:pt x="4" y="5"/>
                    </a:lnTo>
                    <a:lnTo>
                      <a:pt x="1" y="10"/>
                    </a:lnTo>
                    <a:lnTo>
                      <a:pt x="0" y="15"/>
                    </a:lnTo>
                    <a:lnTo>
                      <a:pt x="1" y="22"/>
                    </a:lnTo>
                    <a:lnTo>
                      <a:pt x="4" y="27"/>
                    </a:lnTo>
                    <a:lnTo>
                      <a:pt x="9" y="30"/>
                    </a:lnTo>
                    <a:lnTo>
                      <a:pt x="16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57"/>
              <p:cNvSpPr>
                <a:spLocks/>
              </p:cNvSpPr>
              <p:nvPr/>
            </p:nvSpPr>
            <p:spPr bwMode="auto">
              <a:xfrm>
                <a:off x="8212138" y="6464301"/>
                <a:ext cx="25400" cy="23813"/>
              </a:xfrm>
              <a:custGeom>
                <a:avLst/>
                <a:gdLst>
                  <a:gd name="T0" fmla="*/ 15 w 31"/>
                  <a:gd name="T1" fmla="*/ 30 h 30"/>
                  <a:gd name="T2" fmla="*/ 22 w 31"/>
                  <a:gd name="T3" fmla="*/ 29 h 30"/>
                  <a:gd name="T4" fmla="*/ 26 w 31"/>
                  <a:gd name="T5" fmla="*/ 25 h 30"/>
                  <a:gd name="T6" fmla="*/ 30 w 31"/>
                  <a:gd name="T7" fmla="*/ 21 h 30"/>
                  <a:gd name="T8" fmla="*/ 31 w 31"/>
                  <a:gd name="T9" fmla="*/ 15 h 30"/>
                  <a:gd name="T10" fmla="*/ 30 w 31"/>
                  <a:gd name="T11" fmla="*/ 9 h 30"/>
                  <a:gd name="T12" fmla="*/ 26 w 31"/>
                  <a:gd name="T13" fmla="*/ 5 h 30"/>
                  <a:gd name="T14" fmla="*/ 22 w 31"/>
                  <a:gd name="T15" fmla="*/ 1 h 30"/>
                  <a:gd name="T16" fmla="*/ 15 w 31"/>
                  <a:gd name="T17" fmla="*/ 0 h 30"/>
                  <a:gd name="T18" fmla="*/ 9 w 31"/>
                  <a:gd name="T19" fmla="*/ 1 h 30"/>
                  <a:gd name="T20" fmla="*/ 4 w 31"/>
                  <a:gd name="T21" fmla="*/ 5 h 30"/>
                  <a:gd name="T22" fmla="*/ 1 w 31"/>
                  <a:gd name="T23" fmla="*/ 9 h 30"/>
                  <a:gd name="T24" fmla="*/ 0 w 31"/>
                  <a:gd name="T25" fmla="*/ 15 h 30"/>
                  <a:gd name="T26" fmla="*/ 1 w 31"/>
                  <a:gd name="T27" fmla="*/ 21 h 30"/>
                  <a:gd name="T28" fmla="*/ 4 w 31"/>
                  <a:gd name="T29" fmla="*/ 25 h 30"/>
                  <a:gd name="T30" fmla="*/ 9 w 31"/>
                  <a:gd name="T31" fmla="*/ 29 h 30"/>
                  <a:gd name="T32" fmla="*/ 15 w 31"/>
                  <a:gd name="T3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30">
                    <a:moveTo>
                      <a:pt x="15" y="30"/>
                    </a:moveTo>
                    <a:lnTo>
                      <a:pt x="22" y="29"/>
                    </a:lnTo>
                    <a:lnTo>
                      <a:pt x="26" y="25"/>
                    </a:lnTo>
                    <a:lnTo>
                      <a:pt x="30" y="21"/>
                    </a:lnTo>
                    <a:lnTo>
                      <a:pt x="31" y="15"/>
                    </a:lnTo>
                    <a:lnTo>
                      <a:pt x="30" y="9"/>
                    </a:lnTo>
                    <a:lnTo>
                      <a:pt x="26" y="5"/>
                    </a:lnTo>
                    <a:lnTo>
                      <a:pt x="22" y="1"/>
                    </a:lnTo>
                    <a:lnTo>
                      <a:pt x="15" y="0"/>
                    </a:lnTo>
                    <a:lnTo>
                      <a:pt x="9" y="1"/>
                    </a:lnTo>
                    <a:lnTo>
                      <a:pt x="4" y="5"/>
                    </a:lnTo>
                    <a:lnTo>
                      <a:pt x="1" y="9"/>
                    </a:lnTo>
                    <a:lnTo>
                      <a:pt x="0" y="15"/>
                    </a:lnTo>
                    <a:lnTo>
                      <a:pt x="1" y="21"/>
                    </a:lnTo>
                    <a:lnTo>
                      <a:pt x="4" y="25"/>
                    </a:lnTo>
                    <a:lnTo>
                      <a:pt x="9" y="29"/>
                    </a:lnTo>
                    <a:lnTo>
                      <a:pt x="15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58"/>
              <p:cNvSpPr>
                <a:spLocks/>
              </p:cNvSpPr>
              <p:nvPr/>
            </p:nvSpPr>
            <p:spPr bwMode="auto">
              <a:xfrm>
                <a:off x="8170863" y="6470651"/>
                <a:ext cx="23813" cy="25400"/>
              </a:xfrm>
              <a:custGeom>
                <a:avLst/>
                <a:gdLst>
                  <a:gd name="T0" fmla="*/ 16 w 31"/>
                  <a:gd name="T1" fmla="*/ 31 h 31"/>
                  <a:gd name="T2" fmla="*/ 22 w 31"/>
                  <a:gd name="T3" fmla="*/ 30 h 31"/>
                  <a:gd name="T4" fmla="*/ 26 w 31"/>
                  <a:gd name="T5" fmla="*/ 27 h 31"/>
                  <a:gd name="T6" fmla="*/ 30 w 31"/>
                  <a:gd name="T7" fmla="*/ 22 h 31"/>
                  <a:gd name="T8" fmla="*/ 31 w 31"/>
                  <a:gd name="T9" fmla="*/ 15 h 31"/>
                  <a:gd name="T10" fmla="*/ 30 w 31"/>
                  <a:gd name="T11" fmla="*/ 10 h 31"/>
                  <a:gd name="T12" fmla="*/ 26 w 31"/>
                  <a:gd name="T13" fmla="*/ 5 h 31"/>
                  <a:gd name="T14" fmla="*/ 22 w 31"/>
                  <a:gd name="T15" fmla="*/ 2 h 31"/>
                  <a:gd name="T16" fmla="*/ 16 w 31"/>
                  <a:gd name="T17" fmla="*/ 0 h 31"/>
                  <a:gd name="T18" fmla="*/ 9 w 31"/>
                  <a:gd name="T19" fmla="*/ 2 h 31"/>
                  <a:gd name="T20" fmla="*/ 4 w 31"/>
                  <a:gd name="T21" fmla="*/ 5 h 31"/>
                  <a:gd name="T22" fmla="*/ 1 w 31"/>
                  <a:gd name="T23" fmla="*/ 10 h 31"/>
                  <a:gd name="T24" fmla="*/ 0 w 31"/>
                  <a:gd name="T25" fmla="*/ 15 h 31"/>
                  <a:gd name="T26" fmla="*/ 1 w 31"/>
                  <a:gd name="T27" fmla="*/ 22 h 31"/>
                  <a:gd name="T28" fmla="*/ 4 w 31"/>
                  <a:gd name="T29" fmla="*/ 27 h 31"/>
                  <a:gd name="T30" fmla="*/ 9 w 31"/>
                  <a:gd name="T31" fmla="*/ 30 h 31"/>
                  <a:gd name="T32" fmla="*/ 16 w 31"/>
                  <a:gd name="T3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31">
                    <a:moveTo>
                      <a:pt x="16" y="31"/>
                    </a:moveTo>
                    <a:lnTo>
                      <a:pt x="22" y="30"/>
                    </a:lnTo>
                    <a:lnTo>
                      <a:pt x="26" y="27"/>
                    </a:lnTo>
                    <a:lnTo>
                      <a:pt x="30" y="22"/>
                    </a:lnTo>
                    <a:lnTo>
                      <a:pt x="31" y="15"/>
                    </a:lnTo>
                    <a:lnTo>
                      <a:pt x="30" y="10"/>
                    </a:lnTo>
                    <a:lnTo>
                      <a:pt x="26" y="5"/>
                    </a:lnTo>
                    <a:lnTo>
                      <a:pt x="22" y="2"/>
                    </a:lnTo>
                    <a:lnTo>
                      <a:pt x="16" y="0"/>
                    </a:lnTo>
                    <a:lnTo>
                      <a:pt x="9" y="2"/>
                    </a:lnTo>
                    <a:lnTo>
                      <a:pt x="4" y="5"/>
                    </a:lnTo>
                    <a:lnTo>
                      <a:pt x="1" y="10"/>
                    </a:lnTo>
                    <a:lnTo>
                      <a:pt x="0" y="15"/>
                    </a:lnTo>
                    <a:lnTo>
                      <a:pt x="1" y="22"/>
                    </a:lnTo>
                    <a:lnTo>
                      <a:pt x="4" y="27"/>
                    </a:lnTo>
                    <a:lnTo>
                      <a:pt x="9" y="30"/>
                    </a:lnTo>
                    <a:lnTo>
                      <a:pt x="16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59"/>
              <p:cNvSpPr>
                <a:spLocks/>
              </p:cNvSpPr>
              <p:nvPr/>
            </p:nvSpPr>
            <p:spPr bwMode="auto">
              <a:xfrm>
                <a:off x="8207375" y="6519863"/>
                <a:ext cx="25400" cy="25400"/>
              </a:xfrm>
              <a:custGeom>
                <a:avLst/>
                <a:gdLst>
                  <a:gd name="T0" fmla="*/ 16 w 31"/>
                  <a:gd name="T1" fmla="*/ 31 h 31"/>
                  <a:gd name="T2" fmla="*/ 22 w 31"/>
                  <a:gd name="T3" fmla="*/ 29 h 31"/>
                  <a:gd name="T4" fmla="*/ 26 w 31"/>
                  <a:gd name="T5" fmla="*/ 26 h 31"/>
                  <a:gd name="T6" fmla="*/ 30 w 31"/>
                  <a:gd name="T7" fmla="*/ 21 h 31"/>
                  <a:gd name="T8" fmla="*/ 31 w 31"/>
                  <a:gd name="T9" fmla="*/ 16 h 31"/>
                  <a:gd name="T10" fmla="*/ 30 w 31"/>
                  <a:gd name="T11" fmla="*/ 9 h 31"/>
                  <a:gd name="T12" fmla="*/ 26 w 31"/>
                  <a:gd name="T13" fmla="*/ 4 h 31"/>
                  <a:gd name="T14" fmla="*/ 22 w 31"/>
                  <a:gd name="T15" fmla="*/ 1 h 31"/>
                  <a:gd name="T16" fmla="*/ 16 w 31"/>
                  <a:gd name="T17" fmla="*/ 0 h 31"/>
                  <a:gd name="T18" fmla="*/ 9 w 31"/>
                  <a:gd name="T19" fmla="*/ 1 h 31"/>
                  <a:gd name="T20" fmla="*/ 5 w 31"/>
                  <a:gd name="T21" fmla="*/ 4 h 31"/>
                  <a:gd name="T22" fmla="*/ 1 w 31"/>
                  <a:gd name="T23" fmla="*/ 9 h 31"/>
                  <a:gd name="T24" fmla="*/ 0 w 31"/>
                  <a:gd name="T25" fmla="*/ 16 h 31"/>
                  <a:gd name="T26" fmla="*/ 1 w 31"/>
                  <a:gd name="T27" fmla="*/ 21 h 31"/>
                  <a:gd name="T28" fmla="*/ 5 w 31"/>
                  <a:gd name="T29" fmla="*/ 26 h 31"/>
                  <a:gd name="T30" fmla="*/ 9 w 31"/>
                  <a:gd name="T31" fmla="*/ 29 h 31"/>
                  <a:gd name="T32" fmla="*/ 16 w 31"/>
                  <a:gd name="T3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31">
                    <a:moveTo>
                      <a:pt x="16" y="31"/>
                    </a:moveTo>
                    <a:lnTo>
                      <a:pt x="22" y="29"/>
                    </a:lnTo>
                    <a:lnTo>
                      <a:pt x="26" y="26"/>
                    </a:lnTo>
                    <a:lnTo>
                      <a:pt x="30" y="21"/>
                    </a:lnTo>
                    <a:lnTo>
                      <a:pt x="31" y="16"/>
                    </a:lnTo>
                    <a:lnTo>
                      <a:pt x="30" y="9"/>
                    </a:lnTo>
                    <a:lnTo>
                      <a:pt x="26" y="4"/>
                    </a:lnTo>
                    <a:lnTo>
                      <a:pt x="22" y="1"/>
                    </a:lnTo>
                    <a:lnTo>
                      <a:pt x="16" y="0"/>
                    </a:lnTo>
                    <a:lnTo>
                      <a:pt x="9" y="1"/>
                    </a:lnTo>
                    <a:lnTo>
                      <a:pt x="5" y="4"/>
                    </a:lnTo>
                    <a:lnTo>
                      <a:pt x="1" y="9"/>
                    </a:lnTo>
                    <a:lnTo>
                      <a:pt x="0" y="16"/>
                    </a:lnTo>
                    <a:lnTo>
                      <a:pt x="1" y="21"/>
                    </a:lnTo>
                    <a:lnTo>
                      <a:pt x="5" y="26"/>
                    </a:lnTo>
                    <a:lnTo>
                      <a:pt x="9" y="29"/>
                    </a:lnTo>
                    <a:lnTo>
                      <a:pt x="16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60"/>
              <p:cNvSpPr>
                <a:spLocks/>
              </p:cNvSpPr>
              <p:nvPr/>
            </p:nvSpPr>
            <p:spPr bwMode="auto">
              <a:xfrm>
                <a:off x="8251825" y="6515101"/>
                <a:ext cx="23813" cy="23813"/>
              </a:xfrm>
              <a:custGeom>
                <a:avLst/>
                <a:gdLst>
                  <a:gd name="T0" fmla="*/ 15 w 30"/>
                  <a:gd name="T1" fmla="*/ 31 h 31"/>
                  <a:gd name="T2" fmla="*/ 21 w 30"/>
                  <a:gd name="T3" fmla="*/ 30 h 31"/>
                  <a:gd name="T4" fmla="*/ 25 w 30"/>
                  <a:gd name="T5" fmla="*/ 26 h 31"/>
                  <a:gd name="T6" fmla="*/ 29 w 30"/>
                  <a:gd name="T7" fmla="*/ 22 h 31"/>
                  <a:gd name="T8" fmla="*/ 30 w 30"/>
                  <a:gd name="T9" fmla="*/ 16 h 31"/>
                  <a:gd name="T10" fmla="*/ 29 w 30"/>
                  <a:gd name="T11" fmla="*/ 9 h 31"/>
                  <a:gd name="T12" fmla="*/ 25 w 30"/>
                  <a:gd name="T13" fmla="*/ 4 h 31"/>
                  <a:gd name="T14" fmla="*/ 21 w 30"/>
                  <a:gd name="T15" fmla="*/ 1 h 31"/>
                  <a:gd name="T16" fmla="*/ 15 w 30"/>
                  <a:gd name="T17" fmla="*/ 0 h 31"/>
                  <a:gd name="T18" fmla="*/ 9 w 30"/>
                  <a:gd name="T19" fmla="*/ 1 h 31"/>
                  <a:gd name="T20" fmla="*/ 5 w 30"/>
                  <a:gd name="T21" fmla="*/ 4 h 31"/>
                  <a:gd name="T22" fmla="*/ 1 w 30"/>
                  <a:gd name="T23" fmla="*/ 9 h 31"/>
                  <a:gd name="T24" fmla="*/ 0 w 30"/>
                  <a:gd name="T25" fmla="*/ 16 h 31"/>
                  <a:gd name="T26" fmla="*/ 1 w 30"/>
                  <a:gd name="T27" fmla="*/ 22 h 31"/>
                  <a:gd name="T28" fmla="*/ 5 w 30"/>
                  <a:gd name="T29" fmla="*/ 26 h 31"/>
                  <a:gd name="T30" fmla="*/ 9 w 30"/>
                  <a:gd name="T31" fmla="*/ 30 h 31"/>
                  <a:gd name="T32" fmla="*/ 15 w 30"/>
                  <a:gd name="T3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31">
                    <a:moveTo>
                      <a:pt x="15" y="31"/>
                    </a:moveTo>
                    <a:lnTo>
                      <a:pt x="21" y="30"/>
                    </a:lnTo>
                    <a:lnTo>
                      <a:pt x="25" y="26"/>
                    </a:lnTo>
                    <a:lnTo>
                      <a:pt x="29" y="22"/>
                    </a:lnTo>
                    <a:lnTo>
                      <a:pt x="30" y="16"/>
                    </a:lnTo>
                    <a:lnTo>
                      <a:pt x="29" y="9"/>
                    </a:lnTo>
                    <a:lnTo>
                      <a:pt x="25" y="4"/>
                    </a:lnTo>
                    <a:lnTo>
                      <a:pt x="21" y="1"/>
                    </a:lnTo>
                    <a:lnTo>
                      <a:pt x="15" y="0"/>
                    </a:lnTo>
                    <a:lnTo>
                      <a:pt x="9" y="1"/>
                    </a:lnTo>
                    <a:lnTo>
                      <a:pt x="5" y="4"/>
                    </a:lnTo>
                    <a:lnTo>
                      <a:pt x="1" y="9"/>
                    </a:lnTo>
                    <a:lnTo>
                      <a:pt x="0" y="16"/>
                    </a:lnTo>
                    <a:lnTo>
                      <a:pt x="1" y="22"/>
                    </a:lnTo>
                    <a:lnTo>
                      <a:pt x="5" y="26"/>
                    </a:lnTo>
                    <a:lnTo>
                      <a:pt x="9" y="30"/>
                    </a:lnTo>
                    <a:lnTo>
                      <a:pt x="15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61"/>
              <p:cNvSpPr>
                <a:spLocks/>
              </p:cNvSpPr>
              <p:nvPr/>
            </p:nvSpPr>
            <p:spPr bwMode="auto">
              <a:xfrm>
                <a:off x="8294688" y="6513513"/>
                <a:ext cx="23813" cy="23813"/>
              </a:xfrm>
              <a:custGeom>
                <a:avLst/>
                <a:gdLst>
                  <a:gd name="T0" fmla="*/ 15 w 30"/>
                  <a:gd name="T1" fmla="*/ 31 h 31"/>
                  <a:gd name="T2" fmla="*/ 21 w 30"/>
                  <a:gd name="T3" fmla="*/ 30 h 31"/>
                  <a:gd name="T4" fmla="*/ 26 w 30"/>
                  <a:gd name="T5" fmla="*/ 27 h 31"/>
                  <a:gd name="T6" fmla="*/ 29 w 30"/>
                  <a:gd name="T7" fmla="*/ 22 h 31"/>
                  <a:gd name="T8" fmla="*/ 30 w 30"/>
                  <a:gd name="T9" fmla="*/ 16 h 31"/>
                  <a:gd name="T10" fmla="*/ 29 w 30"/>
                  <a:gd name="T11" fmla="*/ 10 h 31"/>
                  <a:gd name="T12" fmla="*/ 26 w 30"/>
                  <a:gd name="T13" fmla="*/ 5 h 31"/>
                  <a:gd name="T14" fmla="*/ 21 w 30"/>
                  <a:gd name="T15" fmla="*/ 1 h 31"/>
                  <a:gd name="T16" fmla="*/ 15 w 30"/>
                  <a:gd name="T17" fmla="*/ 0 h 31"/>
                  <a:gd name="T18" fmla="*/ 9 w 30"/>
                  <a:gd name="T19" fmla="*/ 1 h 31"/>
                  <a:gd name="T20" fmla="*/ 5 w 30"/>
                  <a:gd name="T21" fmla="*/ 5 h 31"/>
                  <a:gd name="T22" fmla="*/ 1 w 30"/>
                  <a:gd name="T23" fmla="*/ 10 h 31"/>
                  <a:gd name="T24" fmla="*/ 0 w 30"/>
                  <a:gd name="T25" fmla="*/ 16 h 31"/>
                  <a:gd name="T26" fmla="*/ 1 w 30"/>
                  <a:gd name="T27" fmla="*/ 22 h 31"/>
                  <a:gd name="T28" fmla="*/ 5 w 30"/>
                  <a:gd name="T29" fmla="*/ 27 h 31"/>
                  <a:gd name="T30" fmla="*/ 9 w 30"/>
                  <a:gd name="T31" fmla="*/ 30 h 31"/>
                  <a:gd name="T32" fmla="*/ 15 w 30"/>
                  <a:gd name="T3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31">
                    <a:moveTo>
                      <a:pt x="15" y="31"/>
                    </a:moveTo>
                    <a:lnTo>
                      <a:pt x="21" y="30"/>
                    </a:lnTo>
                    <a:lnTo>
                      <a:pt x="26" y="27"/>
                    </a:lnTo>
                    <a:lnTo>
                      <a:pt x="29" y="22"/>
                    </a:lnTo>
                    <a:lnTo>
                      <a:pt x="30" y="16"/>
                    </a:lnTo>
                    <a:lnTo>
                      <a:pt x="29" y="10"/>
                    </a:lnTo>
                    <a:lnTo>
                      <a:pt x="26" y="5"/>
                    </a:lnTo>
                    <a:lnTo>
                      <a:pt x="21" y="1"/>
                    </a:lnTo>
                    <a:lnTo>
                      <a:pt x="15" y="0"/>
                    </a:lnTo>
                    <a:lnTo>
                      <a:pt x="9" y="1"/>
                    </a:lnTo>
                    <a:lnTo>
                      <a:pt x="5" y="5"/>
                    </a:lnTo>
                    <a:lnTo>
                      <a:pt x="1" y="10"/>
                    </a:lnTo>
                    <a:lnTo>
                      <a:pt x="0" y="16"/>
                    </a:lnTo>
                    <a:lnTo>
                      <a:pt x="1" y="22"/>
                    </a:lnTo>
                    <a:lnTo>
                      <a:pt x="5" y="27"/>
                    </a:lnTo>
                    <a:lnTo>
                      <a:pt x="9" y="30"/>
                    </a:lnTo>
                    <a:lnTo>
                      <a:pt x="15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162"/>
              <p:cNvSpPr>
                <a:spLocks/>
              </p:cNvSpPr>
              <p:nvPr/>
            </p:nvSpPr>
            <p:spPr bwMode="auto">
              <a:xfrm>
                <a:off x="8335963" y="6516688"/>
                <a:ext cx="23813" cy="23813"/>
              </a:xfrm>
              <a:custGeom>
                <a:avLst/>
                <a:gdLst>
                  <a:gd name="T0" fmla="*/ 15 w 30"/>
                  <a:gd name="T1" fmla="*/ 30 h 30"/>
                  <a:gd name="T2" fmla="*/ 21 w 30"/>
                  <a:gd name="T3" fmla="*/ 29 h 30"/>
                  <a:gd name="T4" fmla="*/ 25 w 30"/>
                  <a:gd name="T5" fmla="*/ 25 h 30"/>
                  <a:gd name="T6" fmla="*/ 29 w 30"/>
                  <a:gd name="T7" fmla="*/ 21 h 30"/>
                  <a:gd name="T8" fmla="*/ 30 w 30"/>
                  <a:gd name="T9" fmla="*/ 15 h 30"/>
                  <a:gd name="T10" fmla="*/ 29 w 30"/>
                  <a:gd name="T11" fmla="*/ 9 h 30"/>
                  <a:gd name="T12" fmla="*/ 25 w 30"/>
                  <a:gd name="T13" fmla="*/ 5 h 30"/>
                  <a:gd name="T14" fmla="*/ 21 w 30"/>
                  <a:gd name="T15" fmla="*/ 1 h 30"/>
                  <a:gd name="T16" fmla="*/ 15 w 30"/>
                  <a:gd name="T17" fmla="*/ 0 h 30"/>
                  <a:gd name="T18" fmla="*/ 9 w 30"/>
                  <a:gd name="T19" fmla="*/ 1 h 30"/>
                  <a:gd name="T20" fmla="*/ 5 w 30"/>
                  <a:gd name="T21" fmla="*/ 5 h 30"/>
                  <a:gd name="T22" fmla="*/ 1 w 30"/>
                  <a:gd name="T23" fmla="*/ 9 h 30"/>
                  <a:gd name="T24" fmla="*/ 0 w 30"/>
                  <a:gd name="T25" fmla="*/ 15 h 30"/>
                  <a:gd name="T26" fmla="*/ 1 w 30"/>
                  <a:gd name="T27" fmla="*/ 21 h 30"/>
                  <a:gd name="T28" fmla="*/ 5 w 30"/>
                  <a:gd name="T29" fmla="*/ 25 h 30"/>
                  <a:gd name="T30" fmla="*/ 9 w 30"/>
                  <a:gd name="T31" fmla="*/ 29 h 30"/>
                  <a:gd name="T32" fmla="*/ 15 w 30"/>
                  <a:gd name="T3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30">
                    <a:moveTo>
                      <a:pt x="15" y="30"/>
                    </a:moveTo>
                    <a:lnTo>
                      <a:pt x="21" y="29"/>
                    </a:lnTo>
                    <a:lnTo>
                      <a:pt x="25" y="25"/>
                    </a:lnTo>
                    <a:lnTo>
                      <a:pt x="29" y="21"/>
                    </a:lnTo>
                    <a:lnTo>
                      <a:pt x="30" y="15"/>
                    </a:lnTo>
                    <a:lnTo>
                      <a:pt x="29" y="9"/>
                    </a:lnTo>
                    <a:lnTo>
                      <a:pt x="25" y="5"/>
                    </a:lnTo>
                    <a:lnTo>
                      <a:pt x="21" y="1"/>
                    </a:lnTo>
                    <a:lnTo>
                      <a:pt x="15" y="0"/>
                    </a:lnTo>
                    <a:lnTo>
                      <a:pt x="9" y="1"/>
                    </a:lnTo>
                    <a:lnTo>
                      <a:pt x="5" y="5"/>
                    </a:lnTo>
                    <a:lnTo>
                      <a:pt x="1" y="9"/>
                    </a:lnTo>
                    <a:lnTo>
                      <a:pt x="0" y="15"/>
                    </a:lnTo>
                    <a:lnTo>
                      <a:pt x="1" y="21"/>
                    </a:lnTo>
                    <a:lnTo>
                      <a:pt x="5" y="25"/>
                    </a:lnTo>
                    <a:lnTo>
                      <a:pt x="9" y="29"/>
                    </a:lnTo>
                    <a:lnTo>
                      <a:pt x="15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63"/>
              <p:cNvSpPr>
                <a:spLocks/>
              </p:cNvSpPr>
              <p:nvPr/>
            </p:nvSpPr>
            <p:spPr bwMode="auto">
              <a:xfrm>
                <a:off x="8375650" y="6521451"/>
                <a:ext cx="25400" cy="23813"/>
              </a:xfrm>
              <a:custGeom>
                <a:avLst/>
                <a:gdLst>
                  <a:gd name="T0" fmla="*/ 16 w 31"/>
                  <a:gd name="T1" fmla="*/ 31 h 31"/>
                  <a:gd name="T2" fmla="*/ 22 w 31"/>
                  <a:gd name="T3" fmla="*/ 30 h 31"/>
                  <a:gd name="T4" fmla="*/ 26 w 31"/>
                  <a:gd name="T5" fmla="*/ 26 h 31"/>
                  <a:gd name="T6" fmla="*/ 30 w 31"/>
                  <a:gd name="T7" fmla="*/ 22 h 31"/>
                  <a:gd name="T8" fmla="*/ 31 w 31"/>
                  <a:gd name="T9" fmla="*/ 16 h 31"/>
                  <a:gd name="T10" fmla="*/ 30 w 31"/>
                  <a:gd name="T11" fmla="*/ 9 h 31"/>
                  <a:gd name="T12" fmla="*/ 26 w 31"/>
                  <a:gd name="T13" fmla="*/ 4 h 31"/>
                  <a:gd name="T14" fmla="*/ 22 w 31"/>
                  <a:gd name="T15" fmla="*/ 1 h 31"/>
                  <a:gd name="T16" fmla="*/ 16 w 31"/>
                  <a:gd name="T17" fmla="*/ 0 h 31"/>
                  <a:gd name="T18" fmla="*/ 9 w 31"/>
                  <a:gd name="T19" fmla="*/ 1 h 31"/>
                  <a:gd name="T20" fmla="*/ 5 w 31"/>
                  <a:gd name="T21" fmla="*/ 4 h 31"/>
                  <a:gd name="T22" fmla="*/ 1 w 31"/>
                  <a:gd name="T23" fmla="*/ 9 h 31"/>
                  <a:gd name="T24" fmla="*/ 0 w 31"/>
                  <a:gd name="T25" fmla="*/ 16 h 31"/>
                  <a:gd name="T26" fmla="*/ 1 w 31"/>
                  <a:gd name="T27" fmla="*/ 22 h 31"/>
                  <a:gd name="T28" fmla="*/ 5 w 31"/>
                  <a:gd name="T29" fmla="*/ 26 h 31"/>
                  <a:gd name="T30" fmla="*/ 9 w 31"/>
                  <a:gd name="T31" fmla="*/ 30 h 31"/>
                  <a:gd name="T32" fmla="*/ 16 w 31"/>
                  <a:gd name="T3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31">
                    <a:moveTo>
                      <a:pt x="16" y="31"/>
                    </a:moveTo>
                    <a:lnTo>
                      <a:pt x="22" y="30"/>
                    </a:lnTo>
                    <a:lnTo>
                      <a:pt x="26" y="26"/>
                    </a:lnTo>
                    <a:lnTo>
                      <a:pt x="30" y="22"/>
                    </a:lnTo>
                    <a:lnTo>
                      <a:pt x="31" y="16"/>
                    </a:lnTo>
                    <a:lnTo>
                      <a:pt x="30" y="9"/>
                    </a:lnTo>
                    <a:lnTo>
                      <a:pt x="26" y="4"/>
                    </a:lnTo>
                    <a:lnTo>
                      <a:pt x="22" y="1"/>
                    </a:lnTo>
                    <a:lnTo>
                      <a:pt x="16" y="0"/>
                    </a:lnTo>
                    <a:lnTo>
                      <a:pt x="9" y="1"/>
                    </a:lnTo>
                    <a:lnTo>
                      <a:pt x="5" y="4"/>
                    </a:lnTo>
                    <a:lnTo>
                      <a:pt x="1" y="9"/>
                    </a:lnTo>
                    <a:lnTo>
                      <a:pt x="0" y="16"/>
                    </a:lnTo>
                    <a:lnTo>
                      <a:pt x="1" y="22"/>
                    </a:lnTo>
                    <a:lnTo>
                      <a:pt x="5" y="26"/>
                    </a:lnTo>
                    <a:lnTo>
                      <a:pt x="9" y="30"/>
                    </a:lnTo>
                    <a:lnTo>
                      <a:pt x="16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2" name="Group 61"/>
          <p:cNvGrpSpPr/>
          <p:nvPr userDrawn="1">
            <p:custDataLst>
              <p:tags r:id="rId4"/>
            </p:custDataLst>
          </p:nvPr>
        </p:nvGrpSpPr>
        <p:grpSpPr>
          <a:xfrm>
            <a:off x="858356" y="2633123"/>
            <a:ext cx="1490012" cy="1307799"/>
            <a:chOff x="5932488" y="4978400"/>
            <a:chExt cx="1025525" cy="900113"/>
          </a:xfrm>
        </p:grpSpPr>
        <p:sp>
          <p:nvSpPr>
            <p:cNvPr id="63" name="Freeform 58"/>
            <p:cNvSpPr>
              <a:spLocks/>
            </p:cNvSpPr>
            <p:nvPr/>
          </p:nvSpPr>
          <p:spPr bwMode="auto">
            <a:xfrm>
              <a:off x="6316663" y="4978400"/>
              <a:ext cx="560388" cy="617538"/>
            </a:xfrm>
            <a:custGeom>
              <a:avLst/>
              <a:gdLst>
                <a:gd name="T0" fmla="*/ 706 w 706"/>
                <a:gd name="T1" fmla="*/ 0 h 778"/>
                <a:gd name="T2" fmla="*/ 0 w 706"/>
                <a:gd name="T3" fmla="*/ 0 h 778"/>
                <a:gd name="T4" fmla="*/ 0 w 706"/>
                <a:gd name="T5" fmla="*/ 718 h 778"/>
                <a:gd name="T6" fmla="*/ 208 w 706"/>
                <a:gd name="T7" fmla="*/ 718 h 778"/>
                <a:gd name="T8" fmla="*/ 259 w 706"/>
                <a:gd name="T9" fmla="*/ 778 h 778"/>
                <a:gd name="T10" fmla="*/ 456 w 706"/>
                <a:gd name="T11" fmla="*/ 778 h 778"/>
                <a:gd name="T12" fmla="*/ 511 w 706"/>
                <a:gd name="T13" fmla="*/ 718 h 778"/>
                <a:gd name="T14" fmla="*/ 706 w 706"/>
                <a:gd name="T15" fmla="*/ 718 h 778"/>
                <a:gd name="T16" fmla="*/ 706 w 706"/>
                <a:gd name="T1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6" h="778">
                  <a:moveTo>
                    <a:pt x="706" y="0"/>
                  </a:moveTo>
                  <a:lnTo>
                    <a:pt x="0" y="0"/>
                  </a:lnTo>
                  <a:lnTo>
                    <a:pt x="0" y="718"/>
                  </a:lnTo>
                  <a:lnTo>
                    <a:pt x="208" y="718"/>
                  </a:lnTo>
                  <a:lnTo>
                    <a:pt x="259" y="778"/>
                  </a:lnTo>
                  <a:lnTo>
                    <a:pt x="456" y="778"/>
                  </a:lnTo>
                  <a:lnTo>
                    <a:pt x="511" y="718"/>
                  </a:lnTo>
                  <a:lnTo>
                    <a:pt x="706" y="718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9"/>
            <p:cNvSpPr>
              <a:spLocks/>
            </p:cNvSpPr>
            <p:nvPr/>
          </p:nvSpPr>
          <p:spPr bwMode="auto">
            <a:xfrm>
              <a:off x="6348413" y="5010150"/>
              <a:ext cx="496888" cy="554038"/>
            </a:xfrm>
            <a:custGeom>
              <a:avLst/>
              <a:gdLst>
                <a:gd name="T0" fmla="*/ 397 w 626"/>
                <a:gd name="T1" fmla="*/ 697 h 697"/>
                <a:gd name="T2" fmla="*/ 236 w 626"/>
                <a:gd name="T3" fmla="*/ 697 h 697"/>
                <a:gd name="T4" fmla="*/ 185 w 626"/>
                <a:gd name="T5" fmla="*/ 637 h 697"/>
                <a:gd name="T6" fmla="*/ 0 w 626"/>
                <a:gd name="T7" fmla="*/ 637 h 697"/>
                <a:gd name="T8" fmla="*/ 0 w 626"/>
                <a:gd name="T9" fmla="*/ 0 h 697"/>
                <a:gd name="T10" fmla="*/ 626 w 626"/>
                <a:gd name="T11" fmla="*/ 0 h 697"/>
                <a:gd name="T12" fmla="*/ 626 w 626"/>
                <a:gd name="T13" fmla="*/ 637 h 697"/>
                <a:gd name="T14" fmla="*/ 453 w 626"/>
                <a:gd name="T15" fmla="*/ 637 h 697"/>
                <a:gd name="T16" fmla="*/ 397 w 626"/>
                <a:gd name="T17" fmla="*/ 697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6" h="697">
                  <a:moveTo>
                    <a:pt x="397" y="697"/>
                  </a:moveTo>
                  <a:lnTo>
                    <a:pt x="236" y="697"/>
                  </a:lnTo>
                  <a:lnTo>
                    <a:pt x="185" y="637"/>
                  </a:lnTo>
                  <a:lnTo>
                    <a:pt x="0" y="637"/>
                  </a:lnTo>
                  <a:lnTo>
                    <a:pt x="0" y="0"/>
                  </a:lnTo>
                  <a:lnTo>
                    <a:pt x="626" y="0"/>
                  </a:lnTo>
                  <a:lnTo>
                    <a:pt x="626" y="637"/>
                  </a:lnTo>
                  <a:lnTo>
                    <a:pt x="453" y="637"/>
                  </a:lnTo>
                  <a:lnTo>
                    <a:pt x="397" y="6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0"/>
            <p:cNvSpPr>
              <a:spLocks noChangeArrowheads="1"/>
            </p:cNvSpPr>
            <p:nvPr/>
          </p:nvSpPr>
          <p:spPr bwMode="auto">
            <a:xfrm>
              <a:off x="6402388" y="5065713"/>
              <a:ext cx="395288" cy="3778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1"/>
            <p:cNvSpPr>
              <a:spLocks noChangeArrowheads="1"/>
            </p:cNvSpPr>
            <p:nvPr/>
          </p:nvSpPr>
          <p:spPr bwMode="auto">
            <a:xfrm>
              <a:off x="6218238" y="5626100"/>
              <a:ext cx="739775" cy="2397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2"/>
            <p:cNvSpPr>
              <a:spLocks noChangeArrowheads="1"/>
            </p:cNvSpPr>
            <p:nvPr/>
          </p:nvSpPr>
          <p:spPr bwMode="auto">
            <a:xfrm>
              <a:off x="6249988" y="5659438"/>
              <a:ext cx="677863" cy="174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3"/>
            <p:cNvSpPr>
              <a:spLocks noChangeArrowheads="1"/>
            </p:cNvSpPr>
            <p:nvPr/>
          </p:nvSpPr>
          <p:spPr bwMode="auto">
            <a:xfrm>
              <a:off x="6667500" y="5719763"/>
              <a:ext cx="195263" cy="301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4"/>
            <p:cNvSpPr>
              <a:spLocks noChangeArrowheads="1"/>
            </p:cNvSpPr>
            <p:nvPr/>
          </p:nvSpPr>
          <p:spPr bwMode="auto">
            <a:xfrm>
              <a:off x="6564313" y="5505450"/>
              <a:ext cx="71438" cy="31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5"/>
            <p:cNvSpPr>
              <a:spLocks/>
            </p:cNvSpPr>
            <p:nvPr/>
          </p:nvSpPr>
          <p:spPr bwMode="auto">
            <a:xfrm>
              <a:off x="5932488" y="5273675"/>
              <a:ext cx="395288" cy="604838"/>
            </a:xfrm>
            <a:custGeom>
              <a:avLst/>
              <a:gdLst>
                <a:gd name="T0" fmla="*/ 95 w 497"/>
                <a:gd name="T1" fmla="*/ 436 h 763"/>
                <a:gd name="T2" fmla="*/ 52 w 497"/>
                <a:gd name="T3" fmla="*/ 463 h 763"/>
                <a:gd name="T4" fmla="*/ 20 w 497"/>
                <a:gd name="T5" fmla="*/ 507 h 763"/>
                <a:gd name="T6" fmla="*/ 3 w 497"/>
                <a:gd name="T7" fmla="*/ 564 h 763"/>
                <a:gd name="T8" fmla="*/ 1 w 497"/>
                <a:gd name="T9" fmla="*/ 613 h 763"/>
                <a:gd name="T10" fmla="*/ 8 w 497"/>
                <a:gd name="T11" fmla="*/ 650 h 763"/>
                <a:gd name="T12" fmla="*/ 21 w 497"/>
                <a:gd name="T13" fmla="*/ 683 h 763"/>
                <a:gd name="T14" fmla="*/ 39 w 497"/>
                <a:gd name="T15" fmla="*/ 712 h 763"/>
                <a:gd name="T16" fmla="*/ 60 w 497"/>
                <a:gd name="T17" fmla="*/ 733 h 763"/>
                <a:gd name="T18" fmla="*/ 81 w 497"/>
                <a:gd name="T19" fmla="*/ 748 h 763"/>
                <a:gd name="T20" fmla="*/ 102 w 497"/>
                <a:gd name="T21" fmla="*/ 757 h 763"/>
                <a:gd name="T22" fmla="*/ 125 w 497"/>
                <a:gd name="T23" fmla="*/ 762 h 763"/>
                <a:gd name="T24" fmla="*/ 148 w 497"/>
                <a:gd name="T25" fmla="*/ 762 h 763"/>
                <a:gd name="T26" fmla="*/ 171 w 497"/>
                <a:gd name="T27" fmla="*/ 757 h 763"/>
                <a:gd name="T28" fmla="*/ 193 w 497"/>
                <a:gd name="T29" fmla="*/ 748 h 763"/>
                <a:gd name="T30" fmla="*/ 213 w 497"/>
                <a:gd name="T31" fmla="*/ 733 h 763"/>
                <a:gd name="T32" fmla="*/ 234 w 497"/>
                <a:gd name="T33" fmla="*/ 712 h 763"/>
                <a:gd name="T34" fmla="*/ 253 w 497"/>
                <a:gd name="T35" fmla="*/ 683 h 763"/>
                <a:gd name="T36" fmla="*/ 265 w 497"/>
                <a:gd name="T37" fmla="*/ 650 h 763"/>
                <a:gd name="T38" fmla="*/ 272 w 497"/>
                <a:gd name="T39" fmla="*/ 613 h 763"/>
                <a:gd name="T40" fmla="*/ 272 w 497"/>
                <a:gd name="T41" fmla="*/ 576 h 763"/>
                <a:gd name="T42" fmla="*/ 265 w 497"/>
                <a:gd name="T43" fmla="*/ 539 h 763"/>
                <a:gd name="T44" fmla="*/ 253 w 497"/>
                <a:gd name="T45" fmla="*/ 506 h 763"/>
                <a:gd name="T46" fmla="*/ 234 w 497"/>
                <a:gd name="T47" fmla="*/ 477 h 763"/>
                <a:gd name="T48" fmla="*/ 216 w 497"/>
                <a:gd name="T49" fmla="*/ 458 h 763"/>
                <a:gd name="T50" fmla="*/ 201 w 497"/>
                <a:gd name="T51" fmla="*/ 446 h 763"/>
                <a:gd name="T52" fmla="*/ 185 w 497"/>
                <a:gd name="T53" fmla="*/ 437 h 763"/>
                <a:gd name="T54" fmla="*/ 167 w 497"/>
                <a:gd name="T55" fmla="*/ 431 h 763"/>
                <a:gd name="T56" fmla="*/ 162 w 497"/>
                <a:gd name="T57" fmla="*/ 388 h 763"/>
                <a:gd name="T58" fmla="*/ 181 w 497"/>
                <a:gd name="T59" fmla="*/ 309 h 763"/>
                <a:gd name="T60" fmla="*/ 216 w 497"/>
                <a:gd name="T61" fmla="*/ 233 h 763"/>
                <a:gd name="T62" fmla="*/ 262 w 497"/>
                <a:gd name="T63" fmla="*/ 165 h 763"/>
                <a:gd name="T64" fmla="*/ 298 w 497"/>
                <a:gd name="T65" fmla="*/ 127 h 763"/>
                <a:gd name="T66" fmla="*/ 316 w 497"/>
                <a:gd name="T67" fmla="*/ 110 h 763"/>
                <a:gd name="T68" fmla="*/ 338 w 497"/>
                <a:gd name="T69" fmla="*/ 93 h 763"/>
                <a:gd name="T70" fmla="*/ 361 w 497"/>
                <a:gd name="T71" fmla="*/ 79 h 763"/>
                <a:gd name="T72" fmla="*/ 388 w 497"/>
                <a:gd name="T73" fmla="*/ 65 h 763"/>
                <a:gd name="T74" fmla="*/ 416 w 497"/>
                <a:gd name="T75" fmla="*/ 53 h 763"/>
                <a:gd name="T76" fmla="*/ 446 w 497"/>
                <a:gd name="T77" fmla="*/ 45 h 763"/>
                <a:gd name="T78" fmla="*/ 480 w 497"/>
                <a:gd name="T79" fmla="*/ 42 h 763"/>
                <a:gd name="T80" fmla="*/ 497 w 497"/>
                <a:gd name="T81" fmla="*/ 0 h 763"/>
                <a:gd name="T82" fmla="*/ 421 w 497"/>
                <a:gd name="T83" fmla="*/ 11 h 763"/>
                <a:gd name="T84" fmla="*/ 351 w 497"/>
                <a:gd name="T85" fmla="*/ 38 h 763"/>
                <a:gd name="T86" fmla="*/ 287 w 497"/>
                <a:gd name="T87" fmla="*/ 82 h 763"/>
                <a:gd name="T88" fmla="*/ 232 w 497"/>
                <a:gd name="T89" fmla="*/ 137 h 763"/>
                <a:gd name="T90" fmla="*/ 187 w 497"/>
                <a:gd name="T91" fmla="*/ 203 h 763"/>
                <a:gd name="T92" fmla="*/ 151 w 497"/>
                <a:gd name="T93" fmla="*/ 274 h 763"/>
                <a:gd name="T94" fmla="*/ 129 w 497"/>
                <a:gd name="T95" fmla="*/ 352 h 763"/>
                <a:gd name="T96" fmla="*/ 119 w 497"/>
                <a:gd name="T97" fmla="*/ 429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97" h="763">
                  <a:moveTo>
                    <a:pt x="119" y="429"/>
                  </a:moveTo>
                  <a:lnTo>
                    <a:pt x="95" y="436"/>
                  </a:lnTo>
                  <a:lnTo>
                    <a:pt x="72" y="447"/>
                  </a:lnTo>
                  <a:lnTo>
                    <a:pt x="52" y="463"/>
                  </a:lnTo>
                  <a:lnTo>
                    <a:pt x="35" y="484"/>
                  </a:lnTo>
                  <a:lnTo>
                    <a:pt x="20" y="507"/>
                  </a:lnTo>
                  <a:lnTo>
                    <a:pt x="9" y="535"/>
                  </a:lnTo>
                  <a:lnTo>
                    <a:pt x="3" y="564"/>
                  </a:lnTo>
                  <a:lnTo>
                    <a:pt x="0" y="595"/>
                  </a:lnTo>
                  <a:lnTo>
                    <a:pt x="1" y="613"/>
                  </a:lnTo>
                  <a:lnTo>
                    <a:pt x="4" y="631"/>
                  </a:lnTo>
                  <a:lnTo>
                    <a:pt x="8" y="650"/>
                  </a:lnTo>
                  <a:lnTo>
                    <a:pt x="14" y="666"/>
                  </a:lnTo>
                  <a:lnTo>
                    <a:pt x="21" y="683"/>
                  </a:lnTo>
                  <a:lnTo>
                    <a:pt x="29" y="698"/>
                  </a:lnTo>
                  <a:lnTo>
                    <a:pt x="39" y="712"/>
                  </a:lnTo>
                  <a:lnTo>
                    <a:pt x="51" y="725"/>
                  </a:lnTo>
                  <a:lnTo>
                    <a:pt x="60" y="733"/>
                  </a:lnTo>
                  <a:lnTo>
                    <a:pt x="71" y="741"/>
                  </a:lnTo>
                  <a:lnTo>
                    <a:pt x="81" y="748"/>
                  </a:lnTo>
                  <a:lnTo>
                    <a:pt x="91" y="752"/>
                  </a:lnTo>
                  <a:lnTo>
                    <a:pt x="102" y="757"/>
                  </a:lnTo>
                  <a:lnTo>
                    <a:pt x="113" y="760"/>
                  </a:lnTo>
                  <a:lnTo>
                    <a:pt x="125" y="762"/>
                  </a:lnTo>
                  <a:lnTo>
                    <a:pt x="136" y="763"/>
                  </a:lnTo>
                  <a:lnTo>
                    <a:pt x="148" y="762"/>
                  </a:lnTo>
                  <a:lnTo>
                    <a:pt x="160" y="760"/>
                  </a:lnTo>
                  <a:lnTo>
                    <a:pt x="171" y="757"/>
                  </a:lnTo>
                  <a:lnTo>
                    <a:pt x="182" y="752"/>
                  </a:lnTo>
                  <a:lnTo>
                    <a:pt x="193" y="748"/>
                  </a:lnTo>
                  <a:lnTo>
                    <a:pt x="203" y="741"/>
                  </a:lnTo>
                  <a:lnTo>
                    <a:pt x="213" y="733"/>
                  </a:lnTo>
                  <a:lnTo>
                    <a:pt x="223" y="725"/>
                  </a:lnTo>
                  <a:lnTo>
                    <a:pt x="234" y="712"/>
                  </a:lnTo>
                  <a:lnTo>
                    <a:pt x="245" y="698"/>
                  </a:lnTo>
                  <a:lnTo>
                    <a:pt x="253" y="683"/>
                  </a:lnTo>
                  <a:lnTo>
                    <a:pt x="261" y="666"/>
                  </a:lnTo>
                  <a:lnTo>
                    <a:pt x="265" y="650"/>
                  </a:lnTo>
                  <a:lnTo>
                    <a:pt x="270" y="631"/>
                  </a:lnTo>
                  <a:lnTo>
                    <a:pt x="272" y="613"/>
                  </a:lnTo>
                  <a:lnTo>
                    <a:pt x="273" y="595"/>
                  </a:lnTo>
                  <a:lnTo>
                    <a:pt x="272" y="576"/>
                  </a:lnTo>
                  <a:lnTo>
                    <a:pt x="270" y="558"/>
                  </a:lnTo>
                  <a:lnTo>
                    <a:pt x="265" y="539"/>
                  </a:lnTo>
                  <a:lnTo>
                    <a:pt x="261" y="522"/>
                  </a:lnTo>
                  <a:lnTo>
                    <a:pt x="253" y="506"/>
                  </a:lnTo>
                  <a:lnTo>
                    <a:pt x="245" y="491"/>
                  </a:lnTo>
                  <a:lnTo>
                    <a:pt x="234" y="477"/>
                  </a:lnTo>
                  <a:lnTo>
                    <a:pt x="223" y="464"/>
                  </a:lnTo>
                  <a:lnTo>
                    <a:pt x="216" y="458"/>
                  </a:lnTo>
                  <a:lnTo>
                    <a:pt x="208" y="452"/>
                  </a:lnTo>
                  <a:lnTo>
                    <a:pt x="201" y="446"/>
                  </a:lnTo>
                  <a:lnTo>
                    <a:pt x="193" y="441"/>
                  </a:lnTo>
                  <a:lnTo>
                    <a:pt x="185" y="437"/>
                  </a:lnTo>
                  <a:lnTo>
                    <a:pt x="175" y="433"/>
                  </a:lnTo>
                  <a:lnTo>
                    <a:pt x="167" y="431"/>
                  </a:lnTo>
                  <a:lnTo>
                    <a:pt x="158" y="429"/>
                  </a:lnTo>
                  <a:lnTo>
                    <a:pt x="162" y="388"/>
                  </a:lnTo>
                  <a:lnTo>
                    <a:pt x="170" y="349"/>
                  </a:lnTo>
                  <a:lnTo>
                    <a:pt x="181" y="309"/>
                  </a:lnTo>
                  <a:lnTo>
                    <a:pt x="196" y="271"/>
                  </a:lnTo>
                  <a:lnTo>
                    <a:pt x="216" y="233"/>
                  </a:lnTo>
                  <a:lnTo>
                    <a:pt x="237" y="198"/>
                  </a:lnTo>
                  <a:lnTo>
                    <a:pt x="262" y="165"/>
                  </a:lnTo>
                  <a:lnTo>
                    <a:pt x="290" y="135"/>
                  </a:lnTo>
                  <a:lnTo>
                    <a:pt x="298" y="127"/>
                  </a:lnTo>
                  <a:lnTo>
                    <a:pt x="307" y="119"/>
                  </a:lnTo>
                  <a:lnTo>
                    <a:pt x="316" y="110"/>
                  </a:lnTo>
                  <a:lnTo>
                    <a:pt x="326" y="102"/>
                  </a:lnTo>
                  <a:lnTo>
                    <a:pt x="338" y="93"/>
                  </a:lnTo>
                  <a:lnTo>
                    <a:pt x="350" y="85"/>
                  </a:lnTo>
                  <a:lnTo>
                    <a:pt x="361" y="79"/>
                  </a:lnTo>
                  <a:lnTo>
                    <a:pt x="375" y="72"/>
                  </a:lnTo>
                  <a:lnTo>
                    <a:pt x="388" y="65"/>
                  </a:lnTo>
                  <a:lnTo>
                    <a:pt x="401" y="59"/>
                  </a:lnTo>
                  <a:lnTo>
                    <a:pt x="416" y="53"/>
                  </a:lnTo>
                  <a:lnTo>
                    <a:pt x="431" y="49"/>
                  </a:lnTo>
                  <a:lnTo>
                    <a:pt x="446" y="45"/>
                  </a:lnTo>
                  <a:lnTo>
                    <a:pt x="464" y="43"/>
                  </a:lnTo>
                  <a:lnTo>
                    <a:pt x="480" y="42"/>
                  </a:lnTo>
                  <a:lnTo>
                    <a:pt x="497" y="41"/>
                  </a:lnTo>
                  <a:lnTo>
                    <a:pt x="497" y="0"/>
                  </a:lnTo>
                  <a:lnTo>
                    <a:pt x="458" y="2"/>
                  </a:lnTo>
                  <a:lnTo>
                    <a:pt x="421" y="11"/>
                  </a:lnTo>
                  <a:lnTo>
                    <a:pt x="384" y="22"/>
                  </a:lnTo>
                  <a:lnTo>
                    <a:pt x="351" y="38"/>
                  </a:lnTo>
                  <a:lnTo>
                    <a:pt x="317" y="58"/>
                  </a:lnTo>
                  <a:lnTo>
                    <a:pt x="287" y="82"/>
                  </a:lnTo>
                  <a:lnTo>
                    <a:pt x="258" y="107"/>
                  </a:lnTo>
                  <a:lnTo>
                    <a:pt x="232" y="137"/>
                  </a:lnTo>
                  <a:lnTo>
                    <a:pt x="208" y="168"/>
                  </a:lnTo>
                  <a:lnTo>
                    <a:pt x="187" y="203"/>
                  </a:lnTo>
                  <a:lnTo>
                    <a:pt x="167" y="237"/>
                  </a:lnTo>
                  <a:lnTo>
                    <a:pt x="151" y="274"/>
                  </a:lnTo>
                  <a:lnTo>
                    <a:pt x="139" y="312"/>
                  </a:lnTo>
                  <a:lnTo>
                    <a:pt x="129" y="352"/>
                  </a:lnTo>
                  <a:lnTo>
                    <a:pt x="122" y="390"/>
                  </a:lnTo>
                  <a:lnTo>
                    <a:pt x="119" y="4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6"/>
            <p:cNvSpPr>
              <a:spLocks/>
            </p:cNvSpPr>
            <p:nvPr/>
          </p:nvSpPr>
          <p:spPr bwMode="auto">
            <a:xfrm>
              <a:off x="5964238" y="5715000"/>
              <a:ext cx="153988" cy="131763"/>
            </a:xfrm>
            <a:custGeom>
              <a:avLst/>
              <a:gdLst>
                <a:gd name="T0" fmla="*/ 95 w 192"/>
                <a:gd name="T1" fmla="*/ 167 h 167"/>
                <a:gd name="T2" fmla="*/ 87 w 192"/>
                <a:gd name="T3" fmla="*/ 167 h 167"/>
                <a:gd name="T4" fmla="*/ 80 w 192"/>
                <a:gd name="T5" fmla="*/ 166 h 167"/>
                <a:gd name="T6" fmla="*/ 72 w 192"/>
                <a:gd name="T7" fmla="*/ 164 h 167"/>
                <a:gd name="T8" fmla="*/ 65 w 192"/>
                <a:gd name="T9" fmla="*/ 161 h 167"/>
                <a:gd name="T10" fmla="*/ 58 w 192"/>
                <a:gd name="T11" fmla="*/ 157 h 167"/>
                <a:gd name="T12" fmla="*/ 51 w 192"/>
                <a:gd name="T13" fmla="*/ 153 h 167"/>
                <a:gd name="T14" fmla="*/ 45 w 192"/>
                <a:gd name="T15" fmla="*/ 148 h 167"/>
                <a:gd name="T16" fmla="*/ 38 w 192"/>
                <a:gd name="T17" fmla="*/ 142 h 167"/>
                <a:gd name="T18" fmla="*/ 30 w 192"/>
                <a:gd name="T19" fmla="*/ 132 h 167"/>
                <a:gd name="T20" fmla="*/ 21 w 192"/>
                <a:gd name="T21" fmla="*/ 121 h 167"/>
                <a:gd name="T22" fmla="*/ 15 w 192"/>
                <a:gd name="T23" fmla="*/ 109 h 167"/>
                <a:gd name="T24" fmla="*/ 10 w 192"/>
                <a:gd name="T25" fmla="*/ 96 h 167"/>
                <a:gd name="T26" fmla="*/ 5 w 192"/>
                <a:gd name="T27" fmla="*/ 83 h 167"/>
                <a:gd name="T28" fmla="*/ 2 w 192"/>
                <a:gd name="T29" fmla="*/ 70 h 167"/>
                <a:gd name="T30" fmla="*/ 1 w 192"/>
                <a:gd name="T31" fmla="*/ 55 h 167"/>
                <a:gd name="T32" fmla="*/ 0 w 192"/>
                <a:gd name="T33" fmla="*/ 40 h 167"/>
                <a:gd name="T34" fmla="*/ 0 w 192"/>
                <a:gd name="T35" fmla="*/ 29 h 167"/>
                <a:gd name="T36" fmla="*/ 1 w 192"/>
                <a:gd name="T37" fmla="*/ 20 h 167"/>
                <a:gd name="T38" fmla="*/ 2 w 192"/>
                <a:gd name="T39" fmla="*/ 10 h 167"/>
                <a:gd name="T40" fmla="*/ 4 w 192"/>
                <a:gd name="T41" fmla="*/ 0 h 167"/>
                <a:gd name="T42" fmla="*/ 187 w 192"/>
                <a:gd name="T43" fmla="*/ 0 h 167"/>
                <a:gd name="T44" fmla="*/ 189 w 192"/>
                <a:gd name="T45" fmla="*/ 10 h 167"/>
                <a:gd name="T46" fmla="*/ 191 w 192"/>
                <a:gd name="T47" fmla="*/ 20 h 167"/>
                <a:gd name="T48" fmla="*/ 192 w 192"/>
                <a:gd name="T49" fmla="*/ 29 h 167"/>
                <a:gd name="T50" fmla="*/ 192 w 192"/>
                <a:gd name="T51" fmla="*/ 40 h 167"/>
                <a:gd name="T52" fmla="*/ 190 w 192"/>
                <a:gd name="T53" fmla="*/ 65 h 167"/>
                <a:gd name="T54" fmla="*/ 184 w 192"/>
                <a:gd name="T55" fmla="*/ 89 h 167"/>
                <a:gd name="T56" fmla="*/ 176 w 192"/>
                <a:gd name="T57" fmla="*/ 111 h 167"/>
                <a:gd name="T58" fmla="*/ 163 w 192"/>
                <a:gd name="T59" fmla="*/ 129 h 167"/>
                <a:gd name="T60" fmla="*/ 149 w 192"/>
                <a:gd name="T61" fmla="*/ 146 h 167"/>
                <a:gd name="T62" fmla="*/ 133 w 192"/>
                <a:gd name="T63" fmla="*/ 157 h 167"/>
                <a:gd name="T64" fmla="*/ 115 w 192"/>
                <a:gd name="T65" fmla="*/ 165 h 167"/>
                <a:gd name="T66" fmla="*/ 95 w 192"/>
                <a:gd name="T67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2" h="167">
                  <a:moveTo>
                    <a:pt x="95" y="167"/>
                  </a:moveTo>
                  <a:lnTo>
                    <a:pt x="87" y="167"/>
                  </a:lnTo>
                  <a:lnTo>
                    <a:pt x="80" y="166"/>
                  </a:lnTo>
                  <a:lnTo>
                    <a:pt x="72" y="164"/>
                  </a:lnTo>
                  <a:lnTo>
                    <a:pt x="65" y="161"/>
                  </a:lnTo>
                  <a:lnTo>
                    <a:pt x="58" y="157"/>
                  </a:lnTo>
                  <a:lnTo>
                    <a:pt x="51" y="153"/>
                  </a:lnTo>
                  <a:lnTo>
                    <a:pt x="45" y="148"/>
                  </a:lnTo>
                  <a:lnTo>
                    <a:pt x="38" y="142"/>
                  </a:lnTo>
                  <a:lnTo>
                    <a:pt x="30" y="132"/>
                  </a:lnTo>
                  <a:lnTo>
                    <a:pt x="21" y="121"/>
                  </a:lnTo>
                  <a:lnTo>
                    <a:pt x="15" y="109"/>
                  </a:lnTo>
                  <a:lnTo>
                    <a:pt x="10" y="96"/>
                  </a:lnTo>
                  <a:lnTo>
                    <a:pt x="5" y="83"/>
                  </a:lnTo>
                  <a:lnTo>
                    <a:pt x="2" y="70"/>
                  </a:lnTo>
                  <a:lnTo>
                    <a:pt x="1" y="55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1" y="20"/>
                  </a:lnTo>
                  <a:lnTo>
                    <a:pt x="2" y="10"/>
                  </a:lnTo>
                  <a:lnTo>
                    <a:pt x="4" y="0"/>
                  </a:lnTo>
                  <a:lnTo>
                    <a:pt x="187" y="0"/>
                  </a:lnTo>
                  <a:lnTo>
                    <a:pt x="189" y="10"/>
                  </a:lnTo>
                  <a:lnTo>
                    <a:pt x="191" y="20"/>
                  </a:lnTo>
                  <a:lnTo>
                    <a:pt x="192" y="29"/>
                  </a:lnTo>
                  <a:lnTo>
                    <a:pt x="192" y="40"/>
                  </a:lnTo>
                  <a:lnTo>
                    <a:pt x="190" y="65"/>
                  </a:lnTo>
                  <a:lnTo>
                    <a:pt x="184" y="89"/>
                  </a:lnTo>
                  <a:lnTo>
                    <a:pt x="176" y="111"/>
                  </a:lnTo>
                  <a:lnTo>
                    <a:pt x="163" y="129"/>
                  </a:lnTo>
                  <a:lnTo>
                    <a:pt x="149" y="146"/>
                  </a:lnTo>
                  <a:lnTo>
                    <a:pt x="133" y="157"/>
                  </a:lnTo>
                  <a:lnTo>
                    <a:pt x="115" y="165"/>
                  </a:lnTo>
                  <a:lnTo>
                    <a:pt x="95" y="16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7"/>
            <p:cNvSpPr>
              <a:spLocks/>
            </p:cNvSpPr>
            <p:nvPr/>
          </p:nvSpPr>
          <p:spPr bwMode="auto">
            <a:xfrm>
              <a:off x="5981700" y="5643563"/>
              <a:ext cx="119063" cy="39688"/>
            </a:xfrm>
            <a:custGeom>
              <a:avLst/>
              <a:gdLst>
                <a:gd name="T0" fmla="*/ 151 w 151"/>
                <a:gd name="T1" fmla="*/ 48 h 48"/>
                <a:gd name="T2" fmla="*/ 0 w 151"/>
                <a:gd name="T3" fmla="*/ 48 h 48"/>
                <a:gd name="T4" fmla="*/ 4 w 151"/>
                <a:gd name="T5" fmla="*/ 42 h 48"/>
                <a:gd name="T6" fmla="*/ 8 w 151"/>
                <a:gd name="T7" fmla="*/ 37 h 48"/>
                <a:gd name="T8" fmla="*/ 13 w 151"/>
                <a:gd name="T9" fmla="*/ 31 h 48"/>
                <a:gd name="T10" fmla="*/ 18 w 151"/>
                <a:gd name="T11" fmla="*/ 25 h 48"/>
                <a:gd name="T12" fmla="*/ 25 w 151"/>
                <a:gd name="T13" fmla="*/ 19 h 48"/>
                <a:gd name="T14" fmla="*/ 31 w 151"/>
                <a:gd name="T15" fmla="*/ 15 h 48"/>
                <a:gd name="T16" fmla="*/ 38 w 151"/>
                <a:gd name="T17" fmla="*/ 10 h 48"/>
                <a:gd name="T18" fmla="*/ 45 w 151"/>
                <a:gd name="T19" fmla="*/ 7 h 48"/>
                <a:gd name="T20" fmla="*/ 52 w 151"/>
                <a:gd name="T21" fmla="*/ 3 h 48"/>
                <a:gd name="T22" fmla="*/ 60 w 151"/>
                <a:gd name="T23" fmla="*/ 1 h 48"/>
                <a:gd name="T24" fmla="*/ 67 w 151"/>
                <a:gd name="T25" fmla="*/ 0 h 48"/>
                <a:gd name="T26" fmla="*/ 75 w 151"/>
                <a:gd name="T27" fmla="*/ 0 h 48"/>
                <a:gd name="T28" fmla="*/ 83 w 151"/>
                <a:gd name="T29" fmla="*/ 0 h 48"/>
                <a:gd name="T30" fmla="*/ 91 w 151"/>
                <a:gd name="T31" fmla="*/ 1 h 48"/>
                <a:gd name="T32" fmla="*/ 98 w 151"/>
                <a:gd name="T33" fmla="*/ 3 h 48"/>
                <a:gd name="T34" fmla="*/ 106 w 151"/>
                <a:gd name="T35" fmla="*/ 7 h 48"/>
                <a:gd name="T36" fmla="*/ 113 w 151"/>
                <a:gd name="T37" fmla="*/ 10 h 48"/>
                <a:gd name="T38" fmla="*/ 120 w 151"/>
                <a:gd name="T39" fmla="*/ 15 h 48"/>
                <a:gd name="T40" fmla="*/ 127 w 151"/>
                <a:gd name="T41" fmla="*/ 19 h 48"/>
                <a:gd name="T42" fmla="*/ 133 w 151"/>
                <a:gd name="T43" fmla="*/ 25 h 48"/>
                <a:gd name="T44" fmla="*/ 137 w 151"/>
                <a:gd name="T45" fmla="*/ 31 h 48"/>
                <a:gd name="T46" fmla="*/ 142 w 151"/>
                <a:gd name="T47" fmla="*/ 37 h 48"/>
                <a:gd name="T48" fmla="*/ 147 w 151"/>
                <a:gd name="T49" fmla="*/ 42 h 48"/>
                <a:gd name="T50" fmla="*/ 151 w 151"/>
                <a:gd name="T5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1" h="48">
                  <a:moveTo>
                    <a:pt x="151" y="48"/>
                  </a:moveTo>
                  <a:lnTo>
                    <a:pt x="0" y="48"/>
                  </a:lnTo>
                  <a:lnTo>
                    <a:pt x="4" y="42"/>
                  </a:lnTo>
                  <a:lnTo>
                    <a:pt x="8" y="37"/>
                  </a:lnTo>
                  <a:lnTo>
                    <a:pt x="13" y="31"/>
                  </a:lnTo>
                  <a:lnTo>
                    <a:pt x="18" y="25"/>
                  </a:lnTo>
                  <a:lnTo>
                    <a:pt x="25" y="19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3"/>
                  </a:lnTo>
                  <a:lnTo>
                    <a:pt x="60" y="1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6" y="7"/>
                  </a:lnTo>
                  <a:lnTo>
                    <a:pt x="113" y="10"/>
                  </a:lnTo>
                  <a:lnTo>
                    <a:pt x="120" y="15"/>
                  </a:lnTo>
                  <a:lnTo>
                    <a:pt x="127" y="19"/>
                  </a:lnTo>
                  <a:lnTo>
                    <a:pt x="133" y="25"/>
                  </a:lnTo>
                  <a:lnTo>
                    <a:pt x="137" y="31"/>
                  </a:lnTo>
                  <a:lnTo>
                    <a:pt x="142" y="37"/>
                  </a:lnTo>
                  <a:lnTo>
                    <a:pt x="147" y="42"/>
                  </a:lnTo>
                  <a:lnTo>
                    <a:pt x="151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auto">
            <a:xfrm>
              <a:off x="6288088" y="5686425"/>
              <a:ext cx="25400" cy="26988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8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8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8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auto">
            <a:xfrm>
              <a:off x="6337300" y="5686425"/>
              <a:ext cx="28575" cy="26988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3 w 35"/>
                <a:gd name="T7" fmla="*/ 24 h 33"/>
                <a:gd name="T8" fmla="*/ 35 w 35"/>
                <a:gd name="T9" fmla="*/ 17 h 33"/>
                <a:gd name="T10" fmla="*/ 33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auto">
            <a:xfrm>
              <a:off x="6389688" y="5686425"/>
              <a:ext cx="25400" cy="26988"/>
            </a:xfrm>
            <a:custGeom>
              <a:avLst/>
              <a:gdLst>
                <a:gd name="T0" fmla="*/ 17 w 34"/>
                <a:gd name="T1" fmla="*/ 33 h 33"/>
                <a:gd name="T2" fmla="*/ 24 w 34"/>
                <a:gd name="T3" fmla="*/ 32 h 33"/>
                <a:gd name="T4" fmla="*/ 29 w 34"/>
                <a:gd name="T5" fmla="*/ 29 h 33"/>
                <a:gd name="T6" fmla="*/ 33 w 34"/>
                <a:gd name="T7" fmla="*/ 24 h 33"/>
                <a:gd name="T8" fmla="*/ 34 w 34"/>
                <a:gd name="T9" fmla="*/ 17 h 33"/>
                <a:gd name="T10" fmla="*/ 33 w 34"/>
                <a:gd name="T11" fmla="*/ 10 h 33"/>
                <a:gd name="T12" fmla="*/ 29 w 34"/>
                <a:gd name="T13" fmla="*/ 4 h 33"/>
                <a:gd name="T14" fmla="*/ 24 w 34"/>
                <a:gd name="T15" fmla="*/ 1 h 33"/>
                <a:gd name="T16" fmla="*/ 17 w 34"/>
                <a:gd name="T17" fmla="*/ 0 h 33"/>
                <a:gd name="T18" fmla="*/ 10 w 34"/>
                <a:gd name="T19" fmla="*/ 1 h 33"/>
                <a:gd name="T20" fmla="*/ 5 w 34"/>
                <a:gd name="T21" fmla="*/ 4 h 33"/>
                <a:gd name="T22" fmla="*/ 2 w 34"/>
                <a:gd name="T23" fmla="*/ 10 h 33"/>
                <a:gd name="T24" fmla="*/ 0 w 34"/>
                <a:gd name="T25" fmla="*/ 17 h 33"/>
                <a:gd name="T26" fmla="*/ 2 w 34"/>
                <a:gd name="T27" fmla="*/ 24 h 33"/>
                <a:gd name="T28" fmla="*/ 5 w 34"/>
                <a:gd name="T29" fmla="*/ 29 h 33"/>
                <a:gd name="T30" fmla="*/ 10 w 34"/>
                <a:gd name="T31" fmla="*/ 32 h 33"/>
                <a:gd name="T32" fmla="*/ 17 w 34"/>
                <a:gd name="T3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3">
                  <a:moveTo>
                    <a:pt x="17" y="33"/>
                  </a:moveTo>
                  <a:lnTo>
                    <a:pt x="24" y="32"/>
                  </a:lnTo>
                  <a:lnTo>
                    <a:pt x="29" y="29"/>
                  </a:lnTo>
                  <a:lnTo>
                    <a:pt x="33" y="24"/>
                  </a:lnTo>
                  <a:lnTo>
                    <a:pt x="34" y="17"/>
                  </a:lnTo>
                  <a:lnTo>
                    <a:pt x="33" y="10"/>
                  </a:lnTo>
                  <a:lnTo>
                    <a:pt x="29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5" y="4"/>
                  </a:lnTo>
                  <a:lnTo>
                    <a:pt x="2" y="10"/>
                  </a:lnTo>
                  <a:lnTo>
                    <a:pt x="0" y="17"/>
                  </a:lnTo>
                  <a:lnTo>
                    <a:pt x="2" y="24"/>
                  </a:lnTo>
                  <a:lnTo>
                    <a:pt x="5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auto">
            <a:xfrm>
              <a:off x="6438900" y="5686425"/>
              <a:ext cx="28575" cy="26988"/>
            </a:xfrm>
            <a:custGeom>
              <a:avLst/>
              <a:gdLst>
                <a:gd name="T0" fmla="*/ 17 w 34"/>
                <a:gd name="T1" fmla="*/ 33 h 33"/>
                <a:gd name="T2" fmla="*/ 24 w 34"/>
                <a:gd name="T3" fmla="*/ 32 h 33"/>
                <a:gd name="T4" fmla="*/ 30 w 34"/>
                <a:gd name="T5" fmla="*/ 29 h 33"/>
                <a:gd name="T6" fmla="*/ 33 w 34"/>
                <a:gd name="T7" fmla="*/ 24 h 33"/>
                <a:gd name="T8" fmla="*/ 34 w 34"/>
                <a:gd name="T9" fmla="*/ 17 h 33"/>
                <a:gd name="T10" fmla="*/ 33 w 34"/>
                <a:gd name="T11" fmla="*/ 10 h 33"/>
                <a:gd name="T12" fmla="*/ 30 w 34"/>
                <a:gd name="T13" fmla="*/ 4 h 33"/>
                <a:gd name="T14" fmla="*/ 24 w 34"/>
                <a:gd name="T15" fmla="*/ 1 h 33"/>
                <a:gd name="T16" fmla="*/ 17 w 34"/>
                <a:gd name="T17" fmla="*/ 0 h 33"/>
                <a:gd name="T18" fmla="*/ 10 w 34"/>
                <a:gd name="T19" fmla="*/ 1 h 33"/>
                <a:gd name="T20" fmla="*/ 6 w 34"/>
                <a:gd name="T21" fmla="*/ 4 h 33"/>
                <a:gd name="T22" fmla="*/ 1 w 34"/>
                <a:gd name="T23" fmla="*/ 10 h 33"/>
                <a:gd name="T24" fmla="*/ 0 w 34"/>
                <a:gd name="T25" fmla="*/ 17 h 33"/>
                <a:gd name="T26" fmla="*/ 1 w 34"/>
                <a:gd name="T27" fmla="*/ 24 h 33"/>
                <a:gd name="T28" fmla="*/ 6 w 34"/>
                <a:gd name="T29" fmla="*/ 29 h 33"/>
                <a:gd name="T30" fmla="*/ 10 w 34"/>
                <a:gd name="T31" fmla="*/ 32 h 33"/>
                <a:gd name="T32" fmla="*/ 17 w 34"/>
                <a:gd name="T3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3" y="24"/>
                  </a:lnTo>
                  <a:lnTo>
                    <a:pt x="34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auto">
            <a:xfrm>
              <a:off x="6288088" y="5734050"/>
              <a:ext cx="25400" cy="26988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8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8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8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auto">
            <a:xfrm>
              <a:off x="6337300" y="5734050"/>
              <a:ext cx="28575" cy="26988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3 w 35"/>
                <a:gd name="T7" fmla="*/ 24 h 33"/>
                <a:gd name="T8" fmla="*/ 35 w 35"/>
                <a:gd name="T9" fmla="*/ 17 h 33"/>
                <a:gd name="T10" fmla="*/ 33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auto">
            <a:xfrm>
              <a:off x="6389688" y="5734050"/>
              <a:ext cx="25400" cy="26988"/>
            </a:xfrm>
            <a:custGeom>
              <a:avLst/>
              <a:gdLst>
                <a:gd name="T0" fmla="*/ 17 w 34"/>
                <a:gd name="T1" fmla="*/ 33 h 33"/>
                <a:gd name="T2" fmla="*/ 24 w 34"/>
                <a:gd name="T3" fmla="*/ 32 h 33"/>
                <a:gd name="T4" fmla="*/ 29 w 34"/>
                <a:gd name="T5" fmla="*/ 29 h 33"/>
                <a:gd name="T6" fmla="*/ 33 w 34"/>
                <a:gd name="T7" fmla="*/ 24 h 33"/>
                <a:gd name="T8" fmla="*/ 34 w 34"/>
                <a:gd name="T9" fmla="*/ 17 h 33"/>
                <a:gd name="T10" fmla="*/ 33 w 34"/>
                <a:gd name="T11" fmla="*/ 10 h 33"/>
                <a:gd name="T12" fmla="*/ 29 w 34"/>
                <a:gd name="T13" fmla="*/ 4 h 33"/>
                <a:gd name="T14" fmla="*/ 24 w 34"/>
                <a:gd name="T15" fmla="*/ 1 h 33"/>
                <a:gd name="T16" fmla="*/ 17 w 34"/>
                <a:gd name="T17" fmla="*/ 0 h 33"/>
                <a:gd name="T18" fmla="*/ 10 w 34"/>
                <a:gd name="T19" fmla="*/ 1 h 33"/>
                <a:gd name="T20" fmla="*/ 5 w 34"/>
                <a:gd name="T21" fmla="*/ 4 h 33"/>
                <a:gd name="T22" fmla="*/ 2 w 34"/>
                <a:gd name="T23" fmla="*/ 10 h 33"/>
                <a:gd name="T24" fmla="*/ 0 w 34"/>
                <a:gd name="T25" fmla="*/ 17 h 33"/>
                <a:gd name="T26" fmla="*/ 2 w 34"/>
                <a:gd name="T27" fmla="*/ 24 h 33"/>
                <a:gd name="T28" fmla="*/ 5 w 34"/>
                <a:gd name="T29" fmla="*/ 29 h 33"/>
                <a:gd name="T30" fmla="*/ 10 w 34"/>
                <a:gd name="T31" fmla="*/ 32 h 33"/>
                <a:gd name="T32" fmla="*/ 17 w 34"/>
                <a:gd name="T3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3">
                  <a:moveTo>
                    <a:pt x="17" y="33"/>
                  </a:moveTo>
                  <a:lnTo>
                    <a:pt x="24" y="32"/>
                  </a:lnTo>
                  <a:lnTo>
                    <a:pt x="29" y="29"/>
                  </a:lnTo>
                  <a:lnTo>
                    <a:pt x="33" y="24"/>
                  </a:lnTo>
                  <a:lnTo>
                    <a:pt x="34" y="17"/>
                  </a:lnTo>
                  <a:lnTo>
                    <a:pt x="33" y="10"/>
                  </a:lnTo>
                  <a:lnTo>
                    <a:pt x="29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5" y="4"/>
                  </a:lnTo>
                  <a:lnTo>
                    <a:pt x="2" y="10"/>
                  </a:lnTo>
                  <a:lnTo>
                    <a:pt x="0" y="17"/>
                  </a:lnTo>
                  <a:lnTo>
                    <a:pt x="2" y="24"/>
                  </a:lnTo>
                  <a:lnTo>
                    <a:pt x="5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auto">
            <a:xfrm>
              <a:off x="6438900" y="5734050"/>
              <a:ext cx="28575" cy="26988"/>
            </a:xfrm>
            <a:custGeom>
              <a:avLst/>
              <a:gdLst>
                <a:gd name="T0" fmla="*/ 17 w 34"/>
                <a:gd name="T1" fmla="*/ 33 h 33"/>
                <a:gd name="T2" fmla="*/ 24 w 34"/>
                <a:gd name="T3" fmla="*/ 32 h 33"/>
                <a:gd name="T4" fmla="*/ 30 w 34"/>
                <a:gd name="T5" fmla="*/ 29 h 33"/>
                <a:gd name="T6" fmla="*/ 33 w 34"/>
                <a:gd name="T7" fmla="*/ 24 h 33"/>
                <a:gd name="T8" fmla="*/ 34 w 34"/>
                <a:gd name="T9" fmla="*/ 17 h 33"/>
                <a:gd name="T10" fmla="*/ 33 w 34"/>
                <a:gd name="T11" fmla="*/ 10 h 33"/>
                <a:gd name="T12" fmla="*/ 30 w 34"/>
                <a:gd name="T13" fmla="*/ 4 h 33"/>
                <a:gd name="T14" fmla="*/ 24 w 34"/>
                <a:gd name="T15" fmla="*/ 1 h 33"/>
                <a:gd name="T16" fmla="*/ 17 w 34"/>
                <a:gd name="T17" fmla="*/ 0 h 33"/>
                <a:gd name="T18" fmla="*/ 10 w 34"/>
                <a:gd name="T19" fmla="*/ 1 h 33"/>
                <a:gd name="T20" fmla="*/ 6 w 34"/>
                <a:gd name="T21" fmla="*/ 4 h 33"/>
                <a:gd name="T22" fmla="*/ 1 w 34"/>
                <a:gd name="T23" fmla="*/ 10 h 33"/>
                <a:gd name="T24" fmla="*/ 0 w 34"/>
                <a:gd name="T25" fmla="*/ 17 h 33"/>
                <a:gd name="T26" fmla="*/ 1 w 34"/>
                <a:gd name="T27" fmla="*/ 24 h 33"/>
                <a:gd name="T28" fmla="*/ 6 w 34"/>
                <a:gd name="T29" fmla="*/ 29 h 33"/>
                <a:gd name="T30" fmla="*/ 10 w 34"/>
                <a:gd name="T31" fmla="*/ 32 h 33"/>
                <a:gd name="T32" fmla="*/ 17 w 34"/>
                <a:gd name="T3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3" y="24"/>
                  </a:lnTo>
                  <a:lnTo>
                    <a:pt x="34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auto">
            <a:xfrm>
              <a:off x="6288088" y="5781675"/>
              <a:ext cx="25400" cy="26988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8 w 33"/>
                <a:gd name="T5" fmla="*/ 28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8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8 h 33"/>
                <a:gd name="T30" fmla="*/ 9 w 33"/>
                <a:gd name="T31" fmla="*/ 32 h 33"/>
                <a:gd name="T32" fmla="*/ 16 w 33"/>
                <a:gd name="T3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8" y="28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6"/>
            <p:cNvSpPr>
              <a:spLocks/>
            </p:cNvSpPr>
            <p:nvPr/>
          </p:nvSpPr>
          <p:spPr bwMode="auto">
            <a:xfrm>
              <a:off x="6337300" y="5781675"/>
              <a:ext cx="28575" cy="26988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8 h 33"/>
                <a:gd name="T6" fmla="*/ 33 w 35"/>
                <a:gd name="T7" fmla="*/ 24 h 33"/>
                <a:gd name="T8" fmla="*/ 35 w 35"/>
                <a:gd name="T9" fmla="*/ 17 h 33"/>
                <a:gd name="T10" fmla="*/ 33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8 h 33"/>
                <a:gd name="T30" fmla="*/ 10 w 35"/>
                <a:gd name="T31" fmla="*/ 32 h 33"/>
                <a:gd name="T32" fmla="*/ 17 w 35"/>
                <a:gd name="T3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8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7"/>
            <p:cNvSpPr>
              <a:spLocks/>
            </p:cNvSpPr>
            <p:nvPr/>
          </p:nvSpPr>
          <p:spPr bwMode="auto">
            <a:xfrm>
              <a:off x="6389688" y="5781675"/>
              <a:ext cx="25400" cy="26988"/>
            </a:xfrm>
            <a:custGeom>
              <a:avLst/>
              <a:gdLst>
                <a:gd name="T0" fmla="*/ 17 w 34"/>
                <a:gd name="T1" fmla="*/ 33 h 33"/>
                <a:gd name="T2" fmla="*/ 24 w 34"/>
                <a:gd name="T3" fmla="*/ 32 h 33"/>
                <a:gd name="T4" fmla="*/ 29 w 34"/>
                <a:gd name="T5" fmla="*/ 28 h 33"/>
                <a:gd name="T6" fmla="*/ 33 w 34"/>
                <a:gd name="T7" fmla="*/ 24 h 33"/>
                <a:gd name="T8" fmla="*/ 34 w 34"/>
                <a:gd name="T9" fmla="*/ 17 h 33"/>
                <a:gd name="T10" fmla="*/ 33 w 34"/>
                <a:gd name="T11" fmla="*/ 10 h 33"/>
                <a:gd name="T12" fmla="*/ 29 w 34"/>
                <a:gd name="T13" fmla="*/ 4 h 33"/>
                <a:gd name="T14" fmla="*/ 24 w 34"/>
                <a:gd name="T15" fmla="*/ 1 h 33"/>
                <a:gd name="T16" fmla="*/ 17 w 34"/>
                <a:gd name="T17" fmla="*/ 0 h 33"/>
                <a:gd name="T18" fmla="*/ 10 w 34"/>
                <a:gd name="T19" fmla="*/ 1 h 33"/>
                <a:gd name="T20" fmla="*/ 5 w 34"/>
                <a:gd name="T21" fmla="*/ 4 h 33"/>
                <a:gd name="T22" fmla="*/ 2 w 34"/>
                <a:gd name="T23" fmla="*/ 10 h 33"/>
                <a:gd name="T24" fmla="*/ 0 w 34"/>
                <a:gd name="T25" fmla="*/ 17 h 33"/>
                <a:gd name="T26" fmla="*/ 2 w 34"/>
                <a:gd name="T27" fmla="*/ 24 h 33"/>
                <a:gd name="T28" fmla="*/ 5 w 34"/>
                <a:gd name="T29" fmla="*/ 28 h 33"/>
                <a:gd name="T30" fmla="*/ 10 w 34"/>
                <a:gd name="T31" fmla="*/ 32 h 33"/>
                <a:gd name="T32" fmla="*/ 17 w 34"/>
                <a:gd name="T3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3">
                  <a:moveTo>
                    <a:pt x="17" y="33"/>
                  </a:moveTo>
                  <a:lnTo>
                    <a:pt x="24" y="32"/>
                  </a:lnTo>
                  <a:lnTo>
                    <a:pt x="29" y="28"/>
                  </a:lnTo>
                  <a:lnTo>
                    <a:pt x="33" y="24"/>
                  </a:lnTo>
                  <a:lnTo>
                    <a:pt x="34" y="17"/>
                  </a:lnTo>
                  <a:lnTo>
                    <a:pt x="33" y="10"/>
                  </a:lnTo>
                  <a:lnTo>
                    <a:pt x="29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5" y="4"/>
                  </a:lnTo>
                  <a:lnTo>
                    <a:pt x="2" y="10"/>
                  </a:lnTo>
                  <a:lnTo>
                    <a:pt x="0" y="17"/>
                  </a:lnTo>
                  <a:lnTo>
                    <a:pt x="2" y="24"/>
                  </a:lnTo>
                  <a:lnTo>
                    <a:pt x="5" y="28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8"/>
            <p:cNvSpPr>
              <a:spLocks/>
            </p:cNvSpPr>
            <p:nvPr/>
          </p:nvSpPr>
          <p:spPr bwMode="auto">
            <a:xfrm>
              <a:off x="6438900" y="5781675"/>
              <a:ext cx="28575" cy="26988"/>
            </a:xfrm>
            <a:custGeom>
              <a:avLst/>
              <a:gdLst>
                <a:gd name="T0" fmla="*/ 17 w 34"/>
                <a:gd name="T1" fmla="*/ 33 h 33"/>
                <a:gd name="T2" fmla="*/ 24 w 34"/>
                <a:gd name="T3" fmla="*/ 32 h 33"/>
                <a:gd name="T4" fmla="*/ 30 w 34"/>
                <a:gd name="T5" fmla="*/ 28 h 33"/>
                <a:gd name="T6" fmla="*/ 33 w 34"/>
                <a:gd name="T7" fmla="*/ 24 h 33"/>
                <a:gd name="T8" fmla="*/ 34 w 34"/>
                <a:gd name="T9" fmla="*/ 17 h 33"/>
                <a:gd name="T10" fmla="*/ 33 w 34"/>
                <a:gd name="T11" fmla="*/ 10 h 33"/>
                <a:gd name="T12" fmla="*/ 30 w 34"/>
                <a:gd name="T13" fmla="*/ 4 h 33"/>
                <a:gd name="T14" fmla="*/ 24 w 34"/>
                <a:gd name="T15" fmla="*/ 1 h 33"/>
                <a:gd name="T16" fmla="*/ 17 w 34"/>
                <a:gd name="T17" fmla="*/ 0 h 33"/>
                <a:gd name="T18" fmla="*/ 10 w 34"/>
                <a:gd name="T19" fmla="*/ 1 h 33"/>
                <a:gd name="T20" fmla="*/ 6 w 34"/>
                <a:gd name="T21" fmla="*/ 4 h 33"/>
                <a:gd name="T22" fmla="*/ 1 w 34"/>
                <a:gd name="T23" fmla="*/ 10 h 33"/>
                <a:gd name="T24" fmla="*/ 0 w 34"/>
                <a:gd name="T25" fmla="*/ 17 h 33"/>
                <a:gd name="T26" fmla="*/ 1 w 34"/>
                <a:gd name="T27" fmla="*/ 24 h 33"/>
                <a:gd name="T28" fmla="*/ 6 w 34"/>
                <a:gd name="T29" fmla="*/ 28 h 33"/>
                <a:gd name="T30" fmla="*/ 10 w 34"/>
                <a:gd name="T31" fmla="*/ 32 h 33"/>
                <a:gd name="T32" fmla="*/ 17 w 34"/>
                <a:gd name="T3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3">
                  <a:moveTo>
                    <a:pt x="17" y="33"/>
                  </a:moveTo>
                  <a:lnTo>
                    <a:pt x="24" y="32"/>
                  </a:lnTo>
                  <a:lnTo>
                    <a:pt x="30" y="28"/>
                  </a:lnTo>
                  <a:lnTo>
                    <a:pt x="33" y="24"/>
                  </a:lnTo>
                  <a:lnTo>
                    <a:pt x="34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5" name="Group 84"/>
          <p:cNvGrpSpPr/>
          <p:nvPr userDrawn="1">
            <p:custDataLst>
              <p:tags r:id="rId5"/>
            </p:custDataLst>
          </p:nvPr>
        </p:nvGrpSpPr>
        <p:grpSpPr>
          <a:xfrm rot="960290">
            <a:off x="4865020" y="2697035"/>
            <a:ext cx="878718" cy="1101748"/>
            <a:chOff x="5456238" y="4740275"/>
            <a:chExt cx="1144588" cy="1435100"/>
          </a:xfrm>
        </p:grpSpPr>
        <p:sp>
          <p:nvSpPr>
            <p:cNvPr id="86" name="Rectangle 112"/>
            <p:cNvSpPr>
              <a:spLocks noChangeArrowheads="1"/>
            </p:cNvSpPr>
            <p:nvPr/>
          </p:nvSpPr>
          <p:spPr bwMode="auto">
            <a:xfrm>
              <a:off x="5921375" y="5078413"/>
              <a:ext cx="60325" cy="396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113"/>
            <p:cNvSpPr>
              <a:spLocks noChangeArrowheads="1"/>
            </p:cNvSpPr>
            <p:nvPr/>
          </p:nvSpPr>
          <p:spPr bwMode="auto">
            <a:xfrm>
              <a:off x="6019800" y="5078413"/>
              <a:ext cx="61913" cy="396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114"/>
            <p:cNvSpPr>
              <a:spLocks noChangeArrowheads="1"/>
            </p:cNvSpPr>
            <p:nvPr/>
          </p:nvSpPr>
          <p:spPr bwMode="auto">
            <a:xfrm>
              <a:off x="6119813" y="5078413"/>
              <a:ext cx="61913" cy="396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115"/>
            <p:cNvSpPr>
              <a:spLocks noChangeArrowheads="1"/>
            </p:cNvSpPr>
            <p:nvPr/>
          </p:nvSpPr>
          <p:spPr bwMode="auto">
            <a:xfrm>
              <a:off x="6219825" y="5078413"/>
              <a:ext cx="60325" cy="396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116"/>
            <p:cNvSpPr>
              <a:spLocks noChangeArrowheads="1"/>
            </p:cNvSpPr>
            <p:nvPr/>
          </p:nvSpPr>
          <p:spPr bwMode="auto">
            <a:xfrm>
              <a:off x="5921375" y="5149850"/>
              <a:ext cx="60325" cy="396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117"/>
            <p:cNvSpPr>
              <a:spLocks noChangeArrowheads="1"/>
            </p:cNvSpPr>
            <p:nvPr/>
          </p:nvSpPr>
          <p:spPr bwMode="auto">
            <a:xfrm>
              <a:off x="6019800" y="5149850"/>
              <a:ext cx="61913" cy="396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118"/>
            <p:cNvSpPr>
              <a:spLocks noChangeArrowheads="1"/>
            </p:cNvSpPr>
            <p:nvPr/>
          </p:nvSpPr>
          <p:spPr bwMode="auto">
            <a:xfrm>
              <a:off x="6119813" y="5149850"/>
              <a:ext cx="61913" cy="396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119"/>
            <p:cNvSpPr>
              <a:spLocks noChangeArrowheads="1"/>
            </p:cNvSpPr>
            <p:nvPr/>
          </p:nvSpPr>
          <p:spPr bwMode="auto">
            <a:xfrm>
              <a:off x="6219825" y="5149850"/>
              <a:ext cx="60325" cy="396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120"/>
            <p:cNvSpPr>
              <a:spLocks noChangeArrowheads="1"/>
            </p:cNvSpPr>
            <p:nvPr/>
          </p:nvSpPr>
          <p:spPr bwMode="auto">
            <a:xfrm>
              <a:off x="5921375" y="5221288"/>
              <a:ext cx="60325" cy="396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121"/>
            <p:cNvSpPr>
              <a:spLocks noChangeArrowheads="1"/>
            </p:cNvSpPr>
            <p:nvPr/>
          </p:nvSpPr>
          <p:spPr bwMode="auto">
            <a:xfrm>
              <a:off x="6019800" y="5221288"/>
              <a:ext cx="61913" cy="396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122"/>
            <p:cNvSpPr>
              <a:spLocks noChangeArrowheads="1"/>
            </p:cNvSpPr>
            <p:nvPr/>
          </p:nvSpPr>
          <p:spPr bwMode="auto">
            <a:xfrm>
              <a:off x="6119813" y="5221288"/>
              <a:ext cx="61913" cy="396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123"/>
            <p:cNvSpPr>
              <a:spLocks noChangeArrowheads="1"/>
            </p:cNvSpPr>
            <p:nvPr/>
          </p:nvSpPr>
          <p:spPr bwMode="auto">
            <a:xfrm>
              <a:off x="6219825" y="5221288"/>
              <a:ext cx="60325" cy="396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26"/>
            <p:cNvSpPr>
              <a:spLocks/>
            </p:cNvSpPr>
            <p:nvPr/>
          </p:nvSpPr>
          <p:spPr bwMode="auto">
            <a:xfrm>
              <a:off x="5456238" y="4740275"/>
              <a:ext cx="1144588" cy="1435100"/>
            </a:xfrm>
            <a:custGeom>
              <a:avLst/>
              <a:gdLst>
                <a:gd name="T0" fmla="*/ 1083 w 1440"/>
                <a:gd name="T1" fmla="*/ 229 h 1809"/>
                <a:gd name="T2" fmla="*/ 1075 w 1440"/>
                <a:gd name="T3" fmla="*/ 208 h 1809"/>
                <a:gd name="T4" fmla="*/ 1062 w 1440"/>
                <a:gd name="T5" fmla="*/ 189 h 1809"/>
                <a:gd name="T6" fmla="*/ 1047 w 1440"/>
                <a:gd name="T7" fmla="*/ 174 h 1809"/>
                <a:gd name="T8" fmla="*/ 1028 w 1440"/>
                <a:gd name="T9" fmla="*/ 162 h 1809"/>
                <a:gd name="T10" fmla="*/ 1007 w 1440"/>
                <a:gd name="T11" fmla="*/ 153 h 1809"/>
                <a:gd name="T12" fmla="*/ 985 w 1440"/>
                <a:gd name="T13" fmla="*/ 148 h 1809"/>
                <a:gd name="T14" fmla="*/ 963 w 1440"/>
                <a:gd name="T15" fmla="*/ 148 h 1809"/>
                <a:gd name="T16" fmla="*/ 941 w 1440"/>
                <a:gd name="T17" fmla="*/ 153 h 1809"/>
                <a:gd name="T18" fmla="*/ 772 w 1440"/>
                <a:gd name="T19" fmla="*/ 189 h 1809"/>
                <a:gd name="T20" fmla="*/ 750 w 1440"/>
                <a:gd name="T21" fmla="*/ 171 h 1809"/>
                <a:gd name="T22" fmla="*/ 726 w 1440"/>
                <a:gd name="T23" fmla="*/ 155 h 1809"/>
                <a:gd name="T24" fmla="*/ 699 w 1440"/>
                <a:gd name="T25" fmla="*/ 140 h 1809"/>
                <a:gd name="T26" fmla="*/ 671 w 1440"/>
                <a:gd name="T27" fmla="*/ 128 h 1809"/>
                <a:gd name="T28" fmla="*/ 644 w 1440"/>
                <a:gd name="T29" fmla="*/ 118 h 1809"/>
                <a:gd name="T30" fmla="*/ 614 w 1440"/>
                <a:gd name="T31" fmla="*/ 111 h 1809"/>
                <a:gd name="T32" fmla="*/ 583 w 1440"/>
                <a:gd name="T33" fmla="*/ 108 h 1809"/>
                <a:gd name="T34" fmla="*/ 568 w 1440"/>
                <a:gd name="T35" fmla="*/ 99 h 1809"/>
                <a:gd name="T36" fmla="*/ 565 w 1440"/>
                <a:gd name="T37" fmla="*/ 86 h 1809"/>
                <a:gd name="T38" fmla="*/ 555 w 1440"/>
                <a:gd name="T39" fmla="*/ 58 h 1809"/>
                <a:gd name="T40" fmla="*/ 525 w 1440"/>
                <a:gd name="T41" fmla="*/ 25 h 1809"/>
                <a:gd name="T42" fmla="*/ 484 w 1440"/>
                <a:gd name="T43" fmla="*/ 4 h 1809"/>
                <a:gd name="T44" fmla="*/ 435 w 1440"/>
                <a:gd name="T45" fmla="*/ 0 h 1809"/>
                <a:gd name="T46" fmla="*/ 387 w 1440"/>
                <a:gd name="T47" fmla="*/ 14 h 1809"/>
                <a:gd name="T48" fmla="*/ 349 w 1440"/>
                <a:gd name="T49" fmla="*/ 44 h 1809"/>
                <a:gd name="T50" fmla="*/ 326 w 1440"/>
                <a:gd name="T51" fmla="*/ 83 h 1809"/>
                <a:gd name="T52" fmla="*/ 319 w 1440"/>
                <a:gd name="T53" fmla="*/ 128 h 1809"/>
                <a:gd name="T54" fmla="*/ 326 w 1440"/>
                <a:gd name="T55" fmla="*/ 159 h 1809"/>
                <a:gd name="T56" fmla="*/ 333 w 1440"/>
                <a:gd name="T57" fmla="*/ 174 h 1809"/>
                <a:gd name="T58" fmla="*/ 315 w 1440"/>
                <a:gd name="T59" fmla="*/ 200 h 1809"/>
                <a:gd name="T60" fmla="*/ 277 w 1440"/>
                <a:gd name="T61" fmla="*/ 242 h 1809"/>
                <a:gd name="T62" fmla="*/ 247 w 1440"/>
                <a:gd name="T63" fmla="*/ 290 h 1809"/>
                <a:gd name="T64" fmla="*/ 228 w 1440"/>
                <a:gd name="T65" fmla="*/ 343 h 1809"/>
                <a:gd name="T66" fmla="*/ 82 w 1440"/>
                <a:gd name="T67" fmla="*/ 411 h 1809"/>
                <a:gd name="T68" fmla="*/ 41 w 1440"/>
                <a:gd name="T69" fmla="*/ 433 h 1809"/>
                <a:gd name="T70" fmla="*/ 14 w 1440"/>
                <a:gd name="T71" fmla="*/ 466 h 1809"/>
                <a:gd name="T72" fmla="*/ 1 w 1440"/>
                <a:gd name="T73" fmla="*/ 507 h 1809"/>
                <a:gd name="T74" fmla="*/ 4 w 1440"/>
                <a:gd name="T75" fmla="*/ 552 h 1809"/>
                <a:gd name="T76" fmla="*/ 360 w 1440"/>
                <a:gd name="T77" fmla="*/ 1738 h 1809"/>
                <a:gd name="T78" fmla="*/ 372 w 1440"/>
                <a:gd name="T79" fmla="*/ 1758 h 1809"/>
                <a:gd name="T80" fmla="*/ 386 w 1440"/>
                <a:gd name="T81" fmla="*/ 1775 h 1809"/>
                <a:gd name="T82" fmla="*/ 403 w 1440"/>
                <a:gd name="T83" fmla="*/ 1789 h 1809"/>
                <a:gd name="T84" fmla="*/ 423 w 1440"/>
                <a:gd name="T85" fmla="*/ 1799 h 1809"/>
                <a:gd name="T86" fmla="*/ 443 w 1440"/>
                <a:gd name="T87" fmla="*/ 1806 h 1809"/>
                <a:gd name="T88" fmla="*/ 465 w 1440"/>
                <a:gd name="T89" fmla="*/ 1809 h 1809"/>
                <a:gd name="T90" fmla="*/ 488 w 1440"/>
                <a:gd name="T91" fmla="*/ 1806 h 1809"/>
                <a:gd name="T92" fmla="*/ 1359 w 1440"/>
                <a:gd name="T93" fmla="*/ 1545 h 1809"/>
                <a:gd name="T94" fmla="*/ 1400 w 1440"/>
                <a:gd name="T95" fmla="*/ 1524 h 1809"/>
                <a:gd name="T96" fmla="*/ 1427 w 1440"/>
                <a:gd name="T97" fmla="*/ 1490 h 1809"/>
                <a:gd name="T98" fmla="*/ 1440 w 1440"/>
                <a:gd name="T99" fmla="*/ 1448 h 1809"/>
                <a:gd name="T100" fmla="*/ 1435 w 1440"/>
                <a:gd name="T101" fmla="*/ 1403 h 1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40" h="1809">
                  <a:moveTo>
                    <a:pt x="1435" y="1403"/>
                  </a:moveTo>
                  <a:lnTo>
                    <a:pt x="1083" y="229"/>
                  </a:lnTo>
                  <a:lnTo>
                    <a:pt x="1079" y="218"/>
                  </a:lnTo>
                  <a:lnTo>
                    <a:pt x="1075" y="208"/>
                  </a:lnTo>
                  <a:lnTo>
                    <a:pt x="1069" y="199"/>
                  </a:lnTo>
                  <a:lnTo>
                    <a:pt x="1062" y="189"/>
                  </a:lnTo>
                  <a:lnTo>
                    <a:pt x="1055" y="181"/>
                  </a:lnTo>
                  <a:lnTo>
                    <a:pt x="1047" y="174"/>
                  </a:lnTo>
                  <a:lnTo>
                    <a:pt x="1038" y="167"/>
                  </a:lnTo>
                  <a:lnTo>
                    <a:pt x="1028" y="162"/>
                  </a:lnTo>
                  <a:lnTo>
                    <a:pt x="1017" y="157"/>
                  </a:lnTo>
                  <a:lnTo>
                    <a:pt x="1007" y="153"/>
                  </a:lnTo>
                  <a:lnTo>
                    <a:pt x="996" y="150"/>
                  </a:lnTo>
                  <a:lnTo>
                    <a:pt x="985" y="148"/>
                  </a:lnTo>
                  <a:lnTo>
                    <a:pt x="975" y="148"/>
                  </a:lnTo>
                  <a:lnTo>
                    <a:pt x="963" y="148"/>
                  </a:lnTo>
                  <a:lnTo>
                    <a:pt x="951" y="150"/>
                  </a:lnTo>
                  <a:lnTo>
                    <a:pt x="941" y="153"/>
                  </a:lnTo>
                  <a:lnTo>
                    <a:pt x="782" y="200"/>
                  </a:lnTo>
                  <a:lnTo>
                    <a:pt x="772" y="189"/>
                  </a:lnTo>
                  <a:lnTo>
                    <a:pt x="760" y="180"/>
                  </a:lnTo>
                  <a:lnTo>
                    <a:pt x="750" y="171"/>
                  </a:lnTo>
                  <a:lnTo>
                    <a:pt x="737" y="163"/>
                  </a:lnTo>
                  <a:lnTo>
                    <a:pt x="726" y="155"/>
                  </a:lnTo>
                  <a:lnTo>
                    <a:pt x="712" y="147"/>
                  </a:lnTo>
                  <a:lnTo>
                    <a:pt x="699" y="140"/>
                  </a:lnTo>
                  <a:lnTo>
                    <a:pt x="685" y="134"/>
                  </a:lnTo>
                  <a:lnTo>
                    <a:pt x="671" y="128"/>
                  </a:lnTo>
                  <a:lnTo>
                    <a:pt x="658" y="123"/>
                  </a:lnTo>
                  <a:lnTo>
                    <a:pt x="644" y="118"/>
                  </a:lnTo>
                  <a:lnTo>
                    <a:pt x="629" y="114"/>
                  </a:lnTo>
                  <a:lnTo>
                    <a:pt x="614" y="111"/>
                  </a:lnTo>
                  <a:lnTo>
                    <a:pt x="599" y="109"/>
                  </a:lnTo>
                  <a:lnTo>
                    <a:pt x="583" y="108"/>
                  </a:lnTo>
                  <a:lnTo>
                    <a:pt x="568" y="106"/>
                  </a:lnTo>
                  <a:lnTo>
                    <a:pt x="568" y="99"/>
                  </a:lnTo>
                  <a:lnTo>
                    <a:pt x="567" y="93"/>
                  </a:lnTo>
                  <a:lnTo>
                    <a:pt x="565" y="86"/>
                  </a:lnTo>
                  <a:lnTo>
                    <a:pt x="564" y="80"/>
                  </a:lnTo>
                  <a:lnTo>
                    <a:pt x="555" y="58"/>
                  </a:lnTo>
                  <a:lnTo>
                    <a:pt x="541" y="40"/>
                  </a:lnTo>
                  <a:lnTo>
                    <a:pt x="525" y="25"/>
                  </a:lnTo>
                  <a:lnTo>
                    <a:pt x="506" y="12"/>
                  </a:lnTo>
                  <a:lnTo>
                    <a:pt x="484" y="4"/>
                  </a:lnTo>
                  <a:lnTo>
                    <a:pt x="459" y="0"/>
                  </a:lnTo>
                  <a:lnTo>
                    <a:pt x="435" y="0"/>
                  </a:lnTo>
                  <a:lnTo>
                    <a:pt x="410" y="5"/>
                  </a:lnTo>
                  <a:lnTo>
                    <a:pt x="387" y="14"/>
                  </a:lnTo>
                  <a:lnTo>
                    <a:pt x="366" y="28"/>
                  </a:lnTo>
                  <a:lnTo>
                    <a:pt x="349" y="44"/>
                  </a:lnTo>
                  <a:lnTo>
                    <a:pt x="335" y="63"/>
                  </a:lnTo>
                  <a:lnTo>
                    <a:pt x="326" y="83"/>
                  </a:lnTo>
                  <a:lnTo>
                    <a:pt x="320" y="105"/>
                  </a:lnTo>
                  <a:lnTo>
                    <a:pt x="319" y="128"/>
                  </a:lnTo>
                  <a:lnTo>
                    <a:pt x="324" y="151"/>
                  </a:lnTo>
                  <a:lnTo>
                    <a:pt x="326" y="159"/>
                  </a:lnTo>
                  <a:lnTo>
                    <a:pt x="329" y="167"/>
                  </a:lnTo>
                  <a:lnTo>
                    <a:pt x="333" y="174"/>
                  </a:lnTo>
                  <a:lnTo>
                    <a:pt x="337" y="180"/>
                  </a:lnTo>
                  <a:lnTo>
                    <a:pt x="315" y="200"/>
                  </a:lnTo>
                  <a:lnTo>
                    <a:pt x="296" y="219"/>
                  </a:lnTo>
                  <a:lnTo>
                    <a:pt x="277" y="242"/>
                  </a:lnTo>
                  <a:lnTo>
                    <a:pt x="261" y="265"/>
                  </a:lnTo>
                  <a:lnTo>
                    <a:pt x="247" y="290"/>
                  </a:lnTo>
                  <a:lnTo>
                    <a:pt x="236" y="316"/>
                  </a:lnTo>
                  <a:lnTo>
                    <a:pt x="228" y="343"/>
                  </a:lnTo>
                  <a:lnTo>
                    <a:pt x="221" y="369"/>
                  </a:lnTo>
                  <a:lnTo>
                    <a:pt x="82" y="411"/>
                  </a:lnTo>
                  <a:lnTo>
                    <a:pt x="60" y="420"/>
                  </a:lnTo>
                  <a:lnTo>
                    <a:pt x="41" y="433"/>
                  </a:lnTo>
                  <a:lnTo>
                    <a:pt x="26" y="448"/>
                  </a:lnTo>
                  <a:lnTo>
                    <a:pt x="14" y="466"/>
                  </a:lnTo>
                  <a:lnTo>
                    <a:pt x="6" y="486"/>
                  </a:lnTo>
                  <a:lnTo>
                    <a:pt x="1" y="507"/>
                  </a:lnTo>
                  <a:lnTo>
                    <a:pt x="0" y="529"/>
                  </a:lnTo>
                  <a:lnTo>
                    <a:pt x="4" y="552"/>
                  </a:lnTo>
                  <a:lnTo>
                    <a:pt x="357" y="1727"/>
                  </a:lnTo>
                  <a:lnTo>
                    <a:pt x="360" y="1738"/>
                  </a:lnTo>
                  <a:lnTo>
                    <a:pt x="366" y="1747"/>
                  </a:lnTo>
                  <a:lnTo>
                    <a:pt x="372" y="1758"/>
                  </a:lnTo>
                  <a:lnTo>
                    <a:pt x="378" y="1767"/>
                  </a:lnTo>
                  <a:lnTo>
                    <a:pt x="386" y="1775"/>
                  </a:lnTo>
                  <a:lnTo>
                    <a:pt x="394" y="1782"/>
                  </a:lnTo>
                  <a:lnTo>
                    <a:pt x="403" y="1789"/>
                  </a:lnTo>
                  <a:lnTo>
                    <a:pt x="412" y="1795"/>
                  </a:lnTo>
                  <a:lnTo>
                    <a:pt x="423" y="1799"/>
                  </a:lnTo>
                  <a:lnTo>
                    <a:pt x="433" y="1804"/>
                  </a:lnTo>
                  <a:lnTo>
                    <a:pt x="443" y="1806"/>
                  </a:lnTo>
                  <a:lnTo>
                    <a:pt x="455" y="1807"/>
                  </a:lnTo>
                  <a:lnTo>
                    <a:pt x="465" y="1809"/>
                  </a:lnTo>
                  <a:lnTo>
                    <a:pt x="477" y="1809"/>
                  </a:lnTo>
                  <a:lnTo>
                    <a:pt x="488" y="1806"/>
                  </a:lnTo>
                  <a:lnTo>
                    <a:pt x="499" y="1804"/>
                  </a:lnTo>
                  <a:lnTo>
                    <a:pt x="1359" y="1545"/>
                  </a:lnTo>
                  <a:lnTo>
                    <a:pt x="1380" y="1537"/>
                  </a:lnTo>
                  <a:lnTo>
                    <a:pt x="1400" y="1524"/>
                  </a:lnTo>
                  <a:lnTo>
                    <a:pt x="1415" y="1508"/>
                  </a:lnTo>
                  <a:lnTo>
                    <a:pt x="1427" y="1490"/>
                  </a:lnTo>
                  <a:lnTo>
                    <a:pt x="1435" y="1470"/>
                  </a:lnTo>
                  <a:lnTo>
                    <a:pt x="1440" y="1448"/>
                  </a:lnTo>
                  <a:lnTo>
                    <a:pt x="1440" y="1426"/>
                  </a:lnTo>
                  <a:lnTo>
                    <a:pt x="1435" y="1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7"/>
            <p:cNvSpPr>
              <a:spLocks/>
            </p:cNvSpPr>
            <p:nvPr/>
          </p:nvSpPr>
          <p:spPr bwMode="auto">
            <a:xfrm>
              <a:off x="5497513" y="4897438"/>
              <a:ext cx="1062038" cy="1236662"/>
            </a:xfrm>
            <a:custGeom>
              <a:avLst/>
              <a:gdLst>
                <a:gd name="T0" fmla="*/ 432 w 1336"/>
                <a:gd name="T1" fmla="*/ 1555 h 1558"/>
                <a:gd name="T2" fmla="*/ 420 w 1336"/>
                <a:gd name="T3" fmla="*/ 1558 h 1558"/>
                <a:gd name="T4" fmla="*/ 407 w 1336"/>
                <a:gd name="T5" fmla="*/ 1558 h 1558"/>
                <a:gd name="T6" fmla="*/ 396 w 1336"/>
                <a:gd name="T7" fmla="*/ 1555 h 1558"/>
                <a:gd name="T8" fmla="*/ 384 w 1336"/>
                <a:gd name="T9" fmla="*/ 1551 h 1558"/>
                <a:gd name="T10" fmla="*/ 366 w 1336"/>
                <a:gd name="T11" fmla="*/ 1536 h 1558"/>
                <a:gd name="T12" fmla="*/ 354 w 1336"/>
                <a:gd name="T13" fmla="*/ 1514 h 1558"/>
                <a:gd name="T14" fmla="*/ 0 w 1336"/>
                <a:gd name="T15" fmla="*/ 326 h 1558"/>
                <a:gd name="T16" fmla="*/ 2 w 1336"/>
                <a:gd name="T17" fmla="*/ 303 h 1558"/>
                <a:gd name="T18" fmla="*/ 13 w 1336"/>
                <a:gd name="T19" fmla="*/ 281 h 1558"/>
                <a:gd name="T20" fmla="*/ 32 w 1336"/>
                <a:gd name="T21" fmla="*/ 266 h 1558"/>
                <a:gd name="T22" fmla="*/ 164 w 1336"/>
                <a:gd name="T23" fmla="*/ 224 h 1558"/>
                <a:gd name="T24" fmla="*/ 167 w 1336"/>
                <a:gd name="T25" fmla="*/ 264 h 1558"/>
                <a:gd name="T26" fmla="*/ 176 w 1336"/>
                <a:gd name="T27" fmla="*/ 302 h 1558"/>
                <a:gd name="T28" fmla="*/ 185 w 1336"/>
                <a:gd name="T29" fmla="*/ 327 h 1558"/>
                <a:gd name="T30" fmla="*/ 195 w 1336"/>
                <a:gd name="T31" fmla="*/ 350 h 1558"/>
                <a:gd name="T32" fmla="*/ 209 w 1336"/>
                <a:gd name="T33" fmla="*/ 373 h 1558"/>
                <a:gd name="T34" fmla="*/ 224 w 1336"/>
                <a:gd name="T35" fmla="*/ 394 h 1558"/>
                <a:gd name="T36" fmla="*/ 808 w 1336"/>
                <a:gd name="T37" fmla="*/ 192 h 1558"/>
                <a:gd name="T38" fmla="*/ 803 w 1336"/>
                <a:gd name="T39" fmla="*/ 140 h 1558"/>
                <a:gd name="T40" fmla="*/ 790 w 1336"/>
                <a:gd name="T41" fmla="*/ 96 h 1558"/>
                <a:gd name="T42" fmla="*/ 774 w 1336"/>
                <a:gd name="T43" fmla="*/ 61 h 1558"/>
                <a:gd name="T44" fmla="*/ 904 w 1336"/>
                <a:gd name="T45" fmla="*/ 3 h 1558"/>
                <a:gd name="T46" fmla="*/ 916 w 1336"/>
                <a:gd name="T47" fmla="*/ 1 h 1558"/>
                <a:gd name="T48" fmla="*/ 928 w 1336"/>
                <a:gd name="T49" fmla="*/ 0 h 1558"/>
                <a:gd name="T50" fmla="*/ 940 w 1336"/>
                <a:gd name="T51" fmla="*/ 3 h 1558"/>
                <a:gd name="T52" fmla="*/ 951 w 1336"/>
                <a:gd name="T53" fmla="*/ 8 h 1558"/>
                <a:gd name="T54" fmla="*/ 970 w 1336"/>
                <a:gd name="T55" fmla="*/ 23 h 1558"/>
                <a:gd name="T56" fmla="*/ 981 w 1336"/>
                <a:gd name="T57" fmla="*/ 45 h 1558"/>
                <a:gd name="T58" fmla="*/ 1336 w 1336"/>
                <a:gd name="T59" fmla="*/ 1232 h 1558"/>
                <a:gd name="T60" fmla="*/ 1334 w 1336"/>
                <a:gd name="T61" fmla="*/ 1256 h 1558"/>
                <a:gd name="T62" fmla="*/ 1322 w 1336"/>
                <a:gd name="T63" fmla="*/ 1276 h 1558"/>
                <a:gd name="T64" fmla="*/ 1304 w 1336"/>
                <a:gd name="T65" fmla="*/ 1293 h 1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36" h="1558">
                  <a:moveTo>
                    <a:pt x="1292" y="1297"/>
                  </a:moveTo>
                  <a:lnTo>
                    <a:pt x="432" y="1555"/>
                  </a:lnTo>
                  <a:lnTo>
                    <a:pt x="426" y="1557"/>
                  </a:lnTo>
                  <a:lnTo>
                    <a:pt x="420" y="1558"/>
                  </a:lnTo>
                  <a:lnTo>
                    <a:pt x="413" y="1558"/>
                  </a:lnTo>
                  <a:lnTo>
                    <a:pt x="407" y="1558"/>
                  </a:lnTo>
                  <a:lnTo>
                    <a:pt x="402" y="1557"/>
                  </a:lnTo>
                  <a:lnTo>
                    <a:pt x="396" y="1555"/>
                  </a:lnTo>
                  <a:lnTo>
                    <a:pt x="390" y="1553"/>
                  </a:lnTo>
                  <a:lnTo>
                    <a:pt x="384" y="1551"/>
                  </a:lnTo>
                  <a:lnTo>
                    <a:pt x="374" y="1544"/>
                  </a:lnTo>
                  <a:lnTo>
                    <a:pt x="366" y="1536"/>
                  </a:lnTo>
                  <a:lnTo>
                    <a:pt x="359" y="1525"/>
                  </a:lnTo>
                  <a:lnTo>
                    <a:pt x="354" y="1514"/>
                  </a:lnTo>
                  <a:lnTo>
                    <a:pt x="2" y="338"/>
                  </a:lnTo>
                  <a:lnTo>
                    <a:pt x="0" y="326"/>
                  </a:lnTo>
                  <a:lnTo>
                    <a:pt x="0" y="314"/>
                  </a:lnTo>
                  <a:lnTo>
                    <a:pt x="2" y="303"/>
                  </a:lnTo>
                  <a:lnTo>
                    <a:pt x="7" y="291"/>
                  </a:lnTo>
                  <a:lnTo>
                    <a:pt x="13" y="281"/>
                  </a:lnTo>
                  <a:lnTo>
                    <a:pt x="22" y="273"/>
                  </a:lnTo>
                  <a:lnTo>
                    <a:pt x="32" y="266"/>
                  </a:lnTo>
                  <a:lnTo>
                    <a:pt x="43" y="261"/>
                  </a:lnTo>
                  <a:lnTo>
                    <a:pt x="164" y="224"/>
                  </a:lnTo>
                  <a:lnTo>
                    <a:pt x="166" y="244"/>
                  </a:lnTo>
                  <a:lnTo>
                    <a:pt x="167" y="264"/>
                  </a:lnTo>
                  <a:lnTo>
                    <a:pt x="170" y="282"/>
                  </a:lnTo>
                  <a:lnTo>
                    <a:pt x="176" y="302"/>
                  </a:lnTo>
                  <a:lnTo>
                    <a:pt x="181" y="314"/>
                  </a:lnTo>
                  <a:lnTo>
                    <a:pt x="185" y="327"/>
                  </a:lnTo>
                  <a:lnTo>
                    <a:pt x="190" y="338"/>
                  </a:lnTo>
                  <a:lnTo>
                    <a:pt x="195" y="350"/>
                  </a:lnTo>
                  <a:lnTo>
                    <a:pt x="202" y="361"/>
                  </a:lnTo>
                  <a:lnTo>
                    <a:pt x="209" y="373"/>
                  </a:lnTo>
                  <a:lnTo>
                    <a:pt x="216" y="383"/>
                  </a:lnTo>
                  <a:lnTo>
                    <a:pt x="224" y="394"/>
                  </a:lnTo>
                  <a:lnTo>
                    <a:pt x="807" y="219"/>
                  </a:lnTo>
                  <a:lnTo>
                    <a:pt x="808" y="192"/>
                  </a:lnTo>
                  <a:lnTo>
                    <a:pt x="807" y="167"/>
                  </a:lnTo>
                  <a:lnTo>
                    <a:pt x="803" y="140"/>
                  </a:lnTo>
                  <a:lnTo>
                    <a:pt x="797" y="115"/>
                  </a:lnTo>
                  <a:lnTo>
                    <a:pt x="790" y="96"/>
                  </a:lnTo>
                  <a:lnTo>
                    <a:pt x="783" y="78"/>
                  </a:lnTo>
                  <a:lnTo>
                    <a:pt x="774" y="61"/>
                  </a:lnTo>
                  <a:lnTo>
                    <a:pt x="765" y="45"/>
                  </a:lnTo>
                  <a:lnTo>
                    <a:pt x="904" y="3"/>
                  </a:lnTo>
                  <a:lnTo>
                    <a:pt x="910" y="1"/>
                  </a:lnTo>
                  <a:lnTo>
                    <a:pt x="916" y="1"/>
                  </a:lnTo>
                  <a:lnTo>
                    <a:pt x="923" y="0"/>
                  </a:lnTo>
                  <a:lnTo>
                    <a:pt x="928" y="0"/>
                  </a:lnTo>
                  <a:lnTo>
                    <a:pt x="934" y="1"/>
                  </a:lnTo>
                  <a:lnTo>
                    <a:pt x="940" y="3"/>
                  </a:lnTo>
                  <a:lnTo>
                    <a:pt x="946" y="5"/>
                  </a:lnTo>
                  <a:lnTo>
                    <a:pt x="951" y="8"/>
                  </a:lnTo>
                  <a:lnTo>
                    <a:pt x="962" y="15"/>
                  </a:lnTo>
                  <a:lnTo>
                    <a:pt x="970" y="23"/>
                  </a:lnTo>
                  <a:lnTo>
                    <a:pt x="977" y="33"/>
                  </a:lnTo>
                  <a:lnTo>
                    <a:pt x="981" y="45"/>
                  </a:lnTo>
                  <a:lnTo>
                    <a:pt x="1334" y="1219"/>
                  </a:lnTo>
                  <a:lnTo>
                    <a:pt x="1336" y="1232"/>
                  </a:lnTo>
                  <a:lnTo>
                    <a:pt x="1336" y="1244"/>
                  </a:lnTo>
                  <a:lnTo>
                    <a:pt x="1334" y="1256"/>
                  </a:lnTo>
                  <a:lnTo>
                    <a:pt x="1329" y="1266"/>
                  </a:lnTo>
                  <a:lnTo>
                    <a:pt x="1322" y="1276"/>
                  </a:lnTo>
                  <a:lnTo>
                    <a:pt x="1314" y="1286"/>
                  </a:lnTo>
                  <a:lnTo>
                    <a:pt x="1304" y="1293"/>
                  </a:lnTo>
                  <a:lnTo>
                    <a:pt x="1292" y="129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8"/>
            <p:cNvSpPr>
              <a:spLocks/>
            </p:cNvSpPr>
            <p:nvPr/>
          </p:nvSpPr>
          <p:spPr bwMode="auto">
            <a:xfrm>
              <a:off x="5870575" y="5757863"/>
              <a:ext cx="528638" cy="195262"/>
            </a:xfrm>
            <a:custGeom>
              <a:avLst/>
              <a:gdLst>
                <a:gd name="T0" fmla="*/ 0 w 666"/>
                <a:gd name="T1" fmla="*/ 196 h 245"/>
                <a:gd name="T2" fmla="*/ 15 w 666"/>
                <a:gd name="T3" fmla="*/ 245 h 245"/>
                <a:gd name="T4" fmla="*/ 666 w 666"/>
                <a:gd name="T5" fmla="*/ 49 h 245"/>
                <a:gd name="T6" fmla="*/ 652 w 666"/>
                <a:gd name="T7" fmla="*/ 0 h 245"/>
                <a:gd name="T8" fmla="*/ 0 w 666"/>
                <a:gd name="T9" fmla="*/ 19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6" h="245">
                  <a:moveTo>
                    <a:pt x="0" y="196"/>
                  </a:moveTo>
                  <a:lnTo>
                    <a:pt x="15" y="245"/>
                  </a:lnTo>
                  <a:lnTo>
                    <a:pt x="666" y="49"/>
                  </a:lnTo>
                  <a:lnTo>
                    <a:pt x="652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29"/>
            <p:cNvSpPr>
              <a:spLocks/>
            </p:cNvSpPr>
            <p:nvPr/>
          </p:nvSpPr>
          <p:spPr bwMode="auto">
            <a:xfrm>
              <a:off x="5829300" y="5624513"/>
              <a:ext cx="528638" cy="193675"/>
            </a:xfrm>
            <a:custGeom>
              <a:avLst/>
              <a:gdLst>
                <a:gd name="T0" fmla="*/ 0 w 666"/>
                <a:gd name="T1" fmla="*/ 196 h 244"/>
                <a:gd name="T2" fmla="*/ 15 w 666"/>
                <a:gd name="T3" fmla="*/ 244 h 244"/>
                <a:gd name="T4" fmla="*/ 666 w 666"/>
                <a:gd name="T5" fmla="*/ 49 h 244"/>
                <a:gd name="T6" fmla="*/ 651 w 666"/>
                <a:gd name="T7" fmla="*/ 0 h 244"/>
                <a:gd name="T8" fmla="*/ 0 w 666"/>
                <a:gd name="T9" fmla="*/ 1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6" h="244">
                  <a:moveTo>
                    <a:pt x="0" y="196"/>
                  </a:moveTo>
                  <a:lnTo>
                    <a:pt x="15" y="244"/>
                  </a:lnTo>
                  <a:lnTo>
                    <a:pt x="666" y="49"/>
                  </a:lnTo>
                  <a:lnTo>
                    <a:pt x="651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0"/>
            <p:cNvSpPr>
              <a:spLocks/>
            </p:cNvSpPr>
            <p:nvPr/>
          </p:nvSpPr>
          <p:spPr bwMode="auto">
            <a:xfrm>
              <a:off x="5789613" y="5491163"/>
              <a:ext cx="528638" cy="193675"/>
            </a:xfrm>
            <a:custGeom>
              <a:avLst/>
              <a:gdLst>
                <a:gd name="T0" fmla="*/ 0 w 666"/>
                <a:gd name="T1" fmla="*/ 196 h 245"/>
                <a:gd name="T2" fmla="*/ 14 w 666"/>
                <a:gd name="T3" fmla="*/ 245 h 245"/>
                <a:gd name="T4" fmla="*/ 666 w 666"/>
                <a:gd name="T5" fmla="*/ 49 h 245"/>
                <a:gd name="T6" fmla="*/ 651 w 666"/>
                <a:gd name="T7" fmla="*/ 0 h 245"/>
                <a:gd name="T8" fmla="*/ 0 w 666"/>
                <a:gd name="T9" fmla="*/ 19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6" h="245">
                  <a:moveTo>
                    <a:pt x="0" y="196"/>
                  </a:moveTo>
                  <a:lnTo>
                    <a:pt x="14" y="245"/>
                  </a:lnTo>
                  <a:lnTo>
                    <a:pt x="666" y="49"/>
                  </a:lnTo>
                  <a:lnTo>
                    <a:pt x="651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31"/>
            <p:cNvSpPr>
              <a:spLocks/>
            </p:cNvSpPr>
            <p:nvPr/>
          </p:nvSpPr>
          <p:spPr bwMode="auto">
            <a:xfrm>
              <a:off x="5749925" y="5357813"/>
              <a:ext cx="528638" cy="193675"/>
            </a:xfrm>
            <a:custGeom>
              <a:avLst/>
              <a:gdLst>
                <a:gd name="T0" fmla="*/ 0 w 666"/>
                <a:gd name="T1" fmla="*/ 195 h 244"/>
                <a:gd name="T2" fmla="*/ 14 w 666"/>
                <a:gd name="T3" fmla="*/ 244 h 244"/>
                <a:gd name="T4" fmla="*/ 666 w 666"/>
                <a:gd name="T5" fmla="*/ 49 h 244"/>
                <a:gd name="T6" fmla="*/ 651 w 666"/>
                <a:gd name="T7" fmla="*/ 0 h 244"/>
                <a:gd name="T8" fmla="*/ 0 w 666"/>
                <a:gd name="T9" fmla="*/ 195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6" h="244">
                  <a:moveTo>
                    <a:pt x="0" y="195"/>
                  </a:moveTo>
                  <a:lnTo>
                    <a:pt x="14" y="244"/>
                  </a:lnTo>
                  <a:lnTo>
                    <a:pt x="666" y="49"/>
                  </a:lnTo>
                  <a:lnTo>
                    <a:pt x="651" y="0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32"/>
            <p:cNvSpPr>
              <a:spLocks/>
            </p:cNvSpPr>
            <p:nvPr/>
          </p:nvSpPr>
          <p:spPr bwMode="auto">
            <a:xfrm>
              <a:off x="5708650" y="5222875"/>
              <a:ext cx="528638" cy="195262"/>
            </a:xfrm>
            <a:custGeom>
              <a:avLst/>
              <a:gdLst>
                <a:gd name="T0" fmla="*/ 0 w 667"/>
                <a:gd name="T1" fmla="*/ 196 h 245"/>
                <a:gd name="T2" fmla="*/ 15 w 667"/>
                <a:gd name="T3" fmla="*/ 245 h 245"/>
                <a:gd name="T4" fmla="*/ 667 w 667"/>
                <a:gd name="T5" fmla="*/ 49 h 245"/>
                <a:gd name="T6" fmla="*/ 652 w 667"/>
                <a:gd name="T7" fmla="*/ 0 h 245"/>
                <a:gd name="T8" fmla="*/ 0 w 667"/>
                <a:gd name="T9" fmla="*/ 19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7" h="245">
                  <a:moveTo>
                    <a:pt x="0" y="196"/>
                  </a:moveTo>
                  <a:lnTo>
                    <a:pt x="15" y="245"/>
                  </a:lnTo>
                  <a:lnTo>
                    <a:pt x="667" y="49"/>
                  </a:lnTo>
                  <a:lnTo>
                    <a:pt x="652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33"/>
            <p:cNvSpPr>
              <a:spLocks/>
            </p:cNvSpPr>
            <p:nvPr/>
          </p:nvSpPr>
          <p:spPr bwMode="auto">
            <a:xfrm>
              <a:off x="5768975" y="4794250"/>
              <a:ext cx="93663" cy="92075"/>
            </a:xfrm>
            <a:custGeom>
              <a:avLst/>
              <a:gdLst>
                <a:gd name="T0" fmla="*/ 76 w 117"/>
                <a:gd name="T1" fmla="*/ 115 h 118"/>
                <a:gd name="T2" fmla="*/ 87 w 117"/>
                <a:gd name="T3" fmla="*/ 111 h 118"/>
                <a:gd name="T4" fmla="*/ 96 w 117"/>
                <a:gd name="T5" fmla="*/ 104 h 118"/>
                <a:gd name="T6" fmla="*/ 105 w 117"/>
                <a:gd name="T7" fmla="*/ 96 h 118"/>
                <a:gd name="T8" fmla="*/ 110 w 117"/>
                <a:gd name="T9" fmla="*/ 87 h 118"/>
                <a:gd name="T10" fmla="*/ 115 w 117"/>
                <a:gd name="T11" fmla="*/ 76 h 118"/>
                <a:gd name="T12" fmla="*/ 117 w 117"/>
                <a:gd name="T13" fmla="*/ 65 h 118"/>
                <a:gd name="T14" fmla="*/ 117 w 117"/>
                <a:gd name="T15" fmla="*/ 53 h 118"/>
                <a:gd name="T16" fmla="*/ 115 w 117"/>
                <a:gd name="T17" fmla="*/ 42 h 118"/>
                <a:gd name="T18" fmla="*/ 110 w 117"/>
                <a:gd name="T19" fmla="*/ 30 h 118"/>
                <a:gd name="T20" fmla="*/ 103 w 117"/>
                <a:gd name="T21" fmla="*/ 21 h 118"/>
                <a:gd name="T22" fmla="*/ 95 w 117"/>
                <a:gd name="T23" fmla="*/ 13 h 118"/>
                <a:gd name="T24" fmla="*/ 86 w 117"/>
                <a:gd name="T25" fmla="*/ 7 h 118"/>
                <a:gd name="T26" fmla="*/ 76 w 117"/>
                <a:gd name="T27" fmla="*/ 3 h 118"/>
                <a:gd name="T28" fmla="*/ 64 w 117"/>
                <a:gd name="T29" fmla="*/ 0 h 118"/>
                <a:gd name="T30" fmla="*/ 53 w 117"/>
                <a:gd name="T31" fmla="*/ 0 h 118"/>
                <a:gd name="T32" fmla="*/ 41 w 117"/>
                <a:gd name="T33" fmla="*/ 3 h 118"/>
                <a:gd name="T34" fmla="*/ 31 w 117"/>
                <a:gd name="T35" fmla="*/ 7 h 118"/>
                <a:gd name="T36" fmla="*/ 22 w 117"/>
                <a:gd name="T37" fmla="*/ 14 h 118"/>
                <a:gd name="T38" fmla="*/ 13 w 117"/>
                <a:gd name="T39" fmla="*/ 22 h 118"/>
                <a:gd name="T40" fmla="*/ 7 w 117"/>
                <a:gd name="T41" fmla="*/ 31 h 118"/>
                <a:gd name="T42" fmla="*/ 2 w 117"/>
                <a:gd name="T43" fmla="*/ 42 h 118"/>
                <a:gd name="T44" fmla="*/ 0 w 117"/>
                <a:gd name="T45" fmla="*/ 53 h 118"/>
                <a:gd name="T46" fmla="*/ 0 w 117"/>
                <a:gd name="T47" fmla="*/ 65 h 118"/>
                <a:gd name="T48" fmla="*/ 2 w 117"/>
                <a:gd name="T49" fmla="*/ 76 h 118"/>
                <a:gd name="T50" fmla="*/ 7 w 117"/>
                <a:gd name="T51" fmla="*/ 87 h 118"/>
                <a:gd name="T52" fmla="*/ 13 w 117"/>
                <a:gd name="T53" fmla="*/ 96 h 118"/>
                <a:gd name="T54" fmla="*/ 22 w 117"/>
                <a:gd name="T55" fmla="*/ 104 h 118"/>
                <a:gd name="T56" fmla="*/ 31 w 117"/>
                <a:gd name="T57" fmla="*/ 111 h 118"/>
                <a:gd name="T58" fmla="*/ 41 w 117"/>
                <a:gd name="T59" fmla="*/ 115 h 118"/>
                <a:gd name="T60" fmla="*/ 53 w 117"/>
                <a:gd name="T61" fmla="*/ 118 h 118"/>
                <a:gd name="T62" fmla="*/ 64 w 117"/>
                <a:gd name="T63" fmla="*/ 118 h 118"/>
                <a:gd name="T64" fmla="*/ 76 w 117"/>
                <a:gd name="T65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7" h="118">
                  <a:moveTo>
                    <a:pt x="76" y="115"/>
                  </a:moveTo>
                  <a:lnTo>
                    <a:pt x="87" y="111"/>
                  </a:lnTo>
                  <a:lnTo>
                    <a:pt x="96" y="104"/>
                  </a:lnTo>
                  <a:lnTo>
                    <a:pt x="105" y="96"/>
                  </a:lnTo>
                  <a:lnTo>
                    <a:pt x="110" y="87"/>
                  </a:lnTo>
                  <a:lnTo>
                    <a:pt x="115" y="76"/>
                  </a:lnTo>
                  <a:lnTo>
                    <a:pt x="117" y="65"/>
                  </a:lnTo>
                  <a:lnTo>
                    <a:pt x="117" y="53"/>
                  </a:lnTo>
                  <a:lnTo>
                    <a:pt x="115" y="42"/>
                  </a:lnTo>
                  <a:lnTo>
                    <a:pt x="110" y="30"/>
                  </a:lnTo>
                  <a:lnTo>
                    <a:pt x="103" y="21"/>
                  </a:lnTo>
                  <a:lnTo>
                    <a:pt x="95" y="13"/>
                  </a:lnTo>
                  <a:lnTo>
                    <a:pt x="86" y="7"/>
                  </a:lnTo>
                  <a:lnTo>
                    <a:pt x="76" y="3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41" y="3"/>
                  </a:lnTo>
                  <a:lnTo>
                    <a:pt x="31" y="7"/>
                  </a:lnTo>
                  <a:lnTo>
                    <a:pt x="22" y="14"/>
                  </a:lnTo>
                  <a:lnTo>
                    <a:pt x="13" y="22"/>
                  </a:lnTo>
                  <a:lnTo>
                    <a:pt x="7" y="31"/>
                  </a:lnTo>
                  <a:lnTo>
                    <a:pt x="2" y="42"/>
                  </a:lnTo>
                  <a:lnTo>
                    <a:pt x="0" y="53"/>
                  </a:lnTo>
                  <a:lnTo>
                    <a:pt x="0" y="65"/>
                  </a:lnTo>
                  <a:lnTo>
                    <a:pt x="2" y="76"/>
                  </a:lnTo>
                  <a:lnTo>
                    <a:pt x="7" y="87"/>
                  </a:lnTo>
                  <a:lnTo>
                    <a:pt x="13" y="96"/>
                  </a:lnTo>
                  <a:lnTo>
                    <a:pt x="22" y="104"/>
                  </a:lnTo>
                  <a:lnTo>
                    <a:pt x="31" y="111"/>
                  </a:lnTo>
                  <a:lnTo>
                    <a:pt x="41" y="115"/>
                  </a:lnTo>
                  <a:lnTo>
                    <a:pt x="53" y="118"/>
                  </a:lnTo>
                  <a:lnTo>
                    <a:pt x="64" y="118"/>
                  </a:lnTo>
                  <a:lnTo>
                    <a:pt x="76" y="11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6" name="Group 105"/>
          <p:cNvGrpSpPr/>
          <p:nvPr userDrawn="1">
            <p:custDataLst>
              <p:tags r:id="rId6"/>
            </p:custDataLst>
          </p:nvPr>
        </p:nvGrpSpPr>
        <p:grpSpPr>
          <a:xfrm>
            <a:off x="6532400" y="4423604"/>
            <a:ext cx="1216025" cy="1166813"/>
            <a:chOff x="6632575" y="6648450"/>
            <a:chExt cx="1216025" cy="1166813"/>
          </a:xfrm>
        </p:grpSpPr>
        <p:sp>
          <p:nvSpPr>
            <p:cNvPr id="107" name="Freeform 227"/>
            <p:cNvSpPr>
              <a:spLocks/>
            </p:cNvSpPr>
            <p:nvPr/>
          </p:nvSpPr>
          <p:spPr bwMode="auto">
            <a:xfrm>
              <a:off x="6794500" y="6648450"/>
              <a:ext cx="885825" cy="385763"/>
            </a:xfrm>
            <a:custGeom>
              <a:avLst/>
              <a:gdLst>
                <a:gd name="T0" fmla="*/ 1117 w 1117"/>
                <a:gd name="T1" fmla="*/ 485 h 485"/>
                <a:gd name="T2" fmla="*/ 1110 w 1117"/>
                <a:gd name="T3" fmla="*/ 434 h 485"/>
                <a:gd name="T4" fmla="*/ 1097 w 1117"/>
                <a:gd name="T5" fmla="*/ 386 h 485"/>
                <a:gd name="T6" fmla="*/ 1080 w 1117"/>
                <a:gd name="T7" fmla="*/ 340 h 485"/>
                <a:gd name="T8" fmla="*/ 1059 w 1117"/>
                <a:gd name="T9" fmla="*/ 295 h 485"/>
                <a:gd name="T10" fmla="*/ 1035 w 1117"/>
                <a:gd name="T11" fmla="*/ 252 h 485"/>
                <a:gd name="T12" fmla="*/ 1005 w 1117"/>
                <a:gd name="T13" fmla="*/ 212 h 485"/>
                <a:gd name="T14" fmla="*/ 973 w 1117"/>
                <a:gd name="T15" fmla="*/ 175 h 485"/>
                <a:gd name="T16" fmla="*/ 937 w 1117"/>
                <a:gd name="T17" fmla="*/ 140 h 485"/>
                <a:gd name="T18" fmla="*/ 898 w 1117"/>
                <a:gd name="T19" fmla="*/ 109 h 485"/>
                <a:gd name="T20" fmla="*/ 857 w 1117"/>
                <a:gd name="T21" fmla="*/ 82 h 485"/>
                <a:gd name="T22" fmla="*/ 813 w 1117"/>
                <a:gd name="T23" fmla="*/ 57 h 485"/>
                <a:gd name="T24" fmla="*/ 766 w 1117"/>
                <a:gd name="T25" fmla="*/ 38 h 485"/>
                <a:gd name="T26" fmla="*/ 717 w 1117"/>
                <a:gd name="T27" fmla="*/ 22 h 485"/>
                <a:gd name="T28" fmla="*/ 665 w 1117"/>
                <a:gd name="T29" fmla="*/ 9 h 485"/>
                <a:gd name="T30" fmla="*/ 614 w 1117"/>
                <a:gd name="T31" fmla="*/ 2 h 485"/>
                <a:gd name="T32" fmla="*/ 560 w 1117"/>
                <a:gd name="T33" fmla="*/ 0 h 485"/>
                <a:gd name="T34" fmla="*/ 505 w 1117"/>
                <a:gd name="T35" fmla="*/ 2 h 485"/>
                <a:gd name="T36" fmla="*/ 452 w 1117"/>
                <a:gd name="T37" fmla="*/ 9 h 485"/>
                <a:gd name="T38" fmla="*/ 402 w 1117"/>
                <a:gd name="T39" fmla="*/ 22 h 485"/>
                <a:gd name="T40" fmla="*/ 352 w 1117"/>
                <a:gd name="T41" fmla="*/ 38 h 485"/>
                <a:gd name="T42" fmla="*/ 305 w 1117"/>
                <a:gd name="T43" fmla="*/ 57 h 485"/>
                <a:gd name="T44" fmla="*/ 261 w 1117"/>
                <a:gd name="T45" fmla="*/ 82 h 485"/>
                <a:gd name="T46" fmla="*/ 219 w 1117"/>
                <a:gd name="T47" fmla="*/ 109 h 485"/>
                <a:gd name="T48" fmla="*/ 180 w 1117"/>
                <a:gd name="T49" fmla="*/ 140 h 485"/>
                <a:gd name="T50" fmla="*/ 144 w 1117"/>
                <a:gd name="T51" fmla="*/ 175 h 485"/>
                <a:gd name="T52" fmla="*/ 112 w 1117"/>
                <a:gd name="T53" fmla="*/ 212 h 485"/>
                <a:gd name="T54" fmla="*/ 83 w 1117"/>
                <a:gd name="T55" fmla="*/ 252 h 485"/>
                <a:gd name="T56" fmla="*/ 58 w 1117"/>
                <a:gd name="T57" fmla="*/ 295 h 485"/>
                <a:gd name="T58" fmla="*/ 37 w 1117"/>
                <a:gd name="T59" fmla="*/ 340 h 485"/>
                <a:gd name="T60" fmla="*/ 20 w 1117"/>
                <a:gd name="T61" fmla="*/ 386 h 485"/>
                <a:gd name="T62" fmla="*/ 7 w 1117"/>
                <a:gd name="T63" fmla="*/ 434 h 485"/>
                <a:gd name="T64" fmla="*/ 0 w 1117"/>
                <a:gd name="T65" fmla="*/ 485 h 485"/>
                <a:gd name="T66" fmla="*/ 1117 w 1117"/>
                <a:gd name="T67" fmla="*/ 48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17" h="485">
                  <a:moveTo>
                    <a:pt x="1117" y="485"/>
                  </a:moveTo>
                  <a:lnTo>
                    <a:pt x="1110" y="434"/>
                  </a:lnTo>
                  <a:lnTo>
                    <a:pt x="1097" y="386"/>
                  </a:lnTo>
                  <a:lnTo>
                    <a:pt x="1080" y="340"/>
                  </a:lnTo>
                  <a:lnTo>
                    <a:pt x="1059" y="295"/>
                  </a:lnTo>
                  <a:lnTo>
                    <a:pt x="1035" y="252"/>
                  </a:lnTo>
                  <a:lnTo>
                    <a:pt x="1005" y="212"/>
                  </a:lnTo>
                  <a:lnTo>
                    <a:pt x="973" y="175"/>
                  </a:lnTo>
                  <a:lnTo>
                    <a:pt x="937" y="140"/>
                  </a:lnTo>
                  <a:lnTo>
                    <a:pt x="898" y="109"/>
                  </a:lnTo>
                  <a:lnTo>
                    <a:pt x="857" y="82"/>
                  </a:lnTo>
                  <a:lnTo>
                    <a:pt x="813" y="57"/>
                  </a:lnTo>
                  <a:lnTo>
                    <a:pt x="766" y="38"/>
                  </a:lnTo>
                  <a:lnTo>
                    <a:pt x="717" y="22"/>
                  </a:lnTo>
                  <a:lnTo>
                    <a:pt x="665" y="9"/>
                  </a:lnTo>
                  <a:lnTo>
                    <a:pt x="614" y="2"/>
                  </a:lnTo>
                  <a:lnTo>
                    <a:pt x="560" y="0"/>
                  </a:lnTo>
                  <a:lnTo>
                    <a:pt x="505" y="2"/>
                  </a:lnTo>
                  <a:lnTo>
                    <a:pt x="452" y="9"/>
                  </a:lnTo>
                  <a:lnTo>
                    <a:pt x="402" y="22"/>
                  </a:lnTo>
                  <a:lnTo>
                    <a:pt x="352" y="38"/>
                  </a:lnTo>
                  <a:lnTo>
                    <a:pt x="305" y="57"/>
                  </a:lnTo>
                  <a:lnTo>
                    <a:pt x="261" y="82"/>
                  </a:lnTo>
                  <a:lnTo>
                    <a:pt x="219" y="109"/>
                  </a:lnTo>
                  <a:lnTo>
                    <a:pt x="180" y="140"/>
                  </a:lnTo>
                  <a:lnTo>
                    <a:pt x="144" y="175"/>
                  </a:lnTo>
                  <a:lnTo>
                    <a:pt x="112" y="212"/>
                  </a:lnTo>
                  <a:lnTo>
                    <a:pt x="83" y="252"/>
                  </a:lnTo>
                  <a:lnTo>
                    <a:pt x="58" y="295"/>
                  </a:lnTo>
                  <a:lnTo>
                    <a:pt x="37" y="340"/>
                  </a:lnTo>
                  <a:lnTo>
                    <a:pt x="20" y="386"/>
                  </a:lnTo>
                  <a:lnTo>
                    <a:pt x="7" y="434"/>
                  </a:lnTo>
                  <a:lnTo>
                    <a:pt x="0" y="485"/>
                  </a:lnTo>
                  <a:lnTo>
                    <a:pt x="1117" y="4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229"/>
            <p:cNvSpPr>
              <a:spLocks noChangeArrowheads="1"/>
            </p:cNvSpPr>
            <p:nvPr/>
          </p:nvSpPr>
          <p:spPr bwMode="auto">
            <a:xfrm>
              <a:off x="7178675" y="7104063"/>
              <a:ext cx="107950" cy="430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230"/>
            <p:cNvSpPr>
              <a:spLocks noChangeArrowheads="1"/>
            </p:cNvSpPr>
            <p:nvPr/>
          </p:nvSpPr>
          <p:spPr bwMode="auto">
            <a:xfrm>
              <a:off x="7572375" y="7104063"/>
              <a:ext cx="109538" cy="430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231"/>
            <p:cNvSpPr>
              <a:spLocks noChangeArrowheads="1"/>
            </p:cNvSpPr>
            <p:nvPr/>
          </p:nvSpPr>
          <p:spPr bwMode="auto">
            <a:xfrm>
              <a:off x="7369175" y="7104063"/>
              <a:ext cx="106363" cy="430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232"/>
            <p:cNvSpPr>
              <a:spLocks noChangeArrowheads="1"/>
            </p:cNvSpPr>
            <p:nvPr/>
          </p:nvSpPr>
          <p:spPr bwMode="auto">
            <a:xfrm>
              <a:off x="6999287" y="7104063"/>
              <a:ext cx="107950" cy="430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233"/>
            <p:cNvSpPr>
              <a:spLocks noChangeArrowheads="1"/>
            </p:cNvSpPr>
            <p:nvPr/>
          </p:nvSpPr>
          <p:spPr bwMode="auto">
            <a:xfrm>
              <a:off x="6792912" y="7104063"/>
              <a:ext cx="109538" cy="430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34"/>
            <p:cNvSpPr>
              <a:spLocks/>
            </p:cNvSpPr>
            <p:nvPr/>
          </p:nvSpPr>
          <p:spPr bwMode="auto">
            <a:xfrm>
              <a:off x="6632575" y="7569200"/>
              <a:ext cx="1216025" cy="246063"/>
            </a:xfrm>
            <a:custGeom>
              <a:avLst/>
              <a:gdLst>
                <a:gd name="T0" fmla="*/ 1477 w 1533"/>
                <a:gd name="T1" fmla="*/ 187 h 310"/>
                <a:gd name="T2" fmla="*/ 1477 w 1533"/>
                <a:gd name="T3" fmla="*/ 94 h 310"/>
                <a:gd name="T4" fmla="*/ 1437 w 1533"/>
                <a:gd name="T5" fmla="*/ 94 h 310"/>
                <a:gd name="T6" fmla="*/ 1437 w 1533"/>
                <a:gd name="T7" fmla="*/ 0 h 310"/>
                <a:gd name="T8" fmla="*/ 95 w 1533"/>
                <a:gd name="T9" fmla="*/ 0 h 310"/>
                <a:gd name="T10" fmla="*/ 95 w 1533"/>
                <a:gd name="T11" fmla="*/ 94 h 310"/>
                <a:gd name="T12" fmla="*/ 55 w 1533"/>
                <a:gd name="T13" fmla="*/ 94 h 310"/>
                <a:gd name="T14" fmla="*/ 55 w 1533"/>
                <a:gd name="T15" fmla="*/ 187 h 310"/>
                <a:gd name="T16" fmla="*/ 0 w 1533"/>
                <a:gd name="T17" fmla="*/ 187 h 310"/>
                <a:gd name="T18" fmla="*/ 0 w 1533"/>
                <a:gd name="T19" fmla="*/ 310 h 310"/>
                <a:gd name="T20" fmla="*/ 1533 w 1533"/>
                <a:gd name="T21" fmla="*/ 310 h 310"/>
                <a:gd name="T22" fmla="*/ 1533 w 1533"/>
                <a:gd name="T23" fmla="*/ 187 h 310"/>
                <a:gd name="T24" fmla="*/ 1477 w 1533"/>
                <a:gd name="T25" fmla="*/ 187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3" h="310">
                  <a:moveTo>
                    <a:pt x="1477" y="187"/>
                  </a:moveTo>
                  <a:lnTo>
                    <a:pt x="1477" y="94"/>
                  </a:lnTo>
                  <a:lnTo>
                    <a:pt x="1437" y="94"/>
                  </a:lnTo>
                  <a:lnTo>
                    <a:pt x="1437" y="0"/>
                  </a:lnTo>
                  <a:lnTo>
                    <a:pt x="95" y="0"/>
                  </a:lnTo>
                  <a:lnTo>
                    <a:pt x="95" y="94"/>
                  </a:lnTo>
                  <a:lnTo>
                    <a:pt x="55" y="94"/>
                  </a:lnTo>
                  <a:lnTo>
                    <a:pt x="55" y="187"/>
                  </a:lnTo>
                  <a:lnTo>
                    <a:pt x="0" y="187"/>
                  </a:lnTo>
                  <a:lnTo>
                    <a:pt x="0" y="310"/>
                  </a:lnTo>
                  <a:lnTo>
                    <a:pt x="1533" y="310"/>
                  </a:lnTo>
                  <a:lnTo>
                    <a:pt x="1533" y="187"/>
                  </a:lnTo>
                  <a:lnTo>
                    <a:pt x="1477" y="1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4" name="Group 113"/>
          <p:cNvGrpSpPr/>
          <p:nvPr userDrawn="1">
            <p:custDataLst>
              <p:tags r:id="rId7"/>
            </p:custDataLst>
          </p:nvPr>
        </p:nvGrpSpPr>
        <p:grpSpPr>
          <a:xfrm>
            <a:off x="1171305" y="4561485"/>
            <a:ext cx="1076326" cy="1077315"/>
            <a:chOff x="60555" y="2541615"/>
            <a:chExt cx="1076326" cy="1077314"/>
          </a:xfrm>
        </p:grpSpPr>
        <p:sp>
          <p:nvSpPr>
            <p:cNvPr id="115" name="AutoShape 279"/>
            <p:cNvSpPr>
              <a:spLocks noChangeAspect="1" noChangeArrowheads="1" noTextEdit="1"/>
            </p:cNvSpPr>
            <p:nvPr/>
          </p:nvSpPr>
          <p:spPr bwMode="auto">
            <a:xfrm>
              <a:off x="60555" y="2541615"/>
              <a:ext cx="1076326" cy="1077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2"/>
            <p:cNvSpPr>
              <a:spLocks/>
            </p:cNvSpPr>
            <p:nvPr/>
          </p:nvSpPr>
          <p:spPr bwMode="auto">
            <a:xfrm>
              <a:off x="342967" y="2877350"/>
              <a:ext cx="704056" cy="693194"/>
            </a:xfrm>
            <a:custGeom>
              <a:avLst/>
              <a:gdLst>
                <a:gd name="T0" fmla="*/ 19 w 2139"/>
                <a:gd name="T1" fmla="*/ 337 h 2106"/>
                <a:gd name="T2" fmla="*/ 59 w 2139"/>
                <a:gd name="T3" fmla="*/ 308 h 2106"/>
                <a:gd name="T4" fmla="*/ 118 w 2139"/>
                <a:gd name="T5" fmla="*/ 287 h 2106"/>
                <a:gd name="T6" fmla="*/ 198 w 2139"/>
                <a:gd name="T7" fmla="*/ 271 h 2106"/>
                <a:gd name="T8" fmla="*/ 301 w 2139"/>
                <a:gd name="T9" fmla="*/ 258 h 2106"/>
                <a:gd name="T10" fmla="*/ 415 w 2139"/>
                <a:gd name="T11" fmla="*/ 245 h 2106"/>
                <a:gd name="T12" fmla="*/ 543 w 2139"/>
                <a:gd name="T13" fmla="*/ 238 h 2106"/>
                <a:gd name="T14" fmla="*/ 686 w 2139"/>
                <a:gd name="T15" fmla="*/ 225 h 2106"/>
                <a:gd name="T16" fmla="*/ 837 w 2139"/>
                <a:gd name="T17" fmla="*/ 211 h 2106"/>
                <a:gd name="T18" fmla="*/ 998 w 2139"/>
                <a:gd name="T19" fmla="*/ 190 h 2106"/>
                <a:gd name="T20" fmla="*/ 1164 w 2139"/>
                <a:gd name="T21" fmla="*/ 164 h 2106"/>
                <a:gd name="T22" fmla="*/ 1308 w 2139"/>
                <a:gd name="T23" fmla="*/ 139 h 2106"/>
                <a:gd name="T24" fmla="*/ 1438 w 2139"/>
                <a:gd name="T25" fmla="*/ 110 h 2106"/>
                <a:gd name="T26" fmla="*/ 1555 w 2139"/>
                <a:gd name="T27" fmla="*/ 87 h 2106"/>
                <a:gd name="T28" fmla="*/ 1656 w 2139"/>
                <a:gd name="T29" fmla="*/ 64 h 2106"/>
                <a:gd name="T30" fmla="*/ 1746 w 2139"/>
                <a:gd name="T31" fmla="*/ 42 h 2106"/>
                <a:gd name="T32" fmla="*/ 1824 w 2139"/>
                <a:gd name="T33" fmla="*/ 24 h 2106"/>
                <a:gd name="T34" fmla="*/ 1891 w 2139"/>
                <a:gd name="T35" fmla="*/ 13 h 2106"/>
                <a:gd name="T36" fmla="*/ 1945 w 2139"/>
                <a:gd name="T37" fmla="*/ 5 h 2106"/>
                <a:gd name="T38" fmla="*/ 1989 w 2139"/>
                <a:gd name="T39" fmla="*/ 0 h 2106"/>
                <a:gd name="T40" fmla="*/ 2025 w 2139"/>
                <a:gd name="T41" fmla="*/ 3 h 2106"/>
                <a:gd name="T42" fmla="*/ 2062 w 2139"/>
                <a:gd name="T43" fmla="*/ 24 h 2106"/>
                <a:gd name="T44" fmla="*/ 2096 w 2139"/>
                <a:gd name="T45" fmla="*/ 111 h 2106"/>
                <a:gd name="T46" fmla="*/ 2119 w 2139"/>
                <a:gd name="T47" fmla="*/ 255 h 2106"/>
                <a:gd name="T48" fmla="*/ 2131 w 2139"/>
                <a:gd name="T49" fmla="*/ 442 h 2106"/>
                <a:gd name="T50" fmla="*/ 2136 w 2139"/>
                <a:gd name="T51" fmla="*/ 659 h 2106"/>
                <a:gd name="T52" fmla="*/ 2136 w 2139"/>
                <a:gd name="T53" fmla="*/ 888 h 2106"/>
                <a:gd name="T54" fmla="*/ 2125 w 2139"/>
                <a:gd name="T55" fmla="*/ 1115 h 2106"/>
                <a:gd name="T56" fmla="*/ 2109 w 2139"/>
                <a:gd name="T57" fmla="*/ 1330 h 2106"/>
                <a:gd name="T58" fmla="*/ 2089 w 2139"/>
                <a:gd name="T59" fmla="*/ 1514 h 2106"/>
                <a:gd name="T60" fmla="*/ 2065 w 2139"/>
                <a:gd name="T61" fmla="*/ 1658 h 2106"/>
                <a:gd name="T62" fmla="*/ 2038 w 2139"/>
                <a:gd name="T63" fmla="*/ 1741 h 2106"/>
                <a:gd name="T64" fmla="*/ 1977 w 2139"/>
                <a:gd name="T65" fmla="*/ 1781 h 2106"/>
                <a:gd name="T66" fmla="*/ 1843 w 2139"/>
                <a:gd name="T67" fmla="*/ 1831 h 2106"/>
                <a:gd name="T68" fmla="*/ 1650 w 2139"/>
                <a:gd name="T69" fmla="*/ 1883 h 2106"/>
                <a:gd name="T70" fmla="*/ 1413 w 2139"/>
                <a:gd name="T71" fmla="*/ 1932 h 2106"/>
                <a:gd name="T72" fmla="*/ 1149 w 2139"/>
                <a:gd name="T73" fmla="*/ 1987 h 2106"/>
                <a:gd name="T74" fmla="*/ 884 w 2139"/>
                <a:gd name="T75" fmla="*/ 2030 h 2106"/>
                <a:gd name="T76" fmla="*/ 629 w 2139"/>
                <a:gd name="T77" fmla="*/ 2069 h 2106"/>
                <a:gd name="T78" fmla="*/ 398 w 2139"/>
                <a:gd name="T79" fmla="*/ 2096 h 2106"/>
                <a:gd name="T80" fmla="*/ 211 w 2139"/>
                <a:gd name="T81" fmla="*/ 2106 h 2106"/>
                <a:gd name="T82" fmla="*/ 87 w 2139"/>
                <a:gd name="T83" fmla="*/ 2101 h 2106"/>
                <a:gd name="T84" fmla="*/ 41 w 2139"/>
                <a:gd name="T85" fmla="*/ 2073 h 2106"/>
                <a:gd name="T86" fmla="*/ 31 w 2139"/>
                <a:gd name="T87" fmla="*/ 2027 h 2106"/>
                <a:gd name="T88" fmla="*/ 30 w 2139"/>
                <a:gd name="T89" fmla="*/ 1989 h 2106"/>
                <a:gd name="T90" fmla="*/ 30 w 2139"/>
                <a:gd name="T91" fmla="*/ 1938 h 2106"/>
                <a:gd name="T92" fmla="*/ 31 w 2139"/>
                <a:gd name="T93" fmla="*/ 1875 h 2106"/>
                <a:gd name="T94" fmla="*/ 34 w 2139"/>
                <a:gd name="T95" fmla="*/ 1802 h 2106"/>
                <a:gd name="T96" fmla="*/ 40 w 2139"/>
                <a:gd name="T97" fmla="*/ 1718 h 2106"/>
                <a:gd name="T98" fmla="*/ 41 w 2139"/>
                <a:gd name="T99" fmla="*/ 1621 h 2106"/>
                <a:gd name="T100" fmla="*/ 44 w 2139"/>
                <a:gd name="T101" fmla="*/ 1507 h 2106"/>
                <a:gd name="T102" fmla="*/ 46 w 2139"/>
                <a:gd name="T103" fmla="*/ 1377 h 2106"/>
                <a:gd name="T104" fmla="*/ 44 w 2139"/>
                <a:gd name="T105" fmla="*/ 1239 h 2106"/>
                <a:gd name="T106" fmla="*/ 40 w 2139"/>
                <a:gd name="T107" fmla="*/ 1141 h 2106"/>
                <a:gd name="T108" fmla="*/ 34 w 2139"/>
                <a:gd name="T109" fmla="*/ 1041 h 2106"/>
                <a:gd name="T110" fmla="*/ 27 w 2139"/>
                <a:gd name="T111" fmla="*/ 944 h 2106"/>
                <a:gd name="T112" fmla="*/ 19 w 2139"/>
                <a:gd name="T113" fmla="*/ 847 h 2106"/>
                <a:gd name="T114" fmla="*/ 14 w 2139"/>
                <a:gd name="T115" fmla="*/ 753 h 2106"/>
                <a:gd name="T116" fmla="*/ 7 w 2139"/>
                <a:gd name="T117" fmla="*/ 666 h 2106"/>
                <a:gd name="T118" fmla="*/ 1 w 2139"/>
                <a:gd name="T119" fmla="*/ 583 h 2106"/>
                <a:gd name="T120" fmla="*/ 0 w 2139"/>
                <a:gd name="T121" fmla="*/ 509 h 2106"/>
                <a:gd name="T122" fmla="*/ 0 w 2139"/>
                <a:gd name="T123" fmla="*/ 445 h 2106"/>
                <a:gd name="T124" fmla="*/ 1 w 2139"/>
                <a:gd name="T125" fmla="*/ 389 h 2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39" h="2106">
                  <a:moveTo>
                    <a:pt x="7" y="369"/>
                  </a:moveTo>
                  <a:lnTo>
                    <a:pt x="7" y="364"/>
                  </a:lnTo>
                  <a:lnTo>
                    <a:pt x="9" y="355"/>
                  </a:lnTo>
                  <a:lnTo>
                    <a:pt x="14" y="348"/>
                  </a:lnTo>
                  <a:lnTo>
                    <a:pt x="17" y="342"/>
                  </a:lnTo>
                  <a:lnTo>
                    <a:pt x="19" y="337"/>
                  </a:lnTo>
                  <a:lnTo>
                    <a:pt x="24" y="331"/>
                  </a:lnTo>
                  <a:lnTo>
                    <a:pt x="31" y="325"/>
                  </a:lnTo>
                  <a:lnTo>
                    <a:pt x="37" y="322"/>
                  </a:lnTo>
                  <a:lnTo>
                    <a:pt x="41" y="315"/>
                  </a:lnTo>
                  <a:lnTo>
                    <a:pt x="51" y="314"/>
                  </a:lnTo>
                  <a:lnTo>
                    <a:pt x="59" y="308"/>
                  </a:lnTo>
                  <a:lnTo>
                    <a:pt x="70" y="304"/>
                  </a:lnTo>
                  <a:lnTo>
                    <a:pt x="79" y="301"/>
                  </a:lnTo>
                  <a:lnTo>
                    <a:pt x="87" y="298"/>
                  </a:lnTo>
                  <a:lnTo>
                    <a:pt x="97" y="292"/>
                  </a:lnTo>
                  <a:lnTo>
                    <a:pt x="110" y="291"/>
                  </a:lnTo>
                  <a:lnTo>
                    <a:pt x="118" y="287"/>
                  </a:lnTo>
                  <a:lnTo>
                    <a:pt x="131" y="283"/>
                  </a:lnTo>
                  <a:lnTo>
                    <a:pt x="144" y="281"/>
                  </a:lnTo>
                  <a:lnTo>
                    <a:pt x="158" y="277"/>
                  </a:lnTo>
                  <a:lnTo>
                    <a:pt x="171" y="277"/>
                  </a:lnTo>
                  <a:lnTo>
                    <a:pt x="185" y="274"/>
                  </a:lnTo>
                  <a:lnTo>
                    <a:pt x="198" y="271"/>
                  </a:lnTo>
                  <a:lnTo>
                    <a:pt x="217" y="268"/>
                  </a:lnTo>
                  <a:lnTo>
                    <a:pt x="231" y="265"/>
                  </a:lnTo>
                  <a:lnTo>
                    <a:pt x="248" y="263"/>
                  </a:lnTo>
                  <a:lnTo>
                    <a:pt x="265" y="261"/>
                  </a:lnTo>
                  <a:lnTo>
                    <a:pt x="281" y="258"/>
                  </a:lnTo>
                  <a:lnTo>
                    <a:pt x="301" y="258"/>
                  </a:lnTo>
                  <a:lnTo>
                    <a:pt x="318" y="255"/>
                  </a:lnTo>
                  <a:lnTo>
                    <a:pt x="335" y="254"/>
                  </a:lnTo>
                  <a:lnTo>
                    <a:pt x="358" y="254"/>
                  </a:lnTo>
                  <a:lnTo>
                    <a:pt x="374" y="250"/>
                  </a:lnTo>
                  <a:lnTo>
                    <a:pt x="394" y="250"/>
                  </a:lnTo>
                  <a:lnTo>
                    <a:pt x="415" y="245"/>
                  </a:lnTo>
                  <a:lnTo>
                    <a:pt x="434" y="245"/>
                  </a:lnTo>
                  <a:lnTo>
                    <a:pt x="458" y="244"/>
                  </a:lnTo>
                  <a:lnTo>
                    <a:pt x="479" y="244"/>
                  </a:lnTo>
                  <a:lnTo>
                    <a:pt x="499" y="241"/>
                  </a:lnTo>
                  <a:lnTo>
                    <a:pt x="522" y="238"/>
                  </a:lnTo>
                  <a:lnTo>
                    <a:pt x="543" y="238"/>
                  </a:lnTo>
                  <a:lnTo>
                    <a:pt x="566" y="235"/>
                  </a:lnTo>
                  <a:lnTo>
                    <a:pt x="590" y="234"/>
                  </a:lnTo>
                  <a:lnTo>
                    <a:pt x="613" y="231"/>
                  </a:lnTo>
                  <a:lnTo>
                    <a:pt x="639" y="228"/>
                  </a:lnTo>
                  <a:lnTo>
                    <a:pt x="660" y="228"/>
                  </a:lnTo>
                  <a:lnTo>
                    <a:pt x="686" y="225"/>
                  </a:lnTo>
                  <a:lnTo>
                    <a:pt x="713" y="224"/>
                  </a:lnTo>
                  <a:lnTo>
                    <a:pt x="737" y="221"/>
                  </a:lnTo>
                  <a:lnTo>
                    <a:pt x="763" y="218"/>
                  </a:lnTo>
                  <a:lnTo>
                    <a:pt x="787" y="217"/>
                  </a:lnTo>
                  <a:lnTo>
                    <a:pt x="812" y="213"/>
                  </a:lnTo>
                  <a:lnTo>
                    <a:pt x="837" y="211"/>
                  </a:lnTo>
                  <a:lnTo>
                    <a:pt x="864" y="206"/>
                  </a:lnTo>
                  <a:lnTo>
                    <a:pt x="890" y="204"/>
                  </a:lnTo>
                  <a:lnTo>
                    <a:pt x="917" y="201"/>
                  </a:lnTo>
                  <a:lnTo>
                    <a:pt x="947" y="196"/>
                  </a:lnTo>
                  <a:lnTo>
                    <a:pt x="971" y="193"/>
                  </a:lnTo>
                  <a:lnTo>
                    <a:pt x="998" y="190"/>
                  </a:lnTo>
                  <a:lnTo>
                    <a:pt x="1028" y="186"/>
                  </a:lnTo>
                  <a:lnTo>
                    <a:pt x="1055" y="181"/>
                  </a:lnTo>
                  <a:lnTo>
                    <a:pt x="1084" y="178"/>
                  </a:lnTo>
                  <a:lnTo>
                    <a:pt x="1112" y="174"/>
                  </a:lnTo>
                  <a:lnTo>
                    <a:pt x="1140" y="171"/>
                  </a:lnTo>
                  <a:lnTo>
                    <a:pt x="1164" y="164"/>
                  </a:lnTo>
                  <a:lnTo>
                    <a:pt x="1191" y="158"/>
                  </a:lnTo>
                  <a:lnTo>
                    <a:pt x="1215" y="157"/>
                  </a:lnTo>
                  <a:lnTo>
                    <a:pt x="1239" y="151"/>
                  </a:lnTo>
                  <a:lnTo>
                    <a:pt x="1262" y="144"/>
                  </a:lnTo>
                  <a:lnTo>
                    <a:pt x="1286" y="141"/>
                  </a:lnTo>
                  <a:lnTo>
                    <a:pt x="1308" y="139"/>
                  </a:lnTo>
                  <a:lnTo>
                    <a:pt x="1335" y="131"/>
                  </a:lnTo>
                  <a:lnTo>
                    <a:pt x="1353" y="127"/>
                  </a:lnTo>
                  <a:lnTo>
                    <a:pt x="1376" y="124"/>
                  </a:lnTo>
                  <a:lnTo>
                    <a:pt x="1396" y="119"/>
                  </a:lnTo>
                  <a:lnTo>
                    <a:pt x="1420" y="117"/>
                  </a:lnTo>
                  <a:lnTo>
                    <a:pt x="1438" y="110"/>
                  </a:lnTo>
                  <a:lnTo>
                    <a:pt x="1458" y="106"/>
                  </a:lnTo>
                  <a:lnTo>
                    <a:pt x="1479" y="101"/>
                  </a:lnTo>
                  <a:lnTo>
                    <a:pt x="1500" y="100"/>
                  </a:lnTo>
                  <a:lnTo>
                    <a:pt x="1517" y="94"/>
                  </a:lnTo>
                  <a:lnTo>
                    <a:pt x="1536" y="91"/>
                  </a:lnTo>
                  <a:lnTo>
                    <a:pt x="1555" y="87"/>
                  </a:lnTo>
                  <a:lnTo>
                    <a:pt x="1573" y="82"/>
                  </a:lnTo>
                  <a:lnTo>
                    <a:pt x="1590" y="77"/>
                  </a:lnTo>
                  <a:lnTo>
                    <a:pt x="1607" y="74"/>
                  </a:lnTo>
                  <a:lnTo>
                    <a:pt x="1623" y="69"/>
                  </a:lnTo>
                  <a:lnTo>
                    <a:pt x="1641" y="67"/>
                  </a:lnTo>
                  <a:lnTo>
                    <a:pt x="1656" y="64"/>
                  </a:lnTo>
                  <a:lnTo>
                    <a:pt x="1671" y="60"/>
                  </a:lnTo>
                  <a:lnTo>
                    <a:pt x="1687" y="57"/>
                  </a:lnTo>
                  <a:lnTo>
                    <a:pt x="1701" y="52"/>
                  </a:lnTo>
                  <a:lnTo>
                    <a:pt x="1717" y="47"/>
                  </a:lnTo>
                  <a:lnTo>
                    <a:pt x="1731" y="46"/>
                  </a:lnTo>
                  <a:lnTo>
                    <a:pt x="1746" y="42"/>
                  </a:lnTo>
                  <a:lnTo>
                    <a:pt x="1761" y="40"/>
                  </a:lnTo>
                  <a:lnTo>
                    <a:pt x="1773" y="36"/>
                  </a:lnTo>
                  <a:lnTo>
                    <a:pt x="1786" y="33"/>
                  </a:lnTo>
                  <a:lnTo>
                    <a:pt x="1798" y="30"/>
                  </a:lnTo>
                  <a:lnTo>
                    <a:pt x="1813" y="27"/>
                  </a:lnTo>
                  <a:lnTo>
                    <a:pt x="1824" y="24"/>
                  </a:lnTo>
                  <a:lnTo>
                    <a:pt x="1837" y="22"/>
                  </a:lnTo>
                  <a:lnTo>
                    <a:pt x="1845" y="19"/>
                  </a:lnTo>
                  <a:lnTo>
                    <a:pt x="1858" y="19"/>
                  </a:lnTo>
                  <a:lnTo>
                    <a:pt x="1868" y="15"/>
                  </a:lnTo>
                  <a:lnTo>
                    <a:pt x="1881" y="13"/>
                  </a:lnTo>
                  <a:lnTo>
                    <a:pt x="1891" y="13"/>
                  </a:lnTo>
                  <a:lnTo>
                    <a:pt x="1901" y="9"/>
                  </a:lnTo>
                  <a:lnTo>
                    <a:pt x="1911" y="7"/>
                  </a:lnTo>
                  <a:lnTo>
                    <a:pt x="1918" y="7"/>
                  </a:lnTo>
                  <a:lnTo>
                    <a:pt x="1928" y="5"/>
                  </a:lnTo>
                  <a:lnTo>
                    <a:pt x="1938" y="5"/>
                  </a:lnTo>
                  <a:lnTo>
                    <a:pt x="1945" y="5"/>
                  </a:lnTo>
                  <a:lnTo>
                    <a:pt x="1954" y="3"/>
                  </a:lnTo>
                  <a:lnTo>
                    <a:pt x="1962" y="3"/>
                  </a:lnTo>
                  <a:lnTo>
                    <a:pt x="1969" y="3"/>
                  </a:lnTo>
                  <a:lnTo>
                    <a:pt x="1977" y="0"/>
                  </a:lnTo>
                  <a:lnTo>
                    <a:pt x="1985" y="0"/>
                  </a:lnTo>
                  <a:lnTo>
                    <a:pt x="1989" y="0"/>
                  </a:lnTo>
                  <a:lnTo>
                    <a:pt x="1998" y="0"/>
                  </a:lnTo>
                  <a:lnTo>
                    <a:pt x="2002" y="0"/>
                  </a:lnTo>
                  <a:lnTo>
                    <a:pt x="2009" y="0"/>
                  </a:lnTo>
                  <a:lnTo>
                    <a:pt x="2014" y="3"/>
                  </a:lnTo>
                  <a:lnTo>
                    <a:pt x="2019" y="3"/>
                  </a:lnTo>
                  <a:lnTo>
                    <a:pt x="2025" y="3"/>
                  </a:lnTo>
                  <a:lnTo>
                    <a:pt x="2032" y="5"/>
                  </a:lnTo>
                  <a:lnTo>
                    <a:pt x="2035" y="5"/>
                  </a:lnTo>
                  <a:lnTo>
                    <a:pt x="2041" y="7"/>
                  </a:lnTo>
                  <a:lnTo>
                    <a:pt x="2051" y="13"/>
                  </a:lnTo>
                  <a:lnTo>
                    <a:pt x="2056" y="17"/>
                  </a:lnTo>
                  <a:lnTo>
                    <a:pt x="2062" y="24"/>
                  </a:lnTo>
                  <a:lnTo>
                    <a:pt x="2069" y="34"/>
                  </a:lnTo>
                  <a:lnTo>
                    <a:pt x="2074" y="46"/>
                  </a:lnTo>
                  <a:lnTo>
                    <a:pt x="2082" y="62"/>
                  </a:lnTo>
                  <a:lnTo>
                    <a:pt x="2084" y="77"/>
                  </a:lnTo>
                  <a:lnTo>
                    <a:pt x="2092" y="94"/>
                  </a:lnTo>
                  <a:lnTo>
                    <a:pt x="2096" y="111"/>
                  </a:lnTo>
                  <a:lnTo>
                    <a:pt x="2099" y="131"/>
                  </a:lnTo>
                  <a:lnTo>
                    <a:pt x="2105" y="153"/>
                  </a:lnTo>
                  <a:lnTo>
                    <a:pt x="2109" y="178"/>
                  </a:lnTo>
                  <a:lnTo>
                    <a:pt x="2111" y="201"/>
                  </a:lnTo>
                  <a:lnTo>
                    <a:pt x="2114" y="228"/>
                  </a:lnTo>
                  <a:lnTo>
                    <a:pt x="2119" y="255"/>
                  </a:lnTo>
                  <a:lnTo>
                    <a:pt x="2125" y="287"/>
                  </a:lnTo>
                  <a:lnTo>
                    <a:pt x="2125" y="315"/>
                  </a:lnTo>
                  <a:lnTo>
                    <a:pt x="2129" y="347"/>
                  </a:lnTo>
                  <a:lnTo>
                    <a:pt x="2129" y="378"/>
                  </a:lnTo>
                  <a:lnTo>
                    <a:pt x="2131" y="411"/>
                  </a:lnTo>
                  <a:lnTo>
                    <a:pt x="2131" y="442"/>
                  </a:lnTo>
                  <a:lnTo>
                    <a:pt x="2136" y="478"/>
                  </a:lnTo>
                  <a:lnTo>
                    <a:pt x="2136" y="512"/>
                  </a:lnTo>
                  <a:lnTo>
                    <a:pt x="2136" y="551"/>
                  </a:lnTo>
                  <a:lnTo>
                    <a:pt x="2136" y="583"/>
                  </a:lnTo>
                  <a:lnTo>
                    <a:pt x="2136" y="622"/>
                  </a:lnTo>
                  <a:lnTo>
                    <a:pt x="2136" y="659"/>
                  </a:lnTo>
                  <a:lnTo>
                    <a:pt x="2139" y="696"/>
                  </a:lnTo>
                  <a:lnTo>
                    <a:pt x="2136" y="736"/>
                  </a:lnTo>
                  <a:lnTo>
                    <a:pt x="2136" y="773"/>
                  </a:lnTo>
                  <a:lnTo>
                    <a:pt x="2136" y="810"/>
                  </a:lnTo>
                  <a:lnTo>
                    <a:pt x="2136" y="851"/>
                  </a:lnTo>
                  <a:lnTo>
                    <a:pt x="2136" y="888"/>
                  </a:lnTo>
                  <a:lnTo>
                    <a:pt x="2136" y="928"/>
                  </a:lnTo>
                  <a:lnTo>
                    <a:pt x="2131" y="965"/>
                  </a:lnTo>
                  <a:lnTo>
                    <a:pt x="2131" y="1002"/>
                  </a:lnTo>
                  <a:lnTo>
                    <a:pt x="2129" y="1041"/>
                  </a:lnTo>
                  <a:lnTo>
                    <a:pt x="2129" y="1079"/>
                  </a:lnTo>
                  <a:lnTo>
                    <a:pt x="2125" y="1115"/>
                  </a:lnTo>
                  <a:lnTo>
                    <a:pt x="2125" y="1153"/>
                  </a:lnTo>
                  <a:lnTo>
                    <a:pt x="2122" y="1191"/>
                  </a:lnTo>
                  <a:lnTo>
                    <a:pt x="2119" y="1225"/>
                  </a:lnTo>
                  <a:lnTo>
                    <a:pt x="2114" y="1260"/>
                  </a:lnTo>
                  <a:lnTo>
                    <a:pt x="2111" y="1296"/>
                  </a:lnTo>
                  <a:lnTo>
                    <a:pt x="2109" y="1330"/>
                  </a:lnTo>
                  <a:lnTo>
                    <a:pt x="2106" y="1363"/>
                  </a:lnTo>
                  <a:lnTo>
                    <a:pt x="2105" y="1396"/>
                  </a:lnTo>
                  <a:lnTo>
                    <a:pt x="2099" y="1427"/>
                  </a:lnTo>
                  <a:lnTo>
                    <a:pt x="2096" y="1454"/>
                  </a:lnTo>
                  <a:lnTo>
                    <a:pt x="2092" y="1484"/>
                  </a:lnTo>
                  <a:lnTo>
                    <a:pt x="2089" y="1514"/>
                  </a:lnTo>
                  <a:lnTo>
                    <a:pt x="2084" y="1541"/>
                  </a:lnTo>
                  <a:lnTo>
                    <a:pt x="2082" y="1567"/>
                  </a:lnTo>
                  <a:lnTo>
                    <a:pt x="2078" y="1594"/>
                  </a:lnTo>
                  <a:lnTo>
                    <a:pt x="2072" y="1614"/>
                  </a:lnTo>
                  <a:lnTo>
                    <a:pt x="2069" y="1637"/>
                  </a:lnTo>
                  <a:lnTo>
                    <a:pt x="2065" y="1658"/>
                  </a:lnTo>
                  <a:lnTo>
                    <a:pt x="2059" y="1675"/>
                  </a:lnTo>
                  <a:lnTo>
                    <a:pt x="2054" y="1691"/>
                  </a:lnTo>
                  <a:lnTo>
                    <a:pt x="2052" y="1707"/>
                  </a:lnTo>
                  <a:lnTo>
                    <a:pt x="2045" y="1718"/>
                  </a:lnTo>
                  <a:lnTo>
                    <a:pt x="2041" y="1729"/>
                  </a:lnTo>
                  <a:lnTo>
                    <a:pt x="2038" y="1741"/>
                  </a:lnTo>
                  <a:lnTo>
                    <a:pt x="2032" y="1748"/>
                  </a:lnTo>
                  <a:lnTo>
                    <a:pt x="2027" y="1756"/>
                  </a:lnTo>
                  <a:lnTo>
                    <a:pt x="2018" y="1758"/>
                  </a:lnTo>
                  <a:lnTo>
                    <a:pt x="2005" y="1766"/>
                  </a:lnTo>
                  <a:lnTo>
                    <a:pt x="1992" y="1772"/>
                  </a:lnTo>
                  <a:lnTo>
                    <a:pt x="1977" y="1781"/>
                  </a:lnTo>
                  <a:lnTo>
                    <a:pt x="1961" y="1788"/>
                  </a:lnTo>
                  <a:lnTo>
                    <a:pt x="1938" y="1795"/>
                  </a:lnTo>
                  <a:lnTo>
                    <a:pt x="1918" y="1805"/>
                  </a:lnTo>
                  <a:lnTo>
                    <a:pt x="1894" y="1814"/>
                  </a:lnTo>
                  <a:lnTo>
                    <a:pt x="1868" y="1821"/>
                  </a:lnTo>
                  <a:lnTo>
                    <a:pt x="1843" y="1831"/>
                  </a:lnTo>
                  <a:lnTo>
                    <a:pt x="1813" y="1838"/>
                  </a:lnTo>
                  <a:lnTo>
                    <a:pt x="1784" y="1845"/>
                  </a:lnTo>
                  <a:lnTo>
                    <a:pt x="1751" y="1855"/>
                  </a:lnTo>
                  <a:lnTo>
                    <a:pt x="1717" y="1865"/>
                  </a:lnTo>
                  <a:lnTo>
                    <a:pt x="1684" y="1872"/>
                  </a:lnTo>
                  <a:lnTo>
                    <a:pt x="1650" y="1883"/>
                  </a:lnTo>
                  <a:lnTo>
                    <a:pt x="1613" y="1890"/>
                  </a:lnTo>
                  <a:lnTo>
                    <a:pt x="1573" y="1900"/>
                  </a:lnTo>
                  <a:lnTo>
                    <a:pt x="1536" y="1906"/>
                  </a:lnTo>
                  <a:lnTo>
                    <a:pt x="1495" y="1918"/>
                  </a:lnTo>
                  <a:lnTo>
                    <a:pt x="1452" y="1925"/>
                  </a:lnTo>
                  <a:lnTo>
                    <a:pt x="1413" y="1932"/>
                  </a:lnTo>
                  <a:lnTo>
                    <a:pt x="1368" y="1943"/>
                  </a:lnTo>
                  <a:lnTo>
                    <a:pt x="1326" y="1952"/>
                  </a:lnTo>
                  <a:lnTo>
                    <a:pt x="1281" y="1959"/>
                  </a:lnTo>
                  <a:lnTo>
                    <a:pt x="1239" y="1970"/>
                  </a:lnTo>
                  <a:lnTo>
                    <a:pt x="1197" y="1976"/>
                  </a:lnTo>
                  <a:lnTo>
                    <a:pt x="1149" y="1987"/>
                  </a:lnTo>
                  <a:lnTo>
                    <a:pt x="1107" y="1995"/>
                  </a:lnTo>
                  <a:lnTo>
                    <a:pt x="1063" y="2002"/>
                  </a:lnTo>
                  <a:lnTo>
                    <a:pt x="1018" y="2009"/>
                  </a:lnTo>
                  <a:lnTo>
                    <a:pt x="974" y="2016"/>
                  </a:lnTo>
                  <a:lnTo>
                    <a:pt x="931" y="2024"/>
                  </a:lnTo>
                  <a:lnTo>
                    <a:pt x="884" y="2030"/>
                  </a:lnTo>
                  <a:lnTo>
                    <a:pt x="839" y="2040"/>
                  </a:lnTo>
                  <a:lnTo>
                    <a:pt x="797" y="2044"/>
                  </a:lnTo>
                  <a:lnTo>
                    <a:pt x="752" y="2052"/>
                  </a:lnTo>
                  <a:lnTo>
                    <a:pt x="710" y="2056"/>
                  </a:lnTo>
                  <a:lnTo>
                    <a:pt x="667" y="2063"/>
                  </a:lnTo>
                  <a:lnTo>
                    <a:pt x="629" y="2069"/>
                  </a:lnTo>
                  <a:lnTo>
                    <a:pt x="586" y="2073"/>
                  </a:lnTo>
                  <a:lnTo>
                    <a:pt x="546" y="2079"/>
                  </a:lnTo>
                  <a:lnTo>
                    <a:pt x="505" y="2083"/>
                  </a:lnTo>
                  <a:lnTo>
                    <a:pt x="469" y="2089"/>
                  </a:lnTo>
                  <a:lnTo>
                    <a:pt x="431" y="2091"/>
                  </a:lnTo>
                  <a:lnTo>
                    <a:pt x="398" y="2096"/>
                  </a:lnTo>
                  <a:lnTo>
                    <a:pt x="361" y="2100"/>
                  </a:lnTo>
                  <a:lnTo>
                    <a:pt x="328" y="2101"/>
                  </a:lnTo>
                  <a:lnTo>
                    <a:pt x="298" y="2103"/>
                  </a:lnTo>
                  <a:lnTo>
                    <a:pt x="265" y="2103"/>
                  </a:lnTo>
                  <a:lnTo>
                    <a:pt x="238" y="2106"/>
                  </a:lnTo>
                  <a:lnTo>
                    <a:pt x="211" y="2106"/>
                  </a:lnTo>
                  <a:lnTo>
                    <a:pt x="185" y="2106"/>
                  </a:lnTo>
                  <a:lnTo>
                    <a:pt x="161" y="2106"/>
                  </a:lnTo>
                  <a:lnTo>
                    <a:pt x="141" y="2106"/>
                  </a:lnTo>
                  <a:lnTo>
                    <a:pt x="121" y="2106"/>
                  </a:lnTo>
                  <a:lnTo>
                    <a:pt x="104" y="2103"/>
                  </a:lnTo>
                  <a:lnTo>
                    <a:pt x="87" y="2101"/>
                  </a:lnTo>
                  <a:lnTo>
                    <a:pt x="73" y="2100"/>
                  </a:lnTo>
                  <a:lnTo>
                    <a:pt x="64" y="2096"/>
                  </a:lnTo>
                  <a:lnTo>
                    <a:pt x="54" y="2091"/>
                  </a:lnTo>
                  <a:lnTo>
                    <a:pt x="49" y="2087"/>
                  </a:lnTo>
                  <a:lnTo>
                    <a:pt x="46" y="2083"/>
                  </a:lnTo>
                  <a:lnTo>
                    <a:pt x="41" y="2073"/>
                  </a:lnTo>
                  <a:lnTo>
                    <a:pt x="40" y="2067"/>
                  </a:lnTo>
                  <a:lnTo>
                    <a:pt x="34" y="2056"/>
                  </a:lnTo>
                  <a:lnTo>
                    <a:pt x="34" y="2049"/>
                  </a:lnTo>
                  <a:lnTo>
                    <a:pt x="31" y="2040"/>
                  </a:lnTo>
                  <a:lnTo>
                    <a:pt x="31" y="2034"/>
                  </a:lnTo>
                  <a:lnTo>
                    <a:pt x="31" y="2027"/>
                  </a:lnTo>
                  <a:lnTo>
                    <a:pt x="31" y="2024"/>
                  </a:lnTo>
                  <a:lnTo>
                    <a:pt x="31" y="2016"/>
                  </a:lnTo>
                  <a:lnTo>
                    <a:pt x="31" y="2009"/>
                  </a:lnTo>
                  <a:lnTo>
                    <a:pt x="31" y="2003"/>
                  </a:lnTo>
                  <a:lnTo>
                    <a:pt x="31" y="1997"/>
                  </a:lnTo>
                  <a:lnTo>
                    <a:pt x="30" y="1989"/>
                  </a:lnTo>
                  <a:lnTo>
                    <a:pt x="30" y="1982"/>
                  </a:lnTo>
                  <a:lnTo>
                    <a:pt x="30" y="1972"/>
                  </a:lnTo>
                  <a:lnTo>
                    <a:pt x="30" y="1965"/>
                  </a:lnTo>
                  <a:lnTo>
                    <a:pt x="30" y="1955"/>
                  </a:lnTo>
                  <a:lnTo>
                    <a:pt x="30" y="1946"/>
                  </a:lnTo>
                  <a:lnTo>
                    <a:pt x="30" y="1938"/>
                  </a:lnTo>
                  <a:lnTo>
                    <a:pt x="31" y="1929"/>
                  </a:lnTo>
                  <a:lnTo>
                    <a:pt x="31" y="1918"/>
                  </a:lnTo>
                  <a:lnTo>
                    <a:pt x="31" y="1910"/>
                  </a:lnTo>
                  <a:lnTo>
                    <a:pt x="31" y="1900"/>
                  </a:lnTo>
                  <a:lnTo>
                    <a:pt x="31" y="1890"/>
                  </a:lnTo>
                  <a:lnTo>
                    <a:pt x="31" y="1875"/>
                  </a:lnTo>
                  <a:lnTo>
                    <a:pt x="31" y="1865"/>
                  </a:lnTo>
                  <a:lnTo>
                    <a:pt x="34" y="1855"/>
                  </a:lnTo>
                  <a:lnTo>
                    <a:pt x="34" y="1842"/>
                  </a:lnTo>
                  <a:lnTo>
                    <a:pt x="34" y="1831"/>
                  </a:lnTo>
                  <a:lnTo>
                    <a:pt x="34" y="1818"/>
                  </a:lnTo>
                  <a:lnTo>
                    <a:pt x="34" y="1802"/>
                  </a:lnTo>
                  <a:lnTo>
                    <a:pt x="37" y="1794"/>
                  </a:lnTo>
                  <a:lnTo>
                    <a:pt x="37" y="1778"/>
                  </a:lnTo>
                  <a:lnTo>
                    <a:pt x="37" y="1762"/>
                  </a:lnTo>
                  <a:lnTo>
                    <a:pt x="37" y="1748"/>
                  </a:lnTo>
                  <a:lnTo>
                    <a:pt x="40" y="1735"/>
                  </a:lnTo>
                  <a:lnTo>
                    <a:pt x="40" y="1718"/>
                  </a:lnTo>
                  <a:lnTo>
                    <a:pt x="40" y="1702"/>
                  </a:lnTo>
                  <a:lnTo>
                    <a:pt x="40" y="1685"/>
                  </a:lnTo>
                  <a:lnTo>
                    <a:pt x="40" y="1674"/>
                  </a:lnTo>
                  <a:lnTo>
                    <a:pt x="40" y="1654"/>
                  </a:lnTo>
                  <a:lnTo>
                    <a:pt x="41" y="1637"/>
                  </a:lnTo>
                  <a:lnTo>
                    <a:pt x="41" y="1621"/>
                  </a:lnTo>
                  <a:lnTo>
                    <a:pt x="41" y="1604"/>
                  </a:lnTo>
                  <a:lnTo>
                    <a:pt x="41" y="1584"/>
                  </a:lnTo>
                  <a:lnTo>
                    <a:pt x="41" y="1564"/>
                  </a:lnTo>
                  <a:lnTo>
                    <a:pt x="41" y="1546"/>
                  </a:lnTo>
                  <a:lnTo>
                    <a:pt x="44" y="1527"/>
                  </a:lnTo>
                  <a:lnTo>
                    <a:pt x="44" y="1507"/>
                  </a:lnTo>
                  <a:lnTo>
                    <a:pt x="44" y="1484"/>
                  </a:lnTo>
                  <a:lnTo>
                    <a:pt x="44" y="1466"/>
                  </a:lnTo>
                  <a:lnTo>
                    <a:pt x="46" y="1444"/>
                  </a:lnTo>
                  <a:lnTo>
                    <a:pt x="46" y="1423"/>
                  </a:lnTo>
                  <a:lnTo>
                    <a:pt x="46" y="1400"/>
                  </a:lnTo>
                  <a:lnTo>
                    <a:pt x="46" y="1377"/>
                  </a:lnTo>
                  <a:lnTo>
                    <a:pt x="46" y="1353"/>
                  </a:lnTo>
                  <a:lnTo>
                    <a:pt x="46" y="1330"/>
                  </a:lnTo>
                  <a:lnTo>
                    <a:pt x="46" y="1309"/>
                  </a:lnTo>
                  <a:lnTo>
                    <a:pt x="46" y="1282"/>
                  </a:lnTo>
                  <a:lnTo>
                    <a:pt x="46" y="1258"/>
                  </a:lnTo>
                  <a:lnTo>
                    <a:pt x="44" y="1239"/>
                  </a:lnTo>
                  <a:lnTo>
                    <a:pt x="41" y="1223"/>
                  </a:lnTo>
                  <a:lnTo>
                    <a:pt x="41" y="1206"/>
                  </a:lnTo>
                  <a:lnTo>
                    <a:pt x="41" y="1191"/>
                  </a:lnTo>
                  <a:lnTo>
                    <a:pt x="41" y="1173"/>
                  </a:lnTo>
                  <a:lnTo>
                    <a:pt x="40" y="1156"/>
                  </a:lnTo>
                  <a:lnTo>
                    <a:pt x="40" y="1141"/>
                  </a:lnTo>
                  <a:lnTo>
                    <a:pt x="40" y="1126"/>
                  </a:lnTo>
                  <a:lnTo>
                    <a:pt x="37" y="1109"/>
                  </a:lnTo>
                  <a:lnTo>
                    <a:pt x="37" y="1092"/>
                  </a:lnTo>
                  <a:lnTo>
                    <a:pt x="34" y="1074"/>
                  </a:lnTo>
                  <a:lnTo>
                    <a:pt x="34" y="1059"/>
                  </a:lnTo>
                  <a:lnTo>
                    <a:pt x="34" y="1041"/>
                  </a:lnTo>
                  <a:lnTo>
                    <a:pt x="34" y="1024"/>
                  </a:lnTo>
                  <a:lnTo>
                    <a:pt x="31" y="1008"/>
                  </a:lnTo>
                  <a:lnTo>
                    <a:pt x="31" y="992"/>
                  </a:lnTo>
                  <a:lnTo>
                    <a:pt x="30" y="975"/>
                  </a:lnTo>
                  <a:lnTo>
                    <a:pt x="30" y="960"/>
                  </a:lnTo>
                  <a:lnTo>
                    <a:pt x="27" y="944"/>
                  </a:lnTo>
                  <a:lnTo>
                    <a:pt x="27" y="928"/>
                  </a:lnTo>
                  <a:lnTo>
                    <a:pt x="24" y="910"/>
                  </a:lnTo>
                  <a:lnTo>
                    <a:pt x="24" y="895"/>
                  </a:lnTo>
                  <a:lnTo>
                    <a:pt x="21" y="880"/>
                  </a:lnTo>
                  <a:lnTo>
                    <a:pt x="21" y="866"/>
                  </a:lnTo>
                  <a:lnTo>
                    <a:pt x="19" y="847"/>
                  </a:lnTo>
                  <a:lnTo>
                    <a:pt x="19" y="833"/>
                  </a:lnTo>
                  <a:lnTo>
                    <a:pt x="17" y="814"/>
                  </a:lnTo>
                  <a:lnTo>
                    <a:pt x="17" y="800"/>
                  </a:lnTo>
                  <a:lnTo>
                    <a:pt x="14" y="786"/>
                  </a:lnTo>
                  <a:lnTo>
                    <a:pt x="14" y="767"/>
                  </a:lnTo>
                  <a:lnTo>
                    <a:pt x="14" y="753"/>
                  </a:lnTo>
                  <a:lnTo>
                    <a:pt x="14" y="739"/>
                  </a:lnTo>
                  <a:lnTo>
                    <a:pt x="9" y="723"/>
                  </a:lnTo>
                  <a:lnTo>
                    <a:pt x="9" y="707"/>
                  </a:lnTo>
                  <a:lnTo>
                    <a:pt x="9" y="696"/>
                  </a:lnTo>
                  <a:lnTo>
                    <a:pt x="7" y="680"/>
                  </a:lnTo>
                  <a:lnTo>
                    <a:pt x="7" y="666"/>
                  </a:lnTo>
                  <a:lnTo>
                    <a:pt x="7" y="650"/>
                  </a:lnTo>
                  <a:lnTo>
                    <a:pt x="7" y="636"/>
                  </a:lnTo>
                  <a:lnTo>
                    <a:pt x="7" y="626"/>
                  </a:lnTo>
                  <a:lnTo>
                    <a:pt x="1" y="609"/>
                  </a:lnTo>
                  <a:lnTo>
                    <a:pt x="1" y="596"/>
                  </a:lnTo>
                  <a:lnTo>
                    <a:pt x="1" y="583"/>
                  </a:lnTo>
                  <a:lnTo>
                    <a:pt x="1" y="572"/>
                  </a:lnTo>
                  <a:lnTo>
                    <a:pt x="0" y="556"/>
                  </a:lnTo>
                  <a:lnTo>
                    <a:pt x="0" y="546"/>
                  </a:lnTo>
                  <a:lnTo>
                    <a:pt x="0" y="535"/>
                  </a:lnTo>
                  <a:lnTo>
                    <a:pt x="0" y="522"/>
                  </a:lnTo>
                  <a:lnTo>
                    <a:pt x="0" y="509"/>
                  </a:lnTo>
                  <a:lnTo>
                    <a:pt x="0" y="498"/>
                  </a:lnTo>
                  <a:lnTo>
                    <a:pt x="0" y="486"/>
                  </a:lnTo>
                  <a:lnTo>
                    <a:pt x="0" y="478"/>
                  </a:lnTo>
                  <a:lnTo>
                    <a:pt x="0" y="466"/>
                  </a:lnTo>
                  <a:lnTo>
                    <a:pt x="0" y="458"/>
                  </a:lnTo>
                  <a:lnTo>
                    <a:pt x="0" y="445"/>
                  </a:lnTo>
                  <a:lnTo>
                    <a:pt x="0" y="435"/>
                  </a:lnTo>
                  <a:lnTo>
                    <a:pt x="0" y="425"/>
                  </a:lnTo>
                  <a:lnTo>
                    <a:pt x="0" y="418"/>
                  </a:lnTo>
                  <a:lnTo>
                    <a:pt x="1" y="411"/>
                  </a:lnTo>
                  <a:lnTo>
                    <a:pt x="1" y="401"/>
                  </a:lnTo>
                  <a:lnTo>
                    <a:pt x="1" y="389"/>
                  </a:lnTo>
                  <a:lnTo>
                    <a:pt x="4" y="382"/>
                  </a:lnTo>
                  <a:lnTo>
                    <a:pt x="7" y="378"/>
                  </a:lnTo>
                  <a:lnTo>
                    <a:pt x="7" y="369"/>
                  </a:lnTo>
                  <a:lnTo>
                    <a:pt x="7" y="3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84"/>
            <p:cNvSpPr>
              <a:spLocks/>
            </p:cNvSpPr>
            <p:nvPr/>
          </p:nvSpPr>
          <p:spPr bwMode="auto">
            <a:xfrm>
              <a:off x="185962" y="2580126"/>
              <a:ext cx="803788" cy="373258"/>
            </a:xfrm>
            <a:custGeom>
              <a:avLst/>
              <a:gdLst>
                <a:gd name="T0" fmla="*/ 2 w 2440"/>
                <a:gd name="T1" fmla="*/ 265 h 1133"/>
                <a:gd name="T2" fmla="*/ 17 w 2440"/>
                <a:gd name="T3" fmla="*/ 308 h 1133"/>
                <a:gd name="T4" fmla="*/ 37 w 2440"/>
                <a:gd name="T5" fmla="*/ 342 h 1133"/>
                <a:gd name="T6" fmla="*/ 64 w 2440"/>
                <a:gd name="T7" fmla="*/ 382 h 1133"/>
                <a:gd name="T8" fmla="*/ 91 w 2440"/>
                <a:gd name="T9" fmla="*/ 430 h 1133"/>
                <a:gd name="T10" fmla="*/ 124 w 2440"/>
                <a:gd name="T11" fmla="*/ 476 h 1133"/>
                <a:gd name="T12" fmla="*/ 157 w 2440"/>
                <a:gd name="T13" fmla="*/ 529 h 1133"/>
                <a:gd name="T14" fmla="*/ 191 w 2440"/>
                <a:gd name="T15" fmla="*/ 587 h 1133"/>
                <a:gd name="T16" fmla="*/ 223 w 2440"/>
                <a:gd name="T17" fmla="*/ 643 h 1133"/>
                <a:gd name="T18" fmla="*/ 253 w 2440"/>
                <a:gd name="T19" fmla="*/ 706 h 1133"/>
                <a:gd name="T20" fmla="*/ 284 w 2440"/>
                <a:gd name="T21" fmla="*/ 771 h 1133"/>
                <a:gd name="T22" fmla="*/ 311 w 2440"/>
                <a:gd name="T23" fmla="*/ 832 h 1133"/>
                <a:gd name="T24" fmla="*/ 335 w 2440"/>
                <a:gd name="T25" fmla="*/ 889 h 1133"/>
                <a:gd name="T26" fmla="*/ 355 w 2440"/>
                <a:gd name="T27" fmla="*/ 942 h 1133"/>
                <a:gd name="T28" fmla="*/ 377 w 2440"/>
                <a:gd name="T29" fmla="*/ 991 h 1133"/>
                <a:gd name="T30" fmla="*/ 395 w 2440"/>
                <a:gd name="T31" fmla="*/ 1033 h 1133"/>
                <a:gd name="T32" fmla="*/ 412 w 2440"/>
                <a:gd name="T33" fmla="*/ 1068 h 1133"/>
                <a:gd name="T34" fmla="*/ 442 w 2440"/>
                <a:gd name="T35" fmla="*/ 1106 h 1133"/>
                <a:gd name="T36" fmla="*/ 488 w 2440"/>
                <a:gd name="T37" fmla="*/ 1130 h 1133"/>
                <a:gd name="T38" fmla="*/ 521 w 2440"/>
                <a:gd name="T39" fmla="*/ 1133 h 1133"/>
                <a:gd name="T40" fmla="*/ 572 w 2440"/>
                <a:gd name="T41" fmla="*/ 1133 h 1133"/>
                <a:gd name="T42" fmla="*/ 640 w 2440"/>
                <a:gd name="T43" fmla="*/ 1127 h 1133"/>
                <a:gd name="T44" fmla="*/ 720 w 2440"/>
                <a:gd name="T45" fmla="*/ 1120 h 1133"/>
                <a:gd name="T46" fmla="*/ 814 w 2440"/>
                <a:gd name="T47" fmla="*/ 1108 h 1133"/>
                <a:gd name="T48" fmla="*/ 917 w 2440"/>
                <a:gd name="T49" fmla="*/ 1093 h 1133"/>
                <a:gd name="T50" fmla="*/ 1034 w 2440"/>
                <a:gd name="T51" fmla="*/ 1078 h 1133"/>
                <a:gd name="T52" fmla="*/ 1155 w 2440"/>
                <a:gd name="T53" fmla="*/ 1060 h 1133"/>
                <a:gd name="T54" fmla="*/ 1285 w 2440"/>
                <a:gd name="T55" fmla="*/ 1043 h 1133"/>
                <a:gd name="T56" fmla="*/ 1419 w 2440"/>
                <a:gd name="T57" fmla="*/ 1021 h 1133"/>
                <a:gd name="T58" fmla="*/ 1553 w 2440"/>
                <a:gd name="T59" fmla="*/ 1002 h 1133"/>
                <a:gd name="T60" fmla="*/ 1684 w 2440"/>
                <a:gd name="T61" fmla="*/ 979 h 1133"/>
                <a:gd name="T62" fmla="*/ 1814 w 2440"/>
                <a:gd name="T63" fmla="*/ 951 h 1133"/>
                <a:gd name="T64" fmla="*/ 1935 w 2440"/>
                <a:gd name="T65" fmla="*/ 929 h 1133"/>
                <a:gd name="T66" fmla="*/ 2052 w 2440"/>
                <a:gd name="T67" fmla="*/ 902 h 1133"/>
                <a:gd name="T68" fmla="*/ 2156 w 2440"/>
                <a:gd name="T69" fmla="*/ 878 h 1133"/>
                <a:gd name="T70" fmla="*/ 2248 w 2440"/>
                <a:gd name="T71" fmla="*/ 850 h 1133"/>
                <a:gd name="T72" fmla="*/ 2326 w 2440"/>
                <a:gd name="T73" fmla="*/ 824 h 1133"/>
                <a:gd name="T74" fmla="*/ 2383 w 2440"/>
                <a:gd name="T75" fmla="*/ 802 h 1133"/>
                <a:gd name="T76" fmla="*/ 2429 w 2440"/>
                <a:gd name="T77" fmla="*/ 775 h 1133"/>
                <a:gd name="T78" fmla="*/ 2436 w 2440"/>
                <a:gd name="T79" fmla="*/ 734 h 1133"/>
                <a:gd name="T80" fmla="*/ 2403 w 2440"/>
                <a:gd name="T81" fmla="*/ 676 h 1133"/>
                <a:gd name="T82" fmla="*/ 2349 w 2440"/>
                <a:gd name="T83" fmla="*/ 599 h 1133"/>
                <a:gd name="T84" fmla="*/ 2279 w 2440"/>
                <a:gd name="T85" fmla="*/ 512 h 1133"/>
                <a:gd name="T86" fmla="*/ 2192 w 2440"/>
                <a:gd name="T87" fmla="*/ 418 h 1133"/>
                <a:gd name="T88" fmla="*/ 2099 w 2440"/>
                <a:gd name="T89" fmla="*/ 325 h 1133"/>
                <a:gd name="T90" fmla="*/ 2002 w 2440"/>
                <a:gd name="T91" fmla="*/ 232 h 1133"/>
                <a:gd name="T92" fmla="*/ 1913 w 2440"/>
                <a:gd name="T93" fmla="*/ 148 h 1133"/>
                <a:gd name="T94" fmla="*/ 1828 w 2440"/>
                <a:gd name="T95" fmla="*/ 78 h 1133"/>
                <a:gd name="T96" fmla="*/ 1761 w 2440"/>
                <a:gd name="T97" fmla="*/ 31 h 1133"/>
                <a:gd name="T98" fmla="*/ 1710 w 2440"/>
                <a:gd name="T99" fmla="*/ 4 h 1133"/>
                <a:gd name="T100" fmla="*/ 1650 w 2440"/>
                <a:gd name="T101" fmla="*/ 0 h 1133"/>
                <a:gd name="T102" fmla="*/ 1526 w 2440"/>
                <a:gd name="T103" fmla="*/ 8 h 1133"/>
                <a:gd name="T104" fmla="*/ 1359 w 2440"/>
                <a:gd name="T105" fmla="*/ 27 h 1133"/>
                <a:gd name="T106" fmla="*/ 1155 w 2440"/>
                <a:gd name="T107" fmla="*/ 51 h 1133"/>
                <a:gd name="T108" fmla="*/ 934 w 2440"/>
                <a:gd name="T109" fmla="*/ 81 h 1133"/>
                <a:gd name="T110" fmla="*/ 708 w 2440"/>
                <a:gd name="T111" fmla="*/ 115 h 1133"/>
                <a:gd name="T112" fmla="*/ 489 w 2440"/>
                <a:gd name="T113" fmla="*/ 148 h 1133"/>
                <a:gd name="T114" fmla="*/ 295 w 2440"/>
                <a:gd name="T115" fmla="*/ 184 h 1133"/>
                <a:gd name="T116" fmla="*/ 141 w 2440"/>
                <a:gd name="T117" fmla="*/ 208 h 1133"/>
                <a:gd name="T118" fmla="*/ 37 w 2440"/>
                <a:gd name="T119" fmla="*/ 231 h 1133"/>
                <a:gd name="T120" fmla="*/ 7 w 2440"/>
                <a:gd name="T121" fmla="*/ 244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40" h="1133">
                  <a:moveTo>
                    <a:pt x="7" y="244"/>
                  </a:moveTo>
                  <a:lnTo>
                    <a:pt x="2" y="245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0" y="259"/>
                  </a:lnTo>
                  <a:lnTo>
                    <a:pt x="2" y="265"/>
                  </a:lnTo>
                  <a:lnTo>
                    <a:pt x="4" y="275"/>
                  </a:lnTo>
                  <a:lnTo>
                    <a:pt x="7" y="286"/>
                  </a:lnTo>
                  <a:lnTo>
                    <a:pt x="13" y="292"/>
                  </a:lnTo>
                  <a:lnTo>
                    <a:pt x="16" y="298"/>
                  </a:lnTo>
                  <a:lnTo>
                    <a:pt x="16" y="302"/>
                  </a:lnTo>
                  <a:lnTo>
                    <a:pt x="17" y="308"/>
                  </a:lnTo>
                  <a:lnTo>
                    <a:pt x="23" y="314"/>
                  </a:lnTo>
                  <a:lnTo>
                    <a:pt x="24" y="318"/>
                  </a:lnTo>
                  <a:lnTo>
                    <a:pt x="27" y="325"/>
                  </a:lnTo>
                  <a:lnTo>
                    <a:pt x="32" y="329"/>
                  </a:lnTo>
                  <a:lnTo>
                    <a:pt x="34" y="336"/>
                  </a:lnTo>
                  <a:lnTo>
                    <a:pt x="37" y="342"/>
                  </a:lnTo>
                  <a:lnTo>
                    <a:pt x="43" y="349"/>
                  </a:lnTo>
                  <a:lnTo>
                    <a:pt x="44" y="358"/>
                  </a:lnTo>
                  <a:lnTo>
                    <a:pt x="50" y="362"/>
                  </a:lnTo>
                  <a:lnTo>
                    <a:pt x="56" y="369"/>
                  </a:lnTo>
                  <a:lnTo>
                    <a:pt x="60" y="378"/>
                  </a:lnTo>
                  <a:lnTo>
                    <a:pt x="64" y="382"/>
                  </a:lnTo>
                  <a:lnTo>
                    <a:pt x="70" y="389"/>
                  </a:lnTo>
                  <a:lnTo>
                    <a:pt x="71" y="398"/>
                  </a:lnTo>
                  <a:lnTo>
                    <a:pt x="77" y="406"/>
                  </a:lnTo>
                  <a:lnTo>
                    <a:pt x="83" y="415"/>
                  </a:lnTo>
                  <a:lnTo>
                    <a:pt x="87" y="420"/>
                  </a:lnTo>
                  <a:lnTo>
                    <a:pt x="91" y="430"/>
                  </a:lnTo>
                  <a:lnTo>
                    <a:pt x="97" y="438"/>
                  </a:lnTo>
                  <a:lnTo>
                    <a:pt x="103" y="445"/>
                  </a:lnTo>
                  <a:lnTo>
                    <a:pt x="107" y="453"/>
                  </a:lnTo>
                  <a:lnTo>
                    <a:pt x="111" y="460"/>
                  </a:lnTo>
                  <a:lnTo>
                    <a:pt x="120" y="469"/>
                  </a:lnTo>
                  <a:lnTo>
                    <a:pt x="124" y="476"/>
                  </a:lnTo>
                  <a:lnTo>
                    <a:pt x="130" y="486"/>
                  </a:lnTo>
                  <a:lnTo>
                    <a:pt x="134" y="493"/>
                  </a:lnTo>
                  <a:lnTo>
                    <a:pt x="141" y="503"/>
                  </a:lnTo>
                  <a:lnTo>
                    <a:pt x="147" y="512"/>
                  </a:lnTo>
                  <a:lnTo>
                    <a:pt x="151" y="522"/>
                  </a:lnTo>
                  <a:lnTo>
                    <a:pt x="157" y="529"/>
                  </a:lnTo>
                  <a:lnTo>
                    <a:pt x="163" y="539"/>
                  </a:lnTo>
                  <a:lnTo>
                    <a:pt x="168" y="549"/>
                  </a:lnTo>
                  <a:lnTo>
                    <a:pt x="174" y="556"/>
                  </a:lnTo>
                  <a:lnTo>
                    <a:pt x="178" y="566"/>
                  </a:lnTo>
                  <a:lnTo>
                    <a:pt x="184" y="576"/>
                  </a:lnTo>
                  <a:lnTo>
                    <a:pt x="191" y="587"/>
                  </a:lnTo>
                  <a:lnTo>
                    <a:pt x="196" y="596"/>
                  </a:lnTo>
                  <a:lnTo>
                    <a:pt x="201" y="606"/>
                  </a:lnTo>
                  <a:lnTo>
                    <a:pt x="208" y="614"/>
                  </a:lnTo>
                  <a:lnTo>
                    <a:pt x="214" y="623"/>
                  </a:lnTo>
                  <a:lnTo>
                    <a:pt x="218" y="633"/>
                  </a:lnTo>
                  <a:lnTo>
                    <a:pt x="223" y="643"/>
                  </a:lnTo>
                  <a:lnTo>
                    <a:pt x="228" y="653"/>
                  </a:lnTo>
                  <a:lnTo>
                    <a:pt x="235" y="663"/>
                  </a:lnTo>
                  <a:lnTo>
                    <a:pt x="238" y="676"/>
                  </a:lnTo>
                  <a:lnTo>
                    <a:pt x="247" y="686"/>
                  </a:lnTo>
                  <a:lnTo>
                    <a:pt x="251" y="696"/>
                  </a:lnTo>
                  <a:lnTo>
                    <a:pt x="253" y="706"/>
                  </a:lnTo>
                  <a:lnTo>
                    <a:pt x="261" y="716"/>
                  </a:lnTo>
                  <a:lnTo>
                    <a:pt x="264" y="727"/>
                  </a:lnTo>
                  <a:lnTo>
                    <a:pt x="268" y="738"/>
                  </a:lnTo>
                  <a:lnTo>
                    <a:pt x="274" y="750"/>
                  </a:lnTo>
                  <a:lnTo>
                    <a:pt x="280" y="760"/>
                  </a:lnTo>
                  <a:lnTo>
                    <a:pt x="284" y="771"/>
                  </a:lnTo>
                  <a:lnTo>
                    <a:pt x="288" y="780"/>
                  </a:lnTo>
                  <a:lnTo>
                    <a:pt x="293" y="791"/>
                  </a:lnTo>
                  <a:lnTo>
                    <a:pt x="301" y="802"/>
                  </a:lnTo>
                  <a:lnTo>
                    <a:pt x="304" y="812"/>
                  </a:lnTo>
                  <a:lnTo>
                    <a:pt x="307" y="822"/>
                  </a:lnTo>
                  <a:lnTo>
                    <a:pt x="311" y="832"/>
                  </a:lnTo>
                  <a:lnTo>
                    <a:pt x="317" y="842"/>
                  </a:lnTo>
                  <a:lnTo>
                    <a:pt x="318" y="851"/>
                  </a:lnTo>
                  <a:lnTo>
                    <a:pt x="322" y="859"/>
                  </a:lnTo>
                  <a:lnTo>
                    <a:pt x="325" y="869"/>
                  </a:lnTo>
                  <a:lnTo>
                    <a:pt x="331" y="878"/>
                  </a:lnTo>
                  <a:lnTo>
                    <a:pt x="335" y="889"/>
                  </a:lnTo>
                  <a:lnTo>
                    <a:pt x="338" y="899"/>
                  </a:lnTo>
                  <a:lnTo>
                    <a:pt x="344" y="909"/>
                  </a:lnTo>
                  <a:lnTo>
                    <a:pt x="345" y="917"/>
                  </a:lnTo>
                  <a:lnTo>
                    <a:pt x="347" y="924"/>
                  </a:lnTo>
                  <a:lnTo>
                    <a:pt x="350" y="935"/>
                  </a:lnTo>
                  <a:lnTo>
                    <a:pt x="355" y="942"/>
                  </a:lnTo>
                  <a:lnTo>
                    <a:pt x="358" y="951"/>
                  </a:lnTo>
                  <a:lnTo>
                    <a:pt x="362" y="959"/>
                  </a:lnTo>
                  <a:lnTo>
                    <a:pt x="365" y="969"/>
                  </a:lnTo>
                  <a:lnTo>
                    <a:pt x="371" y="976"/>
                  </a:lnTo>
                  <a:lnTo>
                    <a:pt x="372" y="986"/>
                  </a:lnTo>
                  <a:lnTo>
                    <a:pt x="377" y="991"/>
                  </a:lnTo>
                  <a:lnTo>
                    <a:pt x="380" y="999"/>
                  </a:lnTo>
                  <a:lnTo>
                    <a:pt x="382" y="1008"/>
                  </a:lnTo>
                  <a:lnTo>
                    <a:pt x="388" y="1013"/>
                  </a:lnTo>
                  <a:lnTo>
                    <a:pt x="388" y="1019"/>
                  </a:lnTo>
                  <a:lnTo>
                    <a:pt x="390" y="1026"/>
                  </a:lnTo>
                  <a:lnTo>
                    <a:pt x="395" y="1033"/>
                  </a:lnTo>
                  <a:lnTo>
                    <a:pt x="398" y="1041"/>
                  </a:lnTo>
                  <a:lnTo>
                    <a:pt x="404" y="1046"/>
                  </a:lnTo>
                  <a:lnTo>
                    <a:pt x="404" y="1051"/>
                  </a:lnTo>
                  <a:lnTo>
                    <a:pt x="408" y="1059"/>
                  </a:lnTo>
                  <a:lnTo>
                    <a:pt x="409" y="1063"/>
                  </a:lnTo>
                  <a:lnTo>
                    <a:pt x="412" y="1068"/>
                  </a:lnTo>
                  <a:lnTo>
                    <a:pt x="418" y="1073"/>
                  </a:lnTo>
                  <a:lnTo>
                    <a:pt x="419" y="1078"/>
                  </a:lnTo>
                  <a:lnTo>
                    <a:pt x="422" y="1083"/>
                  </a:lnTo>
                  <a:lnTo>
                    <a:pt x="429" y="1092"/>
                  </a:lnTo>
                  <a:lnTo>
                    <a:pt x="437" y="1100"/>
                  </a:lnTo>
                  <a:lnTo>
                    <a:pt x="442" y="1106"/>
                  </a:lnTo>
                  <a:lnTo>
                    <a:pt x="451" y="1115"/>
                  </a:lnTo>
                  <a:lnTo>
                    <a:pt x="461" y="1120"/>
                  </a:lnTo>
                  <a:lnTo>
                    <a:pt x="468" y="1126"/>
                  </a:lnTo>
                  <a:lnTo>
                    <a:pt x="475" y="1127"/>
                  </a:lnTo>
                  <a:lnTo>
                    <a:pt x="484" y="1130"/>
                  </a:lnTo>
                  <a:lnTo>
                    <a:pt x="488" y="1130"/>
                  </a:lnTo>
                  <a:lnTo>
                    <a:pt x="492" y="1133"/>
                  </a:lnTo>
                  <a:lnTo>
                    <a:pt x="496" y="1133"/>
                  </a:lnTo>
                  <a:lnTo>
                    <a:pt x="502" y="1133"/>
                  </a:lnTo>
                  <a:lnTo>
                    <a:pt x="506" y="1133"/>
                  </a:lnTo>
                  <a:lnTo>
                    <a:pt x="515" y="1133"/>
                  </a:lnTo>
                  <a:lnTo>
                    <a:pt x="521" y="1133"/>
                  </a:lnTo>
                  <a:lnTo>
                    <a:pt x="529" y="1133"/>
                  </a:lnTo>
                  <a:lnTo>
                    <a:pt x="536" y="1133"/>
                  </a:lnTo>
                  <a:lnTo>
                    <a:pt x="548" y="1133"/>
                  </a:lnTo>
                  <a:lnTo>
                    <a:pt x="554" y="1133"/>
                  </a:lnTo>
                  <a:lnTo>
                    <a:pt x="563" y="1133"/>
                  </a:lnTo>
                  <a:lnTo>
                    <a:pt x="572" y="1133"/>
                  </a:lnTo>
                  <a:lnTo>
                    <a:pt x="581" y="1133"/>
                  </a:lnTo>
                  <a:lnTo>
                    <a:pt x="593" y="1130"/>
                  </a:lnTo>
                  <a:lnTo>
                    <a:pt x="606" y="1130"/>
                  </a:lnTo>
                  <a:lnTo>
                    <a:pt x="616" y="1130"/>
                  </a:lnTo>
                  <a:lnTo>
                    <a:pt x="628" y="1130"/>
                  </a:lnTo>
                  <a:lnTo>
                    <a:pt x="640" y="1127"/>
                  </a:lnTo>
                  <a:lnTo>
                    <a:pt x="653" y="1126"/>
                  </a:lnTo>
                  <a:lnTo>
                    <a:pt x="665" y="1126"/>
                  </a:lnTo>
                  <a:lnTo>
                    <a:pt x="678" y="1123"/>
                  </a:lnTo>
                  <a:lnTo>
                    <a:pt x="692" y="1123"/>
                  </a:lnTo>
                  <a:lnTo>
                    <a:pt x="708" y="1123"/>
                  </a:lnTo>
                  <a:lnTo>
                    <a:pt x="720" y="1120"/>
                  </a:lnTo>
                  <a:lnTo>
                    <a:pt x="735" y="1119"/>
                  </a:lnTo>
                  <a:lnTo>
                    <a:pt x="750" y="1115"/>
                  </a:lnTo>
                  <a:lnTo>
                    <a:pt x="767" y="1115"/>
                  </a:lnTo>
                  <a:lnTo>
                    <a:pt x="783" y="1113"/>
                  </a:lnTo>
                  <a:lnTo>
                    <a:pt x="800" y="1110"/>
                  </a:lnTo>
                  <a:lnTo>
                    <a:pt x="814" y="1108"/>
                  </a:lnTo>
                  <a:lnTo>
                    <a:pt x="833" y="1106"/>
                  </a:lnTo>
                  <a:lnTo>
                    <a:pt x="849" y="1103"/>
                  </a:lnTo>
                  <a:lnTo>
                    <a:pt x="867" y="1100"/>
                  </a:lnTo>
                  <a:lnTo>
                    <a:pt x="882" y="1098"/>
                  </a:lnTo>
                  <a:lnTo>
                    <a:pt x="900" y="1098"/>
                  </a:lnTo>
                  <a:lnTo>
                    <a:pt x="917" y="1093"/>
                  </a:lnTo>
                  <a:lnTo>
                    <a:pt x="937" y="1092"/>
                  </a:lnTo>
                  <a:lnTo>
                    <a:pt x="957" y="1088"/>
                  </a:lnTo>
                  <a:lnTo>
                    <a:pt x="974" y="1088"/>
                  </a:lnTo>
                  <a:lnTo>
                    <a:pt x="993" y="1083"/>
                  </a:lnTo>
                  <a:lnTo>
                    <a:pt x="1011" y="1080"/>
                  </a:lnTo>
                  <a:lnTo>
                    <a:pt x="1034" y="1078"/>
                  </a:lnTo>
                  <a:lnTo>
                    <a:pt x="1053" y="1076"/>
                  </a:lnTo>
                  <a:lnTo>
                    <a:pt x="1071" y="1073"/>
                  </a:lnTo>
                  <a:lnTo>
                    <a:pt x="1093" y="1068"/>
                  </a:lnTo>
                  <a:lnTo>
                    <a:pt x="1114" y="1066"/>
                  </a:lnTo>
                  <a:lnTo>
                    <a:pt x="1135" y="1066"/>
                  </a:lnTo>
                  <a:lnTo>
                    <a:pt x="1155" y="1060"/>
                  </a:lnTo>
                  <a:lnTo>
                    <a:pt x="1175" y="1059"/>
                  </a:lnTo>
                  <a:lnTo>
                    <a:pt x="1198" y="1055"/>
                  </a:lnTo>
                  <a:lnTo>
                    <a:pt x="1221" y="1053"/>
                  </a:lnTo>
                  <a:lnTo>
                    <a:pt x="1239" y="1049"/>
                  </a:lnTo>
                  <a:lnTo>
                    <a:pt x="1262" y="1046"/>
                  </a:lnTo>
                  <a:lnTo>
                    <a:pt x="1285" y="1043"/>
                  </a:lnTo>
                  <a:lnTo>
                    <a:pt x="1306" y="1041"/>
                  </a:lnTo>
                  <a:lnTo>
                    <a:pt x="1329" y="1035"/>
                  </a:lnTo>
                  <a:lnTo>
                    <a:pt x="1352" y="1032"/>
                  </a:lnTo>
                  <a:lnTo>
                    <a:pt x="1371" y="1029"/>
                  </a:lnTo>
                  <a:lnTo>
                    <a:pt x="1396" y="1026"/>
                  </a:lnTo>
                  <a:lnTo>
                    <a:pt x="1419" y="1021"/>
                  </a:lnTo>
                  <a:lnTo>
                    <a:pt x="1443" y="1019"/>
                  </a:lnTo>
                  <a:lnTo>
                    <a:pt x="1463" y="1013"/>
                  </a:lnTo>
                  <a:lnTo>
                    <a:pt x="1489" y="1012"/>
                  </a:lnTo>
                  <a:lnTo>
                    <a:pt x="1510" y="1008"/>
                  </a:lnTo>
                  <a:lnTo>
                    <a:pt x="1530" y="1003"/>
                  </a:lnTo>
                  <a:lnTo>
                    <a:pt x="1553" y="1002"/>
                  </a:lnTo>
                  <a:lnTo>
                    <a:pt x="1575" y="996"/>
                  </a:lnTo>
                  <a:lnTo>
                    <a:pt x="1597" y="993"/>
                  </a:lnTo>
                  <a:lnTo>
                    <a:pt x="1620" y="989"/>
                  </a:lnTo>
                  <a:lnTo>
                    <a:pt x="1643" y="986"/>
                  </a:lnTo>
                  <a:lnTo>
                    <a:pt x="1663" y="981"/>
                  </a:lnTo>
                  <a:lnTo>
                    <a:pt x="1684" y="979"/>
                  </a:lnTo>
                  <a:lnTo>
                    <a:pt x="1707" y="975"/>
                  </a:lnTo>
                  <a:lnTo>
                    <a:pt x="1729" y="969"/>
                  </a:lnTo>
                  <a:lnTo>
                    <a:pt x="1750" y="966"/>
                  </a:lnTo>
                  <a:lnTo>
                    <a:pt x="1771" y="962"/>
                  </a:lnTo>
                  <a:lnTo>
                    <a:pt x="1794" y="959"/>
                  </a:lnTo>
                  <a:lnTo>
                    <a:pt x="1814" y="951"/>
                  </a:lnTo>
                  <a:lnTo>
                    <a:pt x="1836" y="949"/>
                  </a:lnTo>
                  <a:lnTo>
                    <a:pt x="1856" y="944"/>
                  </a:lnTo>
                  <a:lnTo>
                    <a:pt x="1875" y="942"/>
                  </a:lnTo>
                  <a:lnTo>
                    <a:pt x="1895" y="935"/>
                  </a:lnTo>
                  <a:lnTo>
                    <a:pt x="1918" y="932"/>
                  </a:lnTo>
                  <a:lnTo>
                    <a:pt x="1935" y="929"/>
                  </a:lnTo>
                  <a:lnTo>
                    <a:pt x="1958" y="924"/>
                  </a:lnTo>
                  <a:lnTo>
                    <a:pt x="1978" y="919"/>
                  </a:lnTo>
                  <a:lnTo>
                    <a:pt x="1997" y="915"/>
                  </a:lnTo>
                  <a:lnTo>
                    <a:pt x="2015" y="909"/>
                  </a:lnTo>
                  <a:lnTo>
                    <a:pt x="2032" y="907"/>
                  </a:lnTo>
                  <a:lnTo>
                    <a:pt x="2052" y="902"/>
                  </a:lnTo>
                  <a:lnTo>
                    <a:pt x="2072" y="899"/>
                  </a:lnTo>
                  <a:lnTo>
                    <a:pt x="2088" y="894"/>
                  </a:lnTo>
                  <a:lnTo>
                    <a:pt x="2104" y="889"/>
                  </a:lnTo>
                  <a:lnTo>
                    <a:pt x="2125" y="884"/>
                  </a:lnTo>
                  <a:lnTo>
                    <a:pt x="2141" y="882"/>
                  </a:lnTo>
                  <a:lnTo>
                    <a:pt x="2156" y="878"/>
                  </a:lnTo>
                  <a:lnTo>
                    <a:pt x="2174" y="872"/>
                  </a:lnTo>
                  <a:lnTo>
                    <a:pt x="2189" y="867"/>
                  </a:lnTo>
                  <a:lnTo>
                    <a:pt x="2206" y="862"/>
                  </a:lnTo>
                  <a:lnTo>
                    <a:pt x="2219" y="859"/>
                  </a:lnTo>
                  <a:lnTo>
                    <a:pt x="2233" y="855"/>
                  </a:lnTo>
                  <a:lnTo>
                    <a:pt x="2248" y="850"/>
                  </a:lnTo>
                  <a:lnTo>
                    <a:pt x="2263" y="847"/>
                  </a:lnTo>
                  <a:lnTo>
                    <a:pt x="2276" y="842"/>
                  </a:lnTo>
                  <a:lnTo>
                    <a:pt x="2288" y="837"/>
                  </a:lnTo>
                  <a:lnTo>
                    <a:pt x="2300" y="835"/>
                  </a:lnTo>
                  <a:lnTo>
                    <a:pt x="2313" y="830"/>
                  </a:lnTo>
                  <a:lnTo>
                    <a:pt x="2326" y="824"/>
                  </a:lnTo>
                  <a:lnTo>
                    <a:pt x="2336" y="822"/>
                  </a:lnTo>
                  <a:lnTo>
                    <a:pt x="2349" y="818"/>
                  </a:lnTo>
                  <a:lnTo>
                    <a:pt x="2357" y="814"/>
                  </a:lnTo>
                  <a:lnTo>
                    <a:pt x="2369" y="810"/>
                  </a:lnTo>
                  <a:lnTo>
                    <a:pt x="2376" y="807"/>
                  </a:lnTo>
                  <a:lnTo>
                    <a:pt x="2383" y="802"/>
                  </a:lnTo>
                  <a:lnTo>
                    <a:pt x="2393" y="798"/>
                  </a:lnTo>
                  <a:lnTo>
                    <a:pt x="2397" y="794"/>
                  </a:lnTo>
                  <a:lnTo>
                    <a:pt x="2409" y="791"/>
                  </a:lnTo>
                  <a:lnTo>
                    <a:pt x="2413" y="787"/>
                  </a:lnTo>
                  <a:lnTo>
                    <a:pt x="2417" y="783"/>
                  </a:lnTo>
                  <a:lnTo>
                    <a:pt x="2429" y="775"/>
                  </a:lnTo>
                  <a:lnTo>
                    <a:pt x="2436" y="771"/>
                  </a:lnTo>
                  <a:lnTo>
                    <a:pt x="2437" y="763"/>
                  </a:lnTo>
                  <a:lnTo>
                    <a:pt x="2440" y="758"/>
                  </a:lnTo>
                  <a:lnTo>
                    <a:pt x="2437" y="750"/>
                  </a:lnTo>
                  <a:lnTo>
                    <a:pt x="2437" y="743"/>
                  </a:lnTo>
                  <a:lnTo>
                    <a:pt x="2436" y="734"/>
                  </a:lnTo>
                  <a:lnTo>
                    <a:pt x="2430" y="727"/>
                  </a:lnTo>
                  <a:lnTo>
                    <a:pt x="2425" y="716"/>
                  </a:lnTo>
                  <a:lnTo>
                    <a:pt x="2423" y="707"/>
                  </a:lnTo>
                  <a:lnTo>
                    <a:pt x="2415" y="696"/>
                  </a:lnTo>
                  <a:lnTo>
                    <a:pt x="2410" y="686"/>
                  </a:lnTo>
                  <a:lnTo>
                    <a:pt x="2403" y="676"/>
                  </a:lnTo>
                  <a:lnTo>
                    <a:pt x="2396" y="663"/>
                  </a:lnTo>
                  <a:lnTo>
                    <a:pt x="2386" y="653"/>
                  </a:lnTo>
                  <a:lnTo>
                    <a:pt x="2380" y="641"/>
                  </a:lnTo>
                  <a:lnTo>
                    <a:pt x="2369" y="626"/>
                  </a:lnTo>
                  <a:lnTo>
                    <a:pt x="2357" y="614"/>
                  </a:lnTo>
                  <a:lnTo>
                    <a:pt x="2349" y="599"/>
                  </a:lnTo>
                  <a:lnTo>
                    <a:pt x="2339" y="587"/>
                  </a:lnTo>
                  <a:lnTo>
                    <a:pt x="2326" y="572"/>
                  </a:lnTo>
                  <a:lnTo>
                    <a:pt x="2313" y="556"/>
                  </a:lnTo>
                  <a:lnTo>
                    <a:pt x="2300" y="542"/>
                  </a:lnTo>
                  <a:lnTo>
                    <a:pt x="2290" y="526"/>
                  </a:lnTo>
                  <a:lnTo>
                    <a:pt x="2279" y="512"/>
                  </a:lnTo>
                  <a:lnTo>
                    <a:pt x="2263" y="496"/>
                  </a:lnTo>
                  <a:lnTo>
                    <a:pt x="2248" y="482"/>
                  </a:lnTo>
                  <a:lnTo>
                    <a:pt x="2236" y="466"/>
                  </a:lnTo>
                  <a:lnTo>
                    <a:pt x="2219" y="449"/>
                  </a:lnTo>
                  <a:lnTo>
                    <a:pt x="2206" y="433"/>
                  </a:lnTo>
                  <a:lnTo>
                    <a:pt x="2192" y="418"/>
                  </a:lnTo>
                  <a:lnTo>
                    <a:pt x="2176" y="405"/>
                  </a:lnTo>
                  <a:lnTo>
                    <a:pt x="2162" y="388"/>
                  </a:lnTo>
                  <a:lnTo>
                    <a:pt x="2146" y="372"/>
                  </a:lnTo>
                  <a:lnTo>
                    <a:pt x="2131" y="358"/>
                  </a:lnTo>
                  <a:lnTo>
                    <a:pt x="2116" y="342"/>
                  </a:lnTo>
                  <a:lnTo>
                    <a:pt x="2099" y="325"/>
                  </a:lnTo>
                  <a:lnTo>
                    <a:pt x="2084" y="309"/>
                  </a:lnTo>
                  <a:lnTo>
                    <a:pt x="2068" y="292"/>
                  </a:lnTo>
                  <a:lnTo>
                    <a:pt x="2055" y="276"/>
                  </a:lnTo>
                  <a:lnTo>
                    <a:pt x="2038" y="262"/>
                  </a:lnTo>
                  <a:lnTo>
                    <a:pt x="2020" y="248"/>
                  </a:lnTo>
                  <a:lnTo>
                    <a:pt x="2002" y="232"/>
                  </a:lnTo>
                  <a:lnTo>
                    <a:pt x="1991" y="217"/>
                  </a:lnTo>
                  <a:lnTo>
                    <a:pt x="1975" y="202"/>
                  </a:lnTo>
                  <a:lnTo>
                    <a:pt x="1960" y="189"/>
                  </a:lnTo>
                  <a:lnTo>
                    <a:pt x="1944" y="175"/>
                  </a:lnTo>
                  <a:lnTo>
                    <a:pt x="1927" y="162"/>
                  </a:lnTo>
                  <a:lnTo>
                    <a:pt x="1913" y="148"/>
                  </a:lnTo>
                  <a:lnTo>
                    <a:pt x="1898" y="135"/>
                  </a:lnTo>
                  <a:lnTo>
                    <a:pt x="1885" y="124"/>
                  </a:lnTo>
                  <a:lnTo>
                    <a:pt x="1871" y="114"/>
                  </a:lnTo>
                  <a:lnTo>
                    <a:pt x="1856" y="104"/>
                  </a:lnTo>
                  <a:lnTo>
                    <a:pt x="1843" y="91"/>
                  </a:lnTo>
                  <a:lnTo>
                    <a:pt x="1828" y="78"/>
                  </a:lnTo>
                  <a:lnTo>
                    <a:pt x="1820" y="71"/>
                  </a:lnTo>
                  <a:lnTo>
                    <a:pt x="1804" y="58"/>
                  </a:lnTo>
                  <a:lnTo>
                    <a:pt x="1794" y="51"/>
                  </a:lnTo>
                  <a:lnTo>
                    <a:pt x="1783" y="44"/>
                  </a:lnTo>
                  <a:lnTo>
                    <a:pt x="1771" y="38"/>
                  </a:lnTo>
                  <a:lnTo>
                    <a:pt x="1761" y="31"/>
                  </a:lnTo>
                  <a:lnTo>
                    <a:pt x="1750" y="24"/>
                  </a:lnTo>
                  <a:lnTo>
                    <a:pt x="1741" y="18"/>
                  </a:lnTo>
                  <a:lnTo>
                    <a:pt x="1731" y="14"/>
                  </a:lnTo>
                  <a:lnTo>
                    <a:pt x="1724" y="8"/>
                  </a:lnTo>
                  <a:lnTo>
                    <a:pt x="1717" y="7"/>
                  </a:lnTo>
                  <a:lnTo>
                    <a:pt x="1710" y="4"/>
                  </a:lnTo>
                  <a:lnTo>
                    <a:pt x="1704" y="4"/>
                  </a:lnTo>
                  <a:lnTo>
                    <a:pt x="1697" y="0"/>
                  </a:lnTo>
                  <a:lnTo>
                    <a:pt x="1687" y="0"/>
                  </a:lnTo>
                  <a:lnTo>
                    <a:pt x="1676" y="0"/>
                  </a:lnTo>
                  <a:lnTo>
                    <a:pt x="1663" y="0"/>
                  </a:lnTo>
                  <a:lnTo>
                    <a:pt x="1650" y="0"/>
                  </a:lnTo>
                  <a:lnTo>
                    <a:pt x="1630" y="0"/>
                  </a:lnTo>
                  <a:lnTo>
                    <a:pt x="1615" y="0"/>
                  </a:lnTo>
                  <a:lnTo>
                    <a:pt x="1596" y="4"/>
                  </a:lnTo>
                  <a:lnTo>
                    <a:pt x="1573" y="4"/>
                  </a:lnTo>
                  <a:lnTo>
                    <a:pt x="1550" y="7"/>
                  </a:lnTo>
                  <a:lnTo>
                    <a:pt x="1526" y="8"/>
                  </a:lnTo>
                  <a:lnTo>
                    <a:pt x="1503" y="13"/>
                  </a:lnTo>
                  <a:lnTo>
                    <a:pt x="1476" y="13"/>
                  </a:lnTo>
                  <a:lnTo>
                    <a:pt x="1446" y="16"/>
                  </a:lnTo>
                  <a:lnTo>
                    <a:pt x="1419" y="18"/>
                  </a:lnTo>
                  <a:lnTo>
                    <a:pt x="1389" y="24"/>
                  </a:lnTo>
                  <a:lnTo>
                    <a:pt x="1359" y="27"/>
                  </a:lnTo>
                  <a:lnTo>
                    <a:pt x="1326" y="28"/>
                  </a:lnTo>
                  <a:lnTo>
                    <a:pt x="1295" y="34"/>
                  </a:lnTo>
                  <a:lnTo>
                    <a:pt x="1262" y="38"/>
                  </a:lnTo>
                  <a:lnTo>
                    <a:pt x="1225" y="41"/>
                  </a:lnTo>
                  <a:lnTo>
                    <a:pt x="1190" y="46"/>
                  </a:lnTo>
                  <a:lnTo>
                    <a:pt x="1155" y="51"/>
                  </a:lnTo>
                  <a:lnTo>
                    <a:pt x="1121" y="57"/>
                  </a:lnTo>
                  <a:lnTo>
                    <a:pt x="1083" y="58"/>
                  </a:lnTo>
                  <a:lnTo>
                    <a:pt x="1046" y="64"/>
                  </a:lnTo>
                  <a:lnTo>
                    <a:pt x="1008" y="71"/>
                  </a:lnTo>
                  <a:lnTo>
                    <a:pt x="971" y="77"/>
                  </a:lnTo>
                  <a:lnTo>
                    <a:pt x="934" y="81"/>
                  </a:lnTo>
                  <a:lnTo>
                    <a:pt x="897" y="88"/>
                  </a:lnTo>
                  <a:lnTo>
                    <a:pt x="860" y="93"/>
                  </a:lnTo>
                  <a:lnTo>
                    <a:pt x="820" y="98"/>
                  </a:lnTo>
                  <a:lnTo>
                    <a:pt x="783" y="104"/>
                  </a:lnTo>
                  <a:lnTo>
                    <a:pt x="746" y="111"/>
                  </a:lnTo>
                  <a:lnTo>
                    <a:pt x="708" y="115"/>
                  </a:lnTo>
                  <a:lnTo>
                    <a:pt x="669" y="120"/>
                  </a:lnTo>
                  <a:lnTo>
                    <a:pt x="632" y="130"/>
                  </a:lnTo>
                  <a:lnTo>
                    <a:pt x="593" y="132"/>
                  </a:lnTo>
                  <a:lnTo>
                    <a:pt x="559" y="138"/>
                  </a:lnTo>
                  <a:lnTo>
                    <a:pt x="524" y="144"/>
                  </a:lnTo>
                  <a:lnTo>
                    <a:pt x="489" y="148"/>
                  </a:lnTo>
                  <a:lnTo>
                    <a:pt x="455" y="152"/>
                  </a:lnTo>
                  <a:lnTo>
                    <a:pt x="419" y="160"/>
                  </a:lnTo>
                  <a:lnTo>
                    <a:pt x="388" y="165"/>
                  </a:lnTo>
                  <a:lnTo>
                    <a:pt x="355" y="171"/>
                  </a:lnTo>
                  <a:lnTo>
                    <a:pt x="325" y="175"/>
                  </a:lnTo>
                  <a:lnTo>
                    <a:pt x="295" y="184"/>
                  </a:lnTo>
                  <a:lnTo>
                    <a:pt x="268" y="188"/>
                  </a:lnTo>
                  <a:lnTo>
                    <a:pt x="238" y="189"/>
                  </a:lnTo>
                  <a:lnTo>
                    <a:pt x="214" y="195"/>
                  </a:lnTo>
                  <a:lnTo>
                    <a:pt x="187" y="201"/>
                  </a:lnTo>
                  <a:lnTo>
                    <a:pt x="163" y="205"/>
                  </a:lnTo>
                  <a:lnTo>
                    <a:pt x="141" y="208"/>
                  </a:lnTo>
                  <a:lnTo>
                    <a:pt x="120" y="211"/>
                  </a:lnTo>
                  <a:lnTo>
                    <a:pt x="99" y="217"/>
                  </a:lnTo>
                  <a:lnTo>
                    <a:pt x="84" y="221"/>
                  </a:lnTo>
                  <a:lnTo>
                    <a:pt x="64" y="222"/>
                  </a:lnTo>
                  <a:lnTo>
                    <a:pt x="50" y="225"/>
                  </a:lnTo>
                  <a:lnTo>
                    <a:pt x="37" y="231"/>
                  </a:lnTo>
                  <a:lnTo>
                    <a:pt x="30" y="232"/>
                  </a:lnTo>
                  <a:lnTo>
                    <a:pt x="17" y="235"/>
                  </a:lnTo>
                  <a:lnTo>
                    <a:pt x="13" y="238"/>
                  </a:lnTo>
                  <a:lnTo>
                    <a:pt x="7" y="241"/>
                  </a:lnTo>
                  <a:lnTo>
                    <a:pt x="7" y="244"/>
                  </a:lnTo>
                  <a:lnTo>
                    <a:pt x="7" y="2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86"/>
            <p:cNvSpPr>
              <a:spLocks/>
            </p:cNvSpPr>
            <p:nvPr/>
          </p:nvSpPr>
          <p:spPr bwMode="auto">
            <a:xfrm>
              <a:off x="207686" y="2768730"/>
              <a:ext cx="35548" cy="646784"/>
            </a:xfrm>
            <a:custGeom>
              <a:avLst/>
              <a:gdLst>
                <a:gd name="T0" fmla="*/ 33 w 110"/>
                <a:gd name="T1" fmla="*/ 1809 h 1965"/>
                <a:gd name="T2" fmla="*/ 33 w 110"/>
                <a:gd name="T3" fmla="*/ 1781 h 1965"/>
                <a:gd name="T4" fmla="*/ 33 w 110"/>
                <a:gd name="T5" fmla="*/ 1740 h 1965"/>
                <a:gd name="T6" fmla="*/ 33 w 110"/>
                <a:gd name="T7" fmla="*/ 1691 h 1965"/>
                <a:gd name="T8" fmla="*/ 30 w 110"/>
                <a:gd name="T9" fmla="*/ 1628 h 1965"/>
                <a:gd name="T10" fmla="*/ 27 w 110"/>
                <a:gd name="T11" fmla="*/ 1558 h 1965"/>
                <a:gd name="T12" fmla="*/ 27 w 110"/>
                <a:gd name="T13" fmla="*/ 1480 h 1965"/>
                <a:gd name="T14" fmla="*/ 23 w 110"/>
                <a:gd name="T15" fmla="*/ 1392 h 1965"/>
                <a:gd name="T16" fmla="*/ 20 w 110"/>
                <a:gd name="T17" fmla="*/ 1295 h 1965"/>
                <a:gd name="T18" fmla="*/ 15 w 110"/>
                <a:gd name="T19" fmla="*/ 1194 h 1965"/>
                <a:gd name="T20" fmla="*/ 13 w 110"/>
                <a:gd name="T21" fmla="*/ 1081 h 1965"/>
                <a:gd name="T22" fmla="*/ 7 w 110"/>
                <a:gd name="T23" fmla="*/ 965 h 1965"/>
                <a:gd name="T24" fmla="*/ 3 w 110"/>
                <a:gd name="T25" fmla="*/ 847 h 1965"/>
                <a:gd name="T26" fmla="*/ 0 w 110"/>
                <a:gd name="T27" fmla="*/ 735 h 1965"/>
                <a:gd name="T28" fmla="*/ 3 w 110"/>
                <a:gd name="T29" fmla="*/ 629 h 1965"/>
                <a:gd name="T30" fmla="*/ 6 w 110"/>
                <a:gd name="T31" fmla="*/ 524 h 1965"/>
                <a:gd name="T32" fmla="*/ 13 w 110"/>
                <a:gd name="T33" fmla="*/ 428 h 1965"/>
                <a:gd name="T34" fmla="*/ 19 w 110"/>
                <a:gd name="T35" fmla="*/ 341 h 1965"/>
                <a:gd name="T36" fmla="*/ 23 w 110"/>
                <a:gd name="T37" fmla="*/ 261 h 1965"/>
                <a:gd name="T38" fmla="*/ 30 w 110"/>
                <a:gd name="T39" fmla="*/ 191 h 1965"/>
                <a:gd name="T40" fmla="*/ 35 w 110"/>
                <a:gd name="T41" fmla="*/ 129 h 1965"/>
                <a:gd name="T42" fmla="*/ 40 w 110"/>
                <a:gd name="T43" fmla="*/ 79 h 1965"/>
                <a:gd name="T44" fmla="*/ 45 w 110"/>
                <a:gd name="T45" fmla="*/ 42 h 1965"/>
                <a:gd name="T46" fmla="*/ 45 w 110"/>
                <a:gd name="T47" fmla="*/ 16 h 1965"/>
                <a:gd name="T48" fmla="*/ 47 w 110"/>
                <a:gd name="T49" fmla="*/ 0 h 1965"/>
                <a:gd name="T50" fmla="*/ 77 w 110"/>
                <a:gd name="T51" fmla="*/ 25 h 1965"/>
                <a:gd name="T52" fmla="*/ 103 w 110"/>
                <a:gd name="T53" fmla="*/ 73 h 1965"/>
                <a:gd name="T54" fmla="*/ 110 w 110"/>
                <a:gd name="T55" fmla="*/ 112 h 1965"/>
                <a:gd name="T56" fmla="*/ 109 w 110"/>
                <a:gd name="T57" fmla="*/ 144 h 1965"/>
                <a:gd name="T58" fmla="*/ 109 w 110"/>
                <a:gd name="T59" fmla="*/ 191 h 1965"/>
                <a:gd name="T60" fmla="*/ 103 w 110"/>
                <a:gd name="T61" fmla="*/ 248 h 1965"/>
                <a:gd name="T62" fmla="*/ 99 w 110"/>
                <a:gd name="T63" fmla="*/ 320 h 1965"/>
                <a:gd name="T64" fmla="*/ 96 w 110"/>
                <a:gd name="T65" fmla="*/ 397 h 1965"/>
                <a:gd name="T66" fmla="*/ 93 w 110"/>
                <a:gd name="T67" fmla="*/ 485 h 1965"/>
                <a:gd name="T68" fmla="*/ 87 w 110"/>
                <a:gd name="T69" fmla="*/ 573 h 1965"/>
                <a:gd name="T70" fmla="*/ 85 w 110"/>
                <a:gd name="T71" fmla="*/ 669 h 1965"/>
                <a:gd name="T72" fmla="*/ 80 w 110"/>
                <a:gd name="T73" fmla="*/ 760 h 1965"/>
                <a:gd name="T74" fmla="*/ 77 w 110"/>
                <a:gd name="T75" fmla="*/ 853 h 1965"/>
                <a:gd name="T76" fmla="*/ 77 w 110"/>
                <a:gd name="T77" fmla="*/ 944 h 1965"/>
                <a:gd name="T78" fmla="*/ 77 w 110"/>
                <a:gd name="T79" fmla="*/ 1031 h 1965"/>
                <a:gd name="T80" fmla="*/ 77 w 110"/>
                <a:gd name="T81" fmla="*/ 1114 h 1965"/>
                <a:gd name="T82" fmla="*/ 77 w 110"/>
                <a:gd name="T83" fmla="*/ 1204 h 1965"/>
                <a:gd name="T84" fmla="*/ 80 w 110"/>
                <a:gd name="T85" fmla="*/ 1298 h 1965"/>
                <a:gd name="T86" fmla="*/ 85 w 110"/>
                <a:gd name="T87" fmla="*/ 1392 h 1965"/>
                <a:gd name="T88" fmla="*/ 87 w 110"/>
                <a:gd name="T89" fmla="*/ 1487 h 1965"/>
                <a:gd name="T90" fmla="*/ 93 w 110"/>
                <a:gd name="T91" fmla="*/ 1581 h 1965"/>
                <a:gd name="T92" fmla="*/ 97 w 110"/>
                <a:gd name="T93" fmla="*/ 1668 h 1965"/>
                <a:gd name="T94" fmla="*/ 99 w 110"/>
                <a:gd name="T95" fmla="*/ 1748 h 1965"/>
                <a:gd name="T96" fmla="*/ 103 w 110"/>
                <a:gd name="T97" fmla="*/ 1812 h 1965"/>
                <a:gd name="T98" fmla="*/ 103 w 110"/>
                <a:gd name="T99" fmla="*/ 1874 h 1965"/>
                <a:gd name="T100" fmla="*/ 103 w 110"/>
                <a:gd name="T101" fmla="*/ 1922 h 1965"/>
                <a:gd name="T102" fmla="*/ 103 w 110"/>
                <a:gd name="T103" fmla="*/ 1949 h 1965"/>
                <a:gd name="T104" fmla="*/ 85 w 110"/>
                <a:gd name="T105" fmla="*/ 1959 h 1965"/>
                <a:gd name="T106" fmla="*/ 67 w 110"/>
                <a:gd name="T107" fmla="*/ 1932 h 1965"/>
                <a:gd name="T108" fmla="*/ 56 w 110"/>
                <a:gd name="T109" fmla="*/ 1899 h 1965"/>
                <a:gd name="T110" fmla="*/ 45 w 110"/>
                <a:gd name="T111" fmla="*/ 1865 h 1965"/>
                <a:gd name="T112" fmla="*/ 39 w 110"/>
                <a:gd name="T113" fmla="*/ 1841 h 1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" h="1965">
                  <a:moveTo>
                    <a:pt x="35" y="1829"/>
                  </a:moveTo>
                  <a:lnTo>
                    <a:pt x="35" y="1826"/>
                  </a:lnTo>
                  <a:lnTo>
                    <a:pt x="35" y="1819"/>
                  </a:lnTo>
                  <a:lnTo>
                    <a:pt x="35" y="1812"/>
                  </a:lnTo>
                  <a:lnTo>
                    <a:pt x="33" y="1809"/>
                  </a:lnTo>
                  <a:lnTo>
                    <a:pt x="33" y="1805"/>
                  </a:lnTo>
                  <a:lnTo>
                    <a:pt x="33" y="1798"/>
                  </a:lnTo>
                  <a:lnTo>
                    <a:pt x="33" y="1795"/>
                  </a:lnTo>
                  <a:lnTo>
                    <a:pt x="33" y="1788"/>
                  </a:lnTo>
                  <a:lnTo>
                    <a:pt x="33" y="1781"/>
                  </a:lnTo>
                  <a:lnTo>
                    <a:pt x="33" y="1772"/>
                  </a:lnTo>
                  <a:lnTo>
                    <a:pt x="33" y="1768"/>
                  </a:lnTo>
                  <a:lnTo>
                    <a:pt x="33" y="1757"/>
                  </a:lnTo>
                  <a:lnTo>
                    <a:pt x="33" y="1751"/>
                  </a:lnTo>
                  <a:lnTo>
                    <a:pt x="33" y="1740"/>
                  </a:lnTo>
                  <a:lnTo>
                    <a:pt x="33" y="1730"/>
                  </a:lnTo>
                  <a:lnTo>
                    <a:pt x="33" y="1721"/>
                  </a:lnTo>
                  <a:lnTo>
                    <a:pt x="33" y="1711"/>
                  </a:lnTo>
                  <a:lnTo>
                    <a:pt x="33" y="1701"/>
                  </a:lnTo>
                  <a:lnTo>
                    <a:pt x="33" y="1691"/>
                  </a:lnTo>
                  <a:lnTo>
                    <a:pt x="30" y="1678"/>
                  </a:lnTo>
                  <a:lnTo>
                    <a:pt x="30" y="1668"/>
                  </a:lnTo>
                  <a:lnTo>
                    <a:pt x="30" y="1654"/>
                  </a:lnTo>
                  <a:lnTo>
                    <a:pt x="30" y="1643"/>
                  </a:lnTo>
                  <a:lnTo>
                    <a:pt x="30" y="1628"/>
                  </a:lnTo>
                  <a:lnTo>
                    <a:pt x="30" y="1615"/>
                  </a:lnTo>
                  <a:lnTo>
                    <a:pt x="30" y="1604"/>
                  </a:lnTo>
                  <a:lnTo>
                    <a:pt x="30" y="1591"/>
                  </a:lnTo>
                  <a:lnTo>
                    <a:pt x="30" y="1573"/>
                  </a:lnTo>
                  <a:lnTo>
                    <a:pt x="27" y="1558"/>
                  </a:lnTo>
                  <a:lnTo>
                    <a:pt x="27" y="1544"/>
                  </a:lnTo>
                  <a:lnTo>
                    <a:pt x="27" y="1529"/>
                  </a:lnTo>
                  <a:lnTo>
                    <a:pt x="27" y="1511"/>
                  </a:lnTo>
                  <a:lnTo>
                    <a:pt x="27" y="1496"/>
                  </a:lnTo>
                  <a:lnTo>
                    <a:pt x="27" y="1480"/>
                  </a:lnTo>
                  <a:lnTo>
                    <a:pt x="27" y="1464"/>
                  </a:lnTo>
                  <a:lnTo>
                    <a:pt x="25" y="1443"/>
                  </a:lnTo>
                  <a:lnTo>
                    <a:pt x="25" y="1429"/>
                  </a:lnTo>
                  <a:lnTo>
                    <a:pt x="23" y="1410"/>
                  </a:lnTo>
                  <a:lnTo>
                    <a:pt x="23" y="1392"/>
                  </a:lnTo>
                  <a:lnTo>
                    <a:pt x="23" y="1372"/>
                  </a:lnTo>
                  <a:lnTo>
                    <a:pt x="23" y="1355"/>
                  </a:lnTo>
                  <a:lnTo>
                    <a:pt x="23" y="1336"/>
                  </a:lnTo>
                  <a:lnTo>
                    <a:pt x="23" y="1318"/>
                  </a:lnTo>
                  <a:lnTo>
                    <a:pt x="20" y="1295"/>
                  </a:lnTo>
                  <a:lnTo>
                    <a:pt x="20" y="1276"/>
                  </a:lnTo>
                  <a:lnTo>
                    <a:pt x="19" y="1256"/>
                  </a:lnTo>
                  <a:lnTo>
                    <a:pt x="19" y="1236"/>
                  </a:lnTo>
                  <a:lnTo>
                    <a:pt x="15" y="1216"/>
                  </a:lnTo>
                  <a:lnTo>
                    <a:pt x="15" y="1194"/>
                  </a:lnTo>
                  <a:lnTo>
                    <a:pt x="15" y="1171"/>
                  </a:lnTo>
                  <a:lnTo>
                    <a:pt x="15" y="1151"/>
                  </a:lnTo>
                  <a:lnTo>
                    <a:pt x="13" y="1128"/>
                  </a:lnTo>
                  <a:lnTo>
                    <a:pt x="13" y="1107"/>
                  </a:lnTo>
                  <a:lnTo>
                    <a:pt x="13" y="1081"/>
                  </a:lnTo>
                  <a:lnTo>
                    <a:pt x="13" y="1060"/>
                  </a:lnTo>
                  <a:lnTo>
                    <a:pt x="7" y="1035"/>
                  </a:lnTo>
                  <a:lnTo>
                    <a:pt x="7" y="1011"/>
                  </a:lnTo>
                  <a:lnTo>
                    <a:pt x="7" y="993"/>
                  </a:lnTo>
                  <a:lnTo>
                    <a:pt x="7" y="965"/>
                  </a:lnTo>
                  <a:lnTo>
                    <a:pt x="6" y="944"/>
                  </a:lnTo>
                  <a:lnTo>
                    <a:pt x="6" y="920"/>
                  </a:lnTo>
                  <a:lnTo>
                    <a:pt x="3" y="897"/>
                  </a:lnTo>
                  <a:lnTo>
                    <a:pt x="3" y="873"/>
                  </a:lnTo>
                  <a:lnTo>
                    <a:pt x="3" y="847"/>
                  </a:lnTo>
                  <a:lnTo>
                    <a:pt x="3" y="826"/>
                  </a:lnTo>
                  <a:lnTo>
                    <a:pt x="3" y="803"/>
                  </a:lnTo>
                  <a:lnTo>
                    <a:pt x="3" y="780"/>
                  </a:lnTo>
                  <a:lnTo>
                    <a:pt x="0" y="759"/>
                  </a:lnTo>
                  <a:lnTo>
                    <a:pt x="0" y="735"/>
                  </a:lnTo>
                  <a:lnTo>
                    <a:pt x="0" y="713"/>
                  </a:lnTo>
                  <a:lnTo>
                    <a:pt x="0" y="692"/>
                  </a:lnTo>
                  <a:lnTo>
                    <a:pt x="0" y="669"/>
                  </a:lnTo>
                  <a:lnTo>
                    <a:pt x="3" y="646"/>
                  </a:lnTo>
                  <a:lnTo>
                    <a:pt x="3" y="629"/>
                  </a:lnTo>
                  <a:lnTo>
                    <a:pt x="6" y="605"/>
                  </a:lnTo>
                  <a:lnTo>
                    <a:pt x="6" y="586"/>
                  </a:lnTo>
                  <a:lnTo>
                    <a:pt x="6" y="563"/>
                  </a:lnTo>
                  <a:lnTo>
                    <a:pt x="6" y="545"/>
                  </a:lnTo>
                  <a:lnTo>
                    <a:pt x="6" y="524"/>
                  </a:lnTo>
                  <a:lnTo>
                    <a:pt x="7" y="504"/>
                  </a:lnTo>
                  <a:lnTo>
                    <a:pt x="7" y="485"/>
                  </a:lnTo>
                  <a:lnTo>
                    <a:pt x="7" y="467"/>
                  </a:lnTo>
                  <a:lnTo>
                    <a:pt x="13" y="447"/>
                  </a:lnTo>
                  <a:lnTo>
                    <a:pt x="13" y="428"/>
                  </a:lnTo>
                  <a:lnTo>
                    <a:pt x="13" y="410"/>
                  </a:lnTo>
                  <a:lnTo>
                    <a:pt x="13" y="392"/>
                  </a:lnTo>
                  <a:lnTo>
                    <a:pt x="15" y="375"/>
                  </a:lnTo>
                  <a:lnTo>
                    <a:pt x="15" y="358"/>
                  </a:lnTo>
                  <a:lnTo>
                    <a:pt x="19" y="341"/>
                  </a:lnTo>
                  <a:lnTo>
                    <a:pt x="20" y="325"/>
                  </a:lnTo>
                  <a:lnTo>
                    <a:pt x="20" y="308"/>
                  </a:lnTo>
                  <a:lnTo>
                    <a:pt x="20" y="290"/>
                  </a:lnTo>
                  <a:lnTo>
                    <a:pt x="23" y="276"/>
                  </a:lnTo>
                  <a:lnTo>
                    <a:pt x="23" y="261"/>
                  </a:lnTo>
                  <a:lnTo>
                    <a:pt x="25" y="246"/>
                  </a:lnTo>
                  <a:lnTo>
                    <a:pt x="25" y="231"/>
                  </a:lnTo>
                  <a:lnTo>
                    <a:pt x="27" y="217"/>
                  </a:lnTo>
                  <a:lnTo>
                    <a:pt x="27" y="201"/>
                  </a:lnTo>
                  <a:lnTo>
                    <a:pt x="30" y="191"/>
                  </a:lnTo>
                  <a:lnTo>
                    <a:pt x="30" y="176"/>
                  </a:lnTo>
                  <a:lnTo>
                    <a:pt x="33" y="164"/>
                  </a:lnTo>
                  <a:lnTo>
                    <a:pt x="33" y="153"/>
                  </a:lnTo>
                  <a:lnTo>
                    <a:pt x="35" y="142"/>
                  </a:lnTo>
                  <a:lnTo>
                    <a:pt x="35" y="129"/>
                  </a:lnTo>
                  <a:lnTo>
                    <a:pt x="39" y="119"/>
                  </a:lnTo>
                  <a:lnTo>
                    <a:pt x="39" y="106"/>
                  </a:lnTo>
                  <a:lnTo>
                    <a:pt x="40" y="100"/>
                  </a:lnTo>
                  <a:lnTo>
                    <a:pt x="40" y="89"/>
                  </a:lnTo>
                  <a:lnTo>
                    <a:pt x="40" y="79"/>
                  </a:lnTo>
                  <a:lnTo>
                    <a:pt x="40" y="73"/>
                  </a:lnTo>
                  <a:lnTo>
                    <a:pt x="43" y="62"/>
                  </a:lnTo>
                  <a:lnTo>
                    <a:pt x="43" y="55"/>
                  </a:lnTo>
                  <a:lnTo>
                    <a:pt x="43" y="46"/>
                  </a:lnTo>
                  <a:lnTo>
                    <a:pt x="45" y="42"/>
                  </a:lnTo>
                  <a:lnTo>
                    <a:pt x="45" y="35"/>
                  </a:lnTo>
                  <a:lnTo>
                    <a:pt x="45" y="29"/>
                  </a:lnTo>
                  <a:lnTo>
                    <a:pt x="45" y="25"/>
                  </a:lnTo>
                  <a:lnTo>
                    <a:pt x="45" y="19"/>
                  </a:lnTo>
                  <a:lnTo>
                    <a:pt x="45" y="16"/>
                  </a:lnTo>
                  <a:lnTo>
                    <a:pt x="45" y="9"/>
                  </a:lnTo>
                  <a:lnTo>
                    <a:pt x="47" y="8"/>
                  </a:lnTo>
                  <a:lnTo>
                    <a:pt x="45" y="2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56" y="2"/>
                  </a:lnTo>
                  <a:lnTo>
                    <a:pt x="56" y="3"/>
                  </a:lnTo>
                  <a:lnTo>
                    <a:pt x="63" y="9"/>
                  </a:lnTo>
                  <a:lnTo>
                    <a:pt x="70" y="16"/>
                  </a:lnTo>
                  <a:lnTo>
                    <a:pt x="77" y="25"/>
                  </a:lnTo>
                  <a:lnTo>
                    <a:pt x="80" y="32"/>
                  </a:lnTo>
                  <a:lnTo>
                    <a:pt x="87" y="42"/>
                  </a:lnTo>
                  <a:lnTo>
                    <a:pt x="93" y="49"/>
                  </a:lnTo>
                  <a:lnTo>
                    <a:pt x="97" y="62"/>
                  </a:lnTo>
                  <a:lnTo>
                    <a:pt x="103" y="73"/>
                  </a:lnTo>
                  <a:lnTo>
                    <a:pt x="109" y="82"/>
                  </a:lnTo>
                  <a:lnTo>
                    <a:pt x="109" y="89"/>
                  </a:lnTo>
                  <a:lnTo>
                    <a:pt x="110" y="100"/>
                  </a:lnTo>
                  <a:lnTo>
                    <a:pt x="110" y="104"/>
                  </a:lnTo>
                  <a:lnTo>
                    <a:pt x="110" y="112"/>
                  </a:lnTo>
                  <a:lnTo>
                    <a:pt x="109" y="116"/>
                  </a:lnTo>
                  <a:lnTo>
                    <a:pt x="109" y="122"/>
                  </a:lnTo>
                  <a:lnTo>
                    <a:pt x="109" y="129"/>
                  </a:lnTo>
                  <a:lnTo>
                    <a:pt x="109" y="137"/>
                  </a:lnTo>
                  <a:lnTo>
                    <a:pt x="109" y="144"/>
                  </a:lnTo>
                  <a:lnTo>
                    <a:pt x="109" y="153"/>
                  </a:lnTo>
                  <a:lnTo>
                    <a:pt x="109" y="160"/>
                  </a:lnTo>
                  <a:lnTo>
                    <a:pt x="109" y="171"/>
                  </a:lnTo>
                  <a:lnTo>
                    <a:pt x="109" y="180"/>
                  </a:lnTo>
                  <a:lnTo>
                    <a:pt x="109" y="191"/>
                  </a:lnTo>
                  <a:lnTo>
                    <a:pt x="109" y="201"/>
                  </a:lnTo>
                  <a:lnTo>
                    <a:pt x="109" y="213"/>
                  </a:lnTo>
                  <a:lnTo>
                    <a:pt x="104" y="226"/>
                  </a:lnTo>
                  <a:lnTo>
                    <a:pt x="103" y="238"/>
                  </a:lnTo>
                  <a:lnTo>
                    <a:pt x="103" y="248"/>
                  </a:lnTo>
                  <a:lnTo>
                    <a:pt x="103" y="263"/>
                  </a:lnTo>
                  <a:lnTo>
                    <a:pt x="103" y="276"/>
                  </a:lnTo>
                  <a:lnTo>
                    <a:pt x="99" y="288"/>
                  </a:lnTo>
                  <a:lnTo>
                    <a:pt x="99" y="304"/>
                  </a:lnTo>
                  <a:lnTo>
                    <a:pt x="99" y="320"/>
                  </a:lnTo>
                  <a:lnTo>
                    <a:pt x="99" y="335"/>
                  </a:lnTo>
                  <a:lnTo>
                    <a:pt x="97" y="350"/>
                  </a:lnTo>
                  <a:lnTo>
                    <a:pt x="97" y="364"/>
                  </a:lnTo>
                  <a:lnTo>
                    <a:pt x="97" y="382"/>
                  </a:lnTo>
                  <a:lnTo>
                    <a:pt x="96" y="397"/>
                  </a:lnTo>
                  <a:lnTo>
                    <a:pt x="96" y="415"/>
                  </a:lnTo>
                  <a:lnTo>
                    <a:pt x="96" y="434"/>
                  </a:lnTo>
                  <a:lnTo>
                    <a:pt x="96" y="449"/>
                  </a:lnTo>
                  <a:lnTo>
                    <a:pt x="93" y="467"/>
                  </a:lnTo>
                  <a:lnTo>
                    <a:pt x="93" y="485"/>
                  </a:lnTo>
                  <a:lnTo>
                    <a:pt x="90" y="502"/>
                  </a:lnTo>
                  <a:lnTo>
                    <a:pt x="90" y="519"/>
                  </a:lnTo>
                  <a:lnTo>
                    <a:pt x="87" y="536"/>
                  </a:lnTo>
                  <a:lnTo>
                    <a:pt x="87" y="556"/>
                  </a:lnTo>
                  <a:lnTo>
                    <a:pt x="87" y="573"/>
                  </a:lnTo>
                  <a:lnTo>
                    <a:pt x="87" y="593"/>
                  </a:lnTo>
                  <a:lnTo>
                    <a:pt x="85" y="611"/>
                  </a:lnTo>
                  <a:lnTo>
                    <a:pt x="85" y="632"/>
                  </a:lnTo>
                  <a:lnTo>
                    <a:pt x="85" y="648"/>
                  </a:lnTo>
                  <a:lnTo>
                    <a:pt x="85" y="669"/>
                  </a:lnTo>
                  <a:lnTo>
                    <a:pt x="83" y="686"/>
                  </a:lnTo>
                  <a:lnTo>
                    <a:pt x="80" y="706"/>
                  </a:lnTo>
                  <a:lnTo>
                    <a:pt x="80" y="723"/>
                  </a:lnTo>
                  <a:lnTo>
                    <a:pt x="80" y="743"/>
                  </a:lnTo>
                  <a:lnTo>
                    <a:pt x="80" y="760"/>
                  </a:lnTo>
                  <a:lnTo>
                    <a:pt x="80" y="780"/>
                  </a:lnTo>
                  <a:lnTo>
                    <a:pt x="77" y="799"/>
                  </a:lnTo>
                  <a:lnTo>
                    <a:pt x="77" y="819"/>
                  </a:lnTo>
                  <a:lnTo>
                    <a:pt x="77" y="836"/>
                  </a:lnTo>
                  <a:lnTo>
                    <a:pt x="77" y="853"/>
                  </a:lnTo>
                  <a:lnTo>
                    <a:pt x="77" y="873"/>
                  </a:lnTo>
                  <a:lnTo>
                    <a:pt x="77" y="893"/>
                  </a:lnTo>
                  <a:lnTo>
                    <a:pt x="77" y="906"/>
                  </a:lnTo>
                  <a:lnTo>
                    <a:pt x="77" y="924"/>
                  </a:lnTo>
                  <a:lnTo>
                    <a:pt x="77" y="944"/>
                  </a:lnTo>
                  <a:lnTo>
                    <a:pt x="77" y="963"/>
                  </a:lnTo>
                  <a:lnTo>
                    <a:pt x="77" y="978"/>
                  </a:lnTo>
                  <a:lnTo>
                    <a:pt x="77" y="997"/>
                  </a:lnTo>
                  <a:lnTo>
                    <a:pt x="77" y="1011"/>
                  </a:lnTo>
                  <a:lnTo>
                    <a:pt x="77" y="1031"/>
                  </a:lnTo>
                  <a:lnTo>
                    <a:pt x="77" y="1047"/>
                  </a:lnTo>
                  <a:lnTo>
                    <a:pt x="77" y="1064"/>
                  </a:lnTo>
                  <a:lnTo>
                    <a:pt x="77" y="1078"/>
                  </a:lnTo>
                  <a:lnTo>
                    <a:pt x="77" y="1095"/>
                  </a:lnTo>
                  <a:lnTo>
                    <a:pt x="77" y="1114"/>
                  </a:lnTo>
                  <a:lnTo>
                    <a:pt x="77" y="1132"/>
                  </a:lnTo>
                  <a:lnTo>
                    <a:pt x="77" y="1151"/>
                  </a:lnTo>
                  <a:lnTo>
                    <a:pt x="77" y="1168"/>
                  </a:lnTo>
                  <a:lnTo>
                    <a:pt x="77" y="1186"/>
                  </a:lnTo>
                  <a:lnTo>
                    <a:pt x="77" y="1204"/>
                  </a:lnTo>
                  <a:lnTo>
                    <a:pt x="80" y="1223"/>
                  </a:lnTo>
                  <a:lnTo>
                    <a:pt x="80" y="1239"/>
                  </a:lnTo>
                  <a:lnTo>
                    <a:pt x="80" y="1263"/>
                  </a:lnTo>
                  <a:lnTo>
                    <a:pt x="80" y="1280"/>
                  </a:lnTo>
                  <a:lnTo>
                    <a:pt x="80" y="1298"/>
                  </a:lnTo>
                  <a:lnTo>
                    <a:pt x="83" y="1318"/>
                  </a:lnTo>
                  <a:lnTo>
                    <a:pt x="83" y="1336"/>
                  </a:lnTo>
                  <a:lnTo>
                    <a:pt x="85" y="1355"/>
                  </a:lnTo>
                  <a:lnTo>
                    <a:pt x="85" y="1375"/>
                  </a:lnTo>
                  <a:lnTo>
                    <a:pt x="85" y="1392"/>
                  </a:lnTo>
                  <a:lnTo>
                    <a:pt x="85" y="1412"/>
                  </a:lnTo>
                  <a:lnTo>
                    <a:pt x="87" y="1433"/>
                  </a:lnTo>
                  <a:lnTo>
                    <a:pt x="87" y="1449"/>
                  </a:lnTo>
                  <a:lnTo>
                    <a:pt x="87" y="1469"/>
                  </a:lnTo>
                  <a:lnTo>
                    <a:pt x="87" y="1487"/>
                  </a:lnTo>
                  <a:lnTo>
                    <a:pt x="90" y="1509"/>
                  </a:lnTo>
                  <a:lnTo>
                    <a:pt x="90" y="1526"/>
                  </a:lnTo>
                  <a:lnTo>
                    <a:pt x="93" y="1544"/>
                  </a:lnTo>
                  <a:lnTo>
                    <a:pt x="93" y="1561"/>
                  </a:lnTo>
                  <a:lnTo>
                    <a:pt x="93" y="1581"/>
                  </a:lnTo>
                  <a:lnTo>
                    <a:pt x="96" y="1598"/>
                  </a:lnTo>
                  <a:lnTo>
                    <a:pt x="96" y="1615"/>
                  </a:lnTo>
                  <a:lnTo>
                    <a:pt x="96" y="1631"/>
                  </a:lnTo>
                  <a:lnTo>
                    <a:pt x="97" y="1651"/>
                  </a:lnTo>
                  <a:lnTo>
                    <a:pt x="97" y="1668"/>
                  </a:lnTo>
                  <a:lnTo>
                    <a:pt x="97" y="1682"/>
                  </a:lnTo>
                  <a:lnTo>
                    <a:pt x="97" y="1697"/>
                  </a:lnTo>
                  <a:lnTo>
                    <a:pt x="99" y="1715"/>
                  </a:lnTo>
                  <a:lnTo>
                    <a:pt x="99" y="1730"/>
                  </a:lnTo>
                  <a:lnTo>
                    <a:pt x="99" y="1748"/>
                  </a:lnTo>
                  <a:lnTo>
                    <a:pt x="99" y="1761"/>
                  </a:lnTo>
                  <a:lnTo>
                    <a:pt x="103" y="1772"/>
                  </a:lnTo>
                  <a:lnTo>
                    <a:pt x="103" y="1788"/>
                  </a:lnTo>
                  <a:lnTo>
                    <a:pt x="103" y="1802"/>
                  </a:lnTo>
                  <a:lnTo>
                    <a:pt x="103" y="1812"/>
                  </a:lnTo>
                  <a:lnTo>
                    <a:pt x="103" y="1826"/>
                  </a:lnTo>
                  <a:lnTo>
                    <a:pt x="103" y="1841"/>
                  </a:lnTo>
                  <a:lnTo>
                    <a:pt x="104" y="1852"/>
                  </a:lnTo>
                  <a:lnTo>
                    <a:pt x="103" y="1862"/>
                  </a:lnTo>
                  <a:lnTo>
                    <a:pt x="103" y="1874"/>
                  </a:lnTo>
                  <a:lnTo>
                    <a:pt x="103" y="1885"/>
                  </a:lnTo>
                  <a:lnTo>
                    <a:pt x="103" y="1895"/>
                  </a:lnTo>
                  <a:lnTo>
                    <a:pt x="103" y="1905"/>
                  </a:lnTo>
                  <a:lnTo>
                    <a:pt x="103" y="1912"/>
                  </a:lnTo>
                  <a:lnTo>
                    <a:pt x="103" y="1922"/>
                  </a:lnTo>
                  <a:lnTo>
                    <a:pt x="103" y="1928"/>
                  </a:lnTo>
                  <a:lnTo>
                    <a:pt x="103" y="1933"/>
                  </a:lnTo>
                  <a:lnTo>
                    <a:pt x="103" y="1939"/>
                  </a:lnTo>
                  <a:lnTo>
                    <a:pt x="103" y="1943"/>
                  </a:lnTo>
                  <a:lnTo>
                    <a:pt x="103" y="1949"/>
                  </a:lnTo>
                  <a:lnTo>
                    <a:pt x="99" y="1956"/>
                  </a:lnTo>
                  <a:lnTo>
                    <a:pt x="99" y="1962"/>
                  </a:lnTo>
                  <a:lnTo>
                    <a:pt x="93" y="1965"/>
                  </a:lnTo>
                  <a:lnTo>
                    <a:pt x="87" y="1965"/>
                  </a:lnTo>
                  <a:lnTo>
                    <a:pt x="85" y="1959"/>
                  </a:lnTo>
                  <a:lnTo>
                    <a:pt x="80" y="1952"/>
                  </a:lnTo>
                  <a:lnTo>
                    <a:pt x="77" y="1946"/>
                  </a:lnTo>
                  <a:lnTo>
                    <a:pt x="72" y="1942"/>
                  </a:lnTo>
                  <a:lnTo>
                    <a:pt x="70" y="1938"/>
                  </a:lnTo>
                  <a:lnTo>
                    <a:pt x="67" y="1932"/>
                  </a:lnTo>
                  <a:lnTo>
                    <a:pt x="66" y="1925"/>
                  </a:lnTo>
                  <a:lnTo>
                    <a:pt x="63" y="1919"/>
                  </a:lnTo>
                  <a:lnTo>
                    <a:pt x="60" y="1912"/>
                  </a:lnTo>
                  <a:lnTo>
                    <a:pt x="57" y="1906"/>
                  </a:lnTo>
                  <a:lnTo>
                    <a:pt x="56" y="1899"/>
                  </a:lnTo>
                  <a:lnTo>
                    <a:pt x="53" y="1892"/>
                  </a:lnTo>
                  <a:lnTo>
                    <a:pt x="50" y="1885"/>
                  </a:lnTo>
                  <a:lnTo>
                    <a:pt x="47" y="1878"/>
                  </a:lnTo>
                  <a:lnTo>
                    <a:pt x="45" y="1872"/>
                  </a:lnTo>
                  <a:lnTo>
                    <a:pt x="45" y="1865"/>
                  </a:lnTo>
                  <a:lnTo>
                    <a:pt x="43" y="1859"/>
                  </a:lnTo>
                  <a:lnTo>
                    <a:pt x="40" y="1855"/>
                  </a:lnTo>
                  <a:lnTo>
                    <a:pt x="40" y="1849"/>
                  </a:lnTo>
                  <a:lnTo>
                    <a:pt x="39" y="1845"/>
                  </a:lnTo>
                  <a:lnTo>
                    <a:pt x="39" y="1841"/>
                  </a:lnTo>
                  <a:lnTo>
                    <a:pt x="39" y="1838"/>
                  </a:lnTo>
                  <a:lnTo>
                    <a:pt x="35" y="1832"/>
                  </a:lnTo>
                  <a:lnTo>
                    <a:pt x="35" y="1829"/>
                  </a:lnTo>
                  <a:lnTo>
                    <a:pt x="35" y="182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83"/>
            <p:cNvSpPr>
              <a:spLocks/>
            </p:cNvSpPr>
            <p:nvPr/>
          </p:nvSpPr>
          <p:spPr bwMode="auto">
            <a:xfrm>
              <a:off x="138564" y="2678872"/>
              <a:ext cx="188604" cy="876860"/>
            </a:xfrm>
            <a:custGeom>
              <a:avLst/>
              <a:gdLst>
                <a:gd name="T0" fmla="*/ 23 w 573"/>
                <a:gd name="T1" fmla="*/ 21 h 2664"/>
                <a:gd name="T2" fmla="*/ 7 w 573"/>
                <a:gd name="T3" fmla="*/ 88 h 2664"/>
                <a:gd name="T4" fmla="*/ 3 w 573"/>
                <a:gd name="T5" fmla="*/ 192 h 2664"/>
                <a:gd name="T6" fmla="*/ 0 w 573"/>
                <a:gd name="T7" fmla="*/ 328 h 2664"/>
                <a:gd name="T8" fmla="*/ 4 w 573"/>
                <a:gd name="T9" fmla="*/ 484 h 2664"/>
                <a:gd name="T10" fmla="*/ 16 w 573"/>
                <a:gd name="T11" fmla="*/ 658 h 2664"/>
                <a:gd name="T12" fmla="*/ 24 w 573"/>
                <a:gd name="T13" fmla="*/ 839 h 2664"/>
                <a:gd name="T14" fmla="*/ 39 w 573"/>
                <a:gd name="T15" fmla="*/ 1019 h 2664"/>
                <a:gd name="T16" fmla="*/ 54 w 573"/>
                <a:gd name="T17" fmla="*/ 1193 h 2664"/>
                <a:gd name="T18" fmla="*/ 71 w 573"/>
                <a:gd name="T19" fmla="*/ 1350 h 2664"/>
                <a:gd name="T20" fmla="*/ 87 w 573"/>
                <a:gd name="T21" fmla="*/ 1484 h 2664"/>
                <a:gd name="T22" fmla="*/ 103 w 573"/>
                <a:gd name="T23" fmla="*/ 1591 h 2664"/>
                <a:gd name="T24" fmla="*/ 119 w 573"/>
                <a:gd name="T25" fmla="*/ 1660 h 2664"/>
                <a:gd name="T26" fmla="*/ 134 w 573"/>
                <a:gd name="T27" fmla="*/ 1716 h 2664"/>
                <a:gd name="T28" fmla="*/ 157 w 573"/>
                <a:gd name="T29" fmla="*/ 1797 h 2664"/>
                <a:gd name="T30" fmla="*/ 187 w 573"/>
                <a:gd name="T31" fmla="*/ 1888 h 2664"/>
                <a:gd name="T32" fmla="*/ 221 w 573"/>
                <a:gd name="T33" fmla="*/ 1991 h 2664"/>
                <a:gd name="T34" fmla="*/ 258 w 573"/>
                <a:gd name="T35" fmla="*/ 2099 h 2664"/>
                <a:gd name="T36" fmla="*/ 301 w 573"/>
                <a:gd name="T37" fmla="*/ 2212 h 2664"/>
                <a:gd name="T38" fmla="*/ 340 w 573"/>
                <a:gd name="T39" fmla="*/ 2316 h 2664"/>
                <a:gd name="T40" fmla="*/ 382 w 573"/>
                <a:gd name="T41" fmla="*/ 2422 h 2664"/>
                <a:gd name="T42" fmla="*/ 418 w 573"/>
                <a:gd name="T43" fmla="*/ 2507 h 2664"/>
                <a:gd name="T44" fmla="*/ 461 w 573"/>
                <a:gd name="T45" fmla="*/ 2580 h 2664"/>
                <a:gd name="T46" fmla="*/ 491 w 573"/>
                <a:gd name="T47" fmla="*/ 2631 h 2664"/>
                <a:gd name="T48" fmla="*/ 521 w 573"/>
                <a:gd name="T49" fmla="*/ 2660 h 2664"/>
                <a:gd name="T50" fmla="*/ 548 w 573"/>
                <a:gd name="T51" fmla="*/ 2643 h 2664"/>
                <a:gd name="T52" fmla="*/ 559 w 573"/>
                <a:gd name="T53" fmla="*/ 2580 h 2664"/>
                <a:gd name="T54" fmla="*/ 566 w 573"/>
                <a:gd name="T55" fmla="*/ 2472 h 2664"/>
                <a:gd name="T56" fmla="*/ 573 w 573"/>
                <a:gd name="T57" fmla="*/ 2330 h 2664"/>
                <a:gd name="T58" fmla="*/ 573 w 573"/>
                <a:gd name="T59" fmla="*/ 2168 h 2664"/>
                <a:gd name="T60" fmla="*/ 573 w 573"/>
                <a:gd name="T61" fmla="*/ 1988 h 2664"/>
                <a:gd name="T62" fmla="*/ 569 w 573"/>
                <a:gd name="T63" fmla="*/ 1799 h 2664"/>
                <a:gd name="T64" fmla="*/ 563 w 573"/>
                <a:gd name="T65" fmla="*/ 1609 h 2664"/>
                <a:gd name="T66" fmla="*/ 556 w 573"/>
                <a:gd name="T67" fmla="*/ 1424 h 2664"/>
                <a:gd name="T68" fmla="*/ 548 w 573"/>
                <a:gd name="T69" fmla="*/ 1257 h 2664"/>
                <a:gd name="T70" fmla="*/ 539 w 573"/>
                <a:gd name="T71" fmla="*/ 1113 h 2664"/>
                <a:gd name="T72" fmla="*/ 532 w 573"/>
                <a:gd name="T73" fmla="*/ 1002 h 2664"/>
                <a:gd name="T74" fmla="*/ 524 w 573"/>
                <a:gd name="T75" fmla="*/ 929 h 2664"/>
                <a:gd name="T76" fmla="*/ 515 w 573"/>
                <a:gd name="T77" fmla="*/ 882 h 2664"/>
                <a:gd name="T78" fmla="*/ 491 w 573"/>
                <a:gd name="T79" fmla="*/ 814 h 2664"/>
                <a:gd name="T80" fmla="*/ 462 w 573"/>
                <a:gd name="T81" fmla="*/ 734 h 2664"/>
                <a:gd name="T82" fmla="*/ 424 w 573"/>
                <a:gd name="T83" fmla="*/ 643 h 2664"/>
                <a:gd name="T84" fmla="*/ 382 w 573"/>
                <a:gd name="T85" fmla="*/ 546 h 2664"/>
                <a:gd name="T86" fmla="*/ 332 w 573"/>
                <a:gd name="T87" fmla="*/ 447 h 2664"/>
                <a:gd name="T88" fmla="*/ 285 w 573"/>
                <a:gd name="T89" fmla="*/ 346 h 2664"/>
                <a:gd name="T90" fmla="*/ 235 w 573"/>
                <a:gd name="T91" fmla="*/ 249 h 2664"/>
                <a:gd name="T92" fmla="*/ 187 w 573"/>
                <a:gd name="T93" fmla="*/ 165 h 2664"/>
                <a:gd name="T94" fmla="*/ 141 w 573"/>
                <a:gd name="T95" fmla="*/ 91 h 2664"/>
                <a:gd name="T96" fmla="*/ 99 w 573"/>
                <a:gd name="T97" fmla="*/ 40 h 2664"/>
                <a:gd name="T98" fmla="*/ 64 w 573"/>
                <a:gd name="T99" fmla="*/ 7 h 2664"/>
                <a:gd name="T100" fmla="*/ 39 w 573"/>
                <a:gd name="T101" fmla="*/ 1 h 2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73" h="2664">
                  <a:moveTo>
                    <a:pt x="39" y="1"/>
                  </a:moveTo>
                  <a:lnTo>
                    <a:pt x="32" y="1"/>
                  </a:lnTo>
                  <a:lnTo>
                    <a:pt x="30" y="7"/>
                  </a:lnTo>
                  <a:lnTo>
                    <a:pt x="24" y="13"/>
                  </a:lnTo>
                  <a:lnTo>
                    <a:pt x="23" y="21"/>
                  </a:lnTo>
                  <a:lnTo>
                    <a:pt x="17" y="31"/>
                  </a:lnTo>
                  <a:lnTo>
                    <a:pt x="16" y="45"/>
                  </a:lnTo>
                  <a:lnTo>
                    <a:pt x="16" y="57"/>
                  </a:lnTo>
                  <a:lnTo>
                    <a:pt x="10" y="71"/>
                  </a:lnTo>
                  <a:lnTo>
                    <a:pt x="7" y="88"/>
                  </a:lnTo>
                  <a:lnTo>
                    <a:pt x="7" y="105"/>
                  </a:lnTo>
                  <a:lnTo>
                    <a:pt x="4" y="125"/>
                  </a:lnTo>
                  <a:lnTo>
                    <a:pt x="4" y="145"/>
                  </a:lnTo>
                  <a:lnTo>
                    <a:pt x="3" y="168"/>
                  </a:lnTo>
                  <a:lnTo>
                    <a:pt x="3" y="192"/>
                  </a:lnTo>
                  <a:lnTo>
                    <a:pt x="3" y="216"/>
                  </a:lnTo>
                  <a:lnTo>
                    <a:pt x="3" y="243"/>
                  </a:lnTo>
                  <a:lnTo>
                    <a:pt x="0" y="271"/>
                  </a:lnTo>
                  <a:lnTo>
                    <a:pt x="0" y="298"/>
                  </a:lnTo>
                  <a:lnTo>
                    <a:pt x="0" y="328"/>
                  </a:lnTo>
                  <a:lnTo>
                    <a:pt x="3" y="357"/>
                  </a:lnTo>
                  <a:lnTo>
                    <a:pt x="3" y="387"/>
                  </a:lnTo>
                  <a:lnTo>
                    <a:pt x="3" y="419"/>
                  </a:lnTo>
                  <a:lnTo>
                    <a:pt x="3" y="449"/>
                  </a:lnTo>
                  <a:lnTo>
                    <a:pt x="4" y="484"/>
                  </a:lnTo>
                  <a:lnTo>
                    <a:pt x="7" y="519"/>
                  </a:lnTo>
                  <a:lnTo>
                    <a:pt x="7" y="550"/>
                  </a:lnTo>
                  <a:lnTo>
                    <a:pt x="10" y="587"/>
                  </a:lnTo>
                  <a:lnTo>
                    <a:pt x="10" y="620"/>
                  </a:lnTo>
                  <a:lnTo>
                    <a:pt x="16" y="658"/>
                  </a:lnTo>
                  <a:lnTo>
                    <a:pt x="16" y="692"/>
                  </a:lnTo>
                  <a:lnTo>
                    <a:pt x="17" y="728"/>
                  </a:lnTo>
                  <a:lnTo>
                    <a:pt x="23" y="765"/>
                  </a:lnTo>
                  <a:lnTo>
                    <a:pt x="23" y="799"/>
                  </a:lnTo>
                  <a:lnTo>
                    <a:pt x="24" y="839"/>
                  </a:lnTo>
                  <a:lnTo>
                    <a:pt x="27" y="875"/>
                  </a:lnTo>
                  <a:lnTo>
                    <a:pt x="30" y="911"/>
                  </a:lnTo>
                  <a:lnTo>
                    <a:pt x="34" y="948"/>
                  </a:lnTo>
                  <a:lnTo>
                    <a:pt x="37" y="983"/>
                  </a:lnTo>
                  <a:lnTo>
                    <a:pt x="39" y="1019"/>
                  </a:lnTo>
                  <a:lnTo>
                    <a:pt x="43" y="1053"/>
                  </a:lnTo>
                  <a:lnTo>
                    <a:pt x="46" y="1087"/>
                  </a:lnTo>
                  <a:lnTo>
                    <a:pt x="50" y="1123"/>
                  </a:lnTo>
                  <a:lnTo>
                    <a:pt x="51" y="1156"/>
                  </a:lnTo>
                  <a:lnTo>
                    <a:pt x="54" y="1193"/>
                  </a:lnTo>
                  <a:lnTo>
                    <a:pt x="57" y="1224"/>
                  </a:lnTo>
                  <a:lnTo>
                    <a:pt x="61" y="1257"/>
                  </a:lnTo>
                  <a:lnTo>
                    <a:pt x="64" y="1287"/>
                  </a:lnTo>
                  <a:lnTo>
                    <a:pt x="70" y="1320"/>
                  </a:lnTo>
                  <a:lnTo>
                    <a:pt x="71" y="1350"/>
                  </a:lnTo>
                  <a:lnTo>
                    <a:pt x="74" y="1380"/>
                  </a:lnTo>
                  <a:lnTo>
                    <a:pt x="77" y="1405"/>
                  </a:lnTo>
                  <a:lnTo>
                    <a:pt x="81" y="1434"/>
                  </a:lnTo>
                  <a:lnTo>
                    <a:pt x="81" y="1459"/>
                  </a:lnTo>
                  <a:lnTo>
                    <a:pt x="87" y="1484"/>
                  </a:lnTo>
                  <a:lnTo>
                    <a:pt x="89" y="1509"/>
                  </a:lnTo>
                  <a:lnTo>
                    <a:pt x="94" y="1534"/>
                  </a:lnTo>
                  <a:lnTo>
                    <a:pt x="97" y="1553"/>
                  </a:lnTo>
                  <a:lnTo>
                    <a:pt x="99" y="1572"/>
                  </a:lnTo>
                  <a:lnTo>
                    <a:pt x="103" y="1591"/>
                  </a:lnTo>
                  <a:lnTo>
                    <a:pt x="103" y="1609"/>
                  </a:lnTo>
                  <a:lnTo>
                    <a:pt x="109" y="1623"/>
                  </a:lnTo>
                  <a:lnTo>
                    <a:pt x="111" y="1636"/>
                  </a:lnTo>
                  <a:lnTo>
                    <a:pt x="114" y="1650"/>
                  </a:lnTo>
                  <a:lnTo>
                    <a:pt x="119" y="1660"/>
                  </a:lnTo>
                  <a:lnTo>
                    <a:pt x="119" y="1669"/>
                  </a:lnTo>
                  <a:lnTo>
                    <a:pt x="121" y="1680"/>
                  </a:lnTo>
                  <a:lnTo>
                    <a:pt x="127" y="1693"/>
                  </a:lnTo>
                  <a:lnTo>
                    <a:pt x="130" y="1706"/>
                  </a:lnTo>
                  <a:lnTo>
                    <a:pt x="134" y="1716"/>
                  </a:lnTo>
                  <a:lnTo>
                    <a:pt x="136" y="1733"/>
                  </a:lnTo>
                  <a:lnTo>
                    <a:pt x="141" y="1747"/>
                  </a:lnTo>
                  <a:lnTo>
                    <a:pt x="146" y="1762"/>
                  </a:lnTo>
                  <a:lnTo>
                    <a:pt x="151" y="1780"/>
                  </a:lnTo>
                  <a:lnTo>
                    <a:pt x="157" y="1797"/>
                  </a:lnTo>
                  <a:lnTo>
                    <a:pt x="161" y="1813"/>
                  </a:lnTo>
                  <a:lnTo>
                    <a:pt x="167" y="1831"/>
                  </a:lnTo>
                  <a:lnTo>
                    <a:pt x="174" y="1850"/>
                  </a:lnTo>
                  <a:lnTo>
                    <a:pt x="178" y="1869"/>
                  </a:lnTo>
                  <a:lnTo>
                    <a:pt x="187" y="1888"/>
                  </a:lnTo>
                  <a:lnTo>
                    <a:pt x="194" y="1910"/>
                  </a:lnTo>
                  <a:lnTo>
                    <a:pt x="201" y="1928"/>
                  </a:lnTo>
                  <a:lnTo>
                    <a:pt x="206" y="1948"/>
                  </a:lnTo>
                  <a:lnTo>
                    <a:pt x="214" y="1970"/>
                  </a:lnTo>
                  <a:lnTo>
                    <a:pt x="221" y="1991"/>
                  </a:lnTo>
                  <a:lnTo>
                    <a:pt x="228" y="2013"/>
                  </a:lnTo>
                  <a:lnTo>
                    <a:pt x="235" y="2035"/>
                  </a:lnTo>
                  <a:lnTo>
                    <a:pt x="241" y="2055"/>
                  </a:lnTo>
                  <a:lnTo>
                    <a:pt x="251" y="2078"/>
                  </a:lnTo>
                  <a:lnTo>
                    <a:pt x="258" y="2099"/>
                  </a:lnTo>
                  <a:lnTo>
                    <a:pt x="265" y="2122"/>
                  </a:lnTo>
                  <a:lnTo>
                    <a:pt x="274" y="2142"/>
                  </a:lnTo>
                  <a:lnTo>
                    <a:pt x="284" y="2165"/>
                  </a:lnTo>
                  <a:lnTo>
                    <a:pt x="291" y="2189"/>
                  </a:lnTo>
                  <a:lnTo>
                    <a:pt x="301" y="2212"/>
                  </a:lnTo>
                  <a:lnTo>
                    <a:pt x="307" y="2235"/>
                  </a:lnTo>
                  <a:lnTo>
                    <a:pt x="317" y="2255"/>
                  </a:lnTo>
                  <a:lnTo>
                    <a:pt x="325" y="2276"/>
                  </a:lnTo>
                  <a:lnTo>
                    <a:pt x="332" y="2299"/>
                  </a:lnTo>
                  <a:lnTo>
                    <a:pt x="340" y="2316"/>
                  </a:lnTo>
                  <a:lnTo>
                    <a:pt x="348" y="2340"/>
                  </a:lnTo>
                  <a:lnTo>
                    <a:pt x="358" y="2359"/>
                  </a:lnTo>
                  <a:lnTo>
                    <a:pt x="365" y="2379"/>
                  </a:lnTo>
                  <a:lnTo>
                    <a:pt x="372" y="2400"/>
                  </a:lnTo>
                  <a:lnTo>
                    <a:pt x="382" y="2422"/>
                  </a:lnTo>
                  <a:lnTo>
                    <a:pt x="391" y="2439"/>
                  </a:lnTo>
                  <a:lnTo>
                    <a:pt x="397" y="2456"/>
                  </a:lnTo>
                  <a:lnTo>
                    <a:pt x="405" y="2473"/>
                  </a:lnTo>
                  <a:lnTo>
                    <a:pt x="412" y="2491"/>
                  </a:lnTo>
                  <a:lnTo>
                    <a:pt x="418" y="2507"/>
                  </a:lnTo>
                  <a:lnTo>
                    <a:pt x="428" y="2523"/>
                  </a:lnTo>
                  <a:lnTo>
                    <a:pt x="437" y="2539"/>
                  </a:lnTo>
                  <a:lnTo>
                    <a:pt x="445" y="2553"/>
                  </a:lnTo>
                  <a:lnTo>
                    <a:pt x="451" y="2567"/>
                  </a:lnTo>
                  <a:lnTo>
                    <a:pt x="461" y="2580"/>
                  </a:lnTo>
                  <a:lnTo>
                    <a:pt x="464" y="2593"/>
                  </a:lnTo>
                  <a:lnTo>
                    <a:pt x="472" y="2604"/>
                  </a:lnTo>
                  <a:lnTo>
                    <a:pt x="476" y="2613"/>
                  </a:lnTo>
                  <a:lnTo>
                    <a:pt x="484" y="2625"/>
                  </a:lnTo>
                  <a:lnTo>
                    <a:pt x="491" y="2631"/>
                  </a:lnTo>
                  <a:lnTo>
                    <a:pt x="496" y="2641"/>
                  </a:lnTo>
                  <a:lnTo>
                    <a:pt x="502" y="2645"/>
                  </a:lnTo>
                  <a:lnTo>
                    <a:pt x="506" y="2653"/>
                  </a:lnTo>
                  <a:lnTo>
                    <a:pt x="515" y="2657"/>
                  </a:lnTo>
                  <a:lnTo>
                    <a:pt x="521" y="2660"/>
                  </a:lnTo>
                  <a:lnTo>
                    <a:pt x="526" y="2664"/>
                  </a:lnTo>
                  <a:lnTo>
                    <a:pt x="539" y="2663"/>
                  </a:lnTo>
                  <a:lnTo>
                    <a:pt x="542" y="2657"/>
                  </a:lnTo>
                  <a:lnTo>
                    <a:pt x="543" y="2653"/>
                  </a:lnTo>
                  <a:lnTo>
                    <a:pt x="548" y="2643"/>
                  </a:lnTo>
                  <a:lnTo>
                    <a:pt x="548" y="2635"/>
                  </a:lnTo>
                  <a:lnTo>
                    <a:pt x="552" y="2623"/>
                  </a:lnTo>
                  <a:lnTo>
                    <a:pt x="553" y="2610"/>
                  </a:lnTo>
                  <a:lnTo>
                    <a:pt x="556" y="2596"/>
                  </a:lnTo>
                  <a:lnTo>
                    <a:pt x="559" y="2580"/>
                  </a:lnTo>
                  <a:lnTo>
                    <a:pt x="559" y="2560"/>
                  </a:lnTo>
                  <a:lnTo>
                    <a:pt x="562" y="2540"/>
                  </a:lnTo>
                  <a:lnTo>
                    <a:pt x="563" y="2519"/>
                  </a:lnTo>
                  <a:lnTo>
                    <a:pt x="566" y="2499"/>
                  </a:lnTo>
                  <a:lnTo>
                    <a:pt x="566" y="2472"/>
                  </a:lnTo>
                  <a:lnTo>
                    <a:pt x="569" y="2446"/>
                  </a:lnTo>
                  <a:lnTo>
                    <a:pt x="572" y="2419"/>
                  </a:lnTo>
                  <a:lnTo>
                    <a:pt x="572" y="2392"/>
                  </a:lnTo>
                  <a:lnTo>
                    <a:pt x="572" y="2362"/>
                  </a:lnTo>
                  <a:lnTo>
                    <a:pt x="573" y="2330"/>
                  </a:lnTo>
                  <a:lnTo>
                    <a:pt x="573" y="2299"/>
                  </a:lnTo>
                  <a:lnTo>
                    <a:pt x="573" y="2271"/>
                  </a:lnTo>
                  <a:lnTo>
                    <a:pt x="573" y="2235"/>
                  </a:lnTo>
                  <a:lnTo>
                    <a:pt x="573" y="2202"/>
                  </a:lnTo>
                  <a:lnTo>
                    <a:pt x="573" y="2168"/>
                  </a:lnTo>
                  <a:lnTo>
                    <a:pt x="573" y="2132"/>
                  </a:lnTo>
                  <a:lnTo>
                    <a:pt x="573" y="2095"/>
                  </a:lnTo>
                  <a:lnTo>
                    <a:pt x="573" y="2061"/>
                  </a:lnTo>
                  <a:lnTo>
                    <a:pt x="573" y="2024"/>
                  </a:lnTo>
                  <a:lnTo>
                    <a:pt x="573" y="1988"/>
                  </a:lnTo>
                  <a:lnTo>
                    <a:pt x="572" y="1951"/>
                  </a:lnTo>
                  <a:lnTo>
                    <a:pt x="572" y="1911"/>
                  </a:lnTo>
                  <a:lnTo>
                    <a:pt x="572" y="1873"/>
                  </a:lnTo>
                  <a:lnTo>
                    <a:pt x="572" y="1837"/>
                  </a:lnTo>
                  <a:lnTo>
                    <a:pt x="569" y="1799"/>
                  </a:lnTo>
                  <a:lnTo>
                    <a:pt x="566" y="1760"/>
                  </a:lnTo>
                  <a:lnTo>
                    <a:pt x="566" y="1720"/>
                  </a:lnTo>
                  <a:lnTo>
                    <a:pt x="566" y="1683"/>
                  </a:lnTo>
                  <a:lnTo>
                    <a:pt x="563" y="1645"/>
                  </a:lnTo>
                  <a:lnTo>
                    <a:pt x="563" y="1609"/>
                  </a:lnTo>
                  <a:lnTo>
                    <a:pt x="562" y="1571"/>
                  </a:lnTo>
                  <a:lnTo>
                    <a:pt x="562" y="1536"/>
                  </a:lnTo>
                  <a:lnTo>
                    <a:pt x="559" y="1496"/>
                  </a:lnTo>
                  <a:lnTo>
                    <a:pt x="556" y="1461"/>
                  </a:lnTo>
                  <a:lnTo>
                    <a:pt x="556" y="1424"/>
                  </a:lnTo>
                  <a:lnTo>
                    <a:pt x="553" y="1388"/>
                  </a:lnTo>
                  <a:lnTo>
                    <a:pt x="553" y="1354"/>
                  </a:lnTo>
                  <a:lnTo>
                    <a:pt x="552" y="1323"/>
                  </a:lnTo>
                  <a:lnTo>
                    <a:pt x="548" y="1290"/>
                  </a:lnTo>
                  <a:lnTo>
                    <a:pt x="548" y="1257"/>
                  </a:lnTo>
                  <a:lnTo>
                    <a:pt x="548" y="1227"/>
                  </a:lnTo>
                  <a:lnTo>
                    <a:pt x="548" y="1196"/>
                  </a:lnTo>
                  <a:lnTo>
                    <a:pt x="542" y="1167"/>
                  </a:lnTo>
                  <a:lnTo>
                    <a:pt x="542" y="1140"/>
                  </a:lnTo>
                  <a:lnTo>
                    <a:pt x="539" y="1113"/>
                  </a:lnTo>
                  <a:lnTo>
                    <a:pt x="539" y="1087"/>
                  </a:lnTo>
                  <a:lnTo>
                    <a:pt x="536" y="1063"/>
                  </a:lnTo>
                  <a:lnTo>
                    <a:pt x="534" y="1040"/>
                  </a:lnTo>
                  <a:lnTo>
                    <a:pt x="532" y="1022"/>
                  </a:lnTo>
                  <a:lnTo>
                    <a:pt x="532" y="1002"/>
                  </a:lnTo>
                  <a:lnTo>
                    <a:pt x="532" y="983"/>
                  </a:lnTo>
                  <a:lnTo>
                    <a:pt x="529" y="966"/>
                  </a:lnTo>
                  <a:lnTo>
                    <a:pt x="526" y="953"/>
                  </a:lnTo>
                  <a:lnTo>
                    <a:pt x="526" y="942"/>
                  </a:lnTo>
                  <a:lnTo>
                    <a:pt x="524" y="929"/>
                  </a:lnTo>
                  <a:lnTo>
                    <a:pt x="524" y="921"/>
                  </a:lnTo>
                  <a:lnTo>
                    <a:pt x="521" y="911"/>
                  </a:lnTo>
                  <a:lnTo>
                    <a:pt x="521" y="902"/>
                  </a:lnTo>
                  <a:lnTo>
                    <a:pt x="516" y="892"/>
                  </a:lnTo>
                  <a:lnTo>
                    <a:pt x="515" y="882"/>
                  </a:lnTo>
                  <a:lnTo>
                    <a:pt x="509" y="869"/>
                  </a:lnTo>
                  <a:lnTo>
                    <a:pt x="506" y="856"/>
                  </a:lnTo>
                  <a:lnTo>
                    <a:pt x="502" y="845"/>
                  </a:lnTo>
                  <a:lnTo>
                    <a:pt x="496" y="829"/>
                  </a:lnTo>
                  <a:lnTo>
                    <a:pt x="491" y="814"/>
                  </a:lnTo>
                  <a:lnTo>
                    <a:pt x="488" y="799"/>
                  </a:lnTo>
                  <a:lnTo>
                    <a:pt x="479" y="785"/>
                  </a:lnTo>
                  <a:lnTo>
                    <a:pt x="476" y="767"/>
                  </a:lnTo>
                  <a:lnTo>
                    <a:pt x="469" y="752"/>
                  </a:lnTo>
                  <a:lnTo>
                    <a:pt x="462" y="734"/>
                  </a:lnTo>
                  <a:lnTo>
                    <a:pt x="455" y="718"/>
                  </a:lnTo>
                  <a:lnTo>
                    <a:pt x="449" y="701"/>
                  </a:lnTo>
                  <a:lnTo>
                    <a:pt x="439" y="680"/>
                  </a:lnTo>
                  <a:lnTo>
                    <a:pt x="432" y="663"/>
                  </a:lnTo>
                  <a:lnTo>
                    <a:pt x="424" y="643"/>
                  </a:lnTo>
                  <a:lnTo>
                    <a:pt x="415" y="623"/>
                  </a:lnTo>
                  <a:lnTo>
                    <a:pt x="408" y="606"/>
                  </a:lnTo>
                  <a:lnTo>
                    <a:pt x="399" y="587"/>
                  </a:lnTo>
                  <a:lnTo>
                    <a:pt x="391" y="563"/>
                  </a:lnTo>
                  <a:lnTo>
                    <a:pt x="382" y="546"/>
                  </a:lnTo>
                  <a:lnTo>
                    <a:pt x="372" y="526"/>
                  </a:lnTo>
                  <a:lnTo>
                    <a:pt x="362" y="506"/>
                  </a:lnTo>
                  <a:lnTo>
                    <a:pt x="352" y="484"/>
                  </a:lnTo>
                  <a:lnTo>
                    <a:pt x="344" y="464"/>
                  </a:lnTo>
                  <a:lnTo>
                    <a:pt x="332" y="447"/>
                  </a:lnTo>
                  <a:lnTo>
                    <a:pt x="325" y="424"/>
                  </a:lnTo>
                  <a:lnTo>
                    <a:pt x="317" y="405"/>
                  </a:lnTo>
                  <a:lnTo>
                    <a:pt x="305" y="385"/>
                  </a:lnTo>
                  <a:lnTo>
                    <a:pt x="295" y="365"/>
                  </a:lnTo>
                  <a:lnTo>
                    <a:pt x="285" y="346"/>
                  </a:lnTo>
                  <a:lnTo>
                    <a:pt x="275" y="325"/>
                  </a:lnTo>
                  <a:lnTo>
                    <a:pt x="264" y="305"/>
                  </a:lnTo>
                  <a:lnTo>
                    <a:pt x="253" y="288"/>
                  </a:lnTo>
                  <a:lnTo>
                    <a:pt x="247" y="268"/>
                  </a:lnTo>
                  <a:lnTo>
                    <a:pt x="235" y="249"/>
                  </a:lnTo>
                  <a:lnTo>
                    <a:pt x="227" y="233"/>
                  </a:lnTo>
                  <a:lnTo>
                    <a:pt x="215" y="216"/>
                  </a:lnTo>
                  <a:lnTo>
                    <a:pt x="206" y="198"/>
                  </a:lnTo>
                  <a:lnTo>
                    <a:pt x="196" y="181"/>
                  </a:lnTo>
                  <a:lnTo>
                    <a:pt x="187" y="165"/>
                  </a:lnTo>
                  <a:lnTo>
                    <a:pt x="176" y="148"/>
                  </a:lnTo>
                  <a:lnTo>
                    <a:pt x="167" y="137"/>
                  </a:lnTo>
                  <a:lnTo>
                    <a:pt x="160" y="119"/>
                  </a:lnTo>
                  <a:lnTo>
                    <a:pt x="151" y="109"/>
                  </a:lnTo>
                  <a:lnTo>
                    <a:pt x="141" y="91"/>
                  </a:lnTo>
                  <a:lnTo>
                    <a:pt x="134" y="81"/>
                  </a:lnTo>
                  <a:lnTo>
                    <a:pt x="124" y="68"/>
                  </a:lnTo>
                  <a:lnTo>
                    <a:pt x="117" y="60"/>
                  </a:lnTo>
                  <a:lnTo>
                    <a:pt x="107" y="48"/>
                  </a:lnTo>
                  <a:lnTo>
                    <a:pt x="99" y="40"/>
                  </a:lnTo>
                  <a:lnTo>
                    <a:pt x="91" y="31"/>
                  </a:lnTo>
                  <a:lnTo>
                    <a:pt x="87" y="27"/>
                  </a:lnTo>
                  <a:lnTo>
                    <a:pt x="79" y="17"/>
                  </a:lnTo>
                  <a:lnTo>
                    <a:pt x="71" y="13"/>
                  </a:lnTo>
                  <a:lnTo>
                    <a:pt x="64" y="7"/>
                  </a:lnTo>
                  <a:lnTo>
                    <a:pt x="60" y="4"/>
                  </a:lnTo>
                  <a:lnTo>
                    <a:pt x="54" y="1"/>
                  </a:lnTo>
                  <a:lnTo>
                    <a:pt x="46" y="0"/>
                  </a:lnTo>
                  <a:lnTo>
                    <a:pt x="43" y="0"/>
                  </a:lnTo>
                  <a:lnTo>
                    <a:pt x="39" y="1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85"/>
            <p:cNvSpPr>
              <a:spLocks/>
            </p:cNvSpPr>
            <p:nvPr/>
          </p:nvSpPr>
          <p:spPr bwMode="auto">
            <a:xfrm>
              <a:off x="695489" y="2924748"/>
              <a:ext cx="62210" cy="611235"/>
            </a:xfrm>
            <a:custGeom>
              <a:avLst/>
              <a:gdLst>
                <a:gd name="T0" fmla="*/ 55 w 190"/>
                <a:gd name="T1" fmla="*/ 1835 h 1859"/>
                <a:gd name="T2" fmla="*/ 59 w 190"/>
                <a:gd name="T3" fmla="*/ 1802 h 1859"/>
                <a:gd name="T4" fmla="*/ 59 w 190"/>
                <a:gd name="T5" fmla="*/ 1761 h 1859"/>
                <a:gd name="T6" fmla="*/ 60 w 190"/>
                <a:gd name="T7" fmla="*/ 1702 h 1859"/>
                <a:gd name="T8" fmla="*/ 63 w 190"/>
                <a:gd name="T9" fmla="*/ 1637 h 1859"/>
                <a:gd name="T10" fmla="*/ 63 w 190"/>
                <a:gd name="T11" fmla="*/ 1558 h 1859"/>
                <a:gd name="T12" fmla="*/ 65 w 190"/>
                <a:gd name="T13" fmla="*/ 1474 h 1859"/>
                <a:gd name="T14" fmla="*/ 65 w 190"/>
                <a:gd name="T15" fmla="*/ 1380 h 1859"/>
                <a:gd name="T16" fmla="*/ 63 w 190"/>
                <a:gd name="T17" fmla="*/ 1282 h 1859"/>
                <a:gd name="T18" fmla="*/ 63 w 190"/>
                <a:gd name="T19" fmla="*/ 1171 h 1859"/>
                <a:gd name="T20" fmla="*/ 59 w 190"/>
                <a:gd name="T21" fmla="*/ 1059 h 1859"/>
                <a:gd name="T22" fmla="*/ 55 w 190"/>
                <a:gd name="T23" fmla="*/ 942 h 1859"/>
                <a:gd name="T24" fmla="*/ 49 w 190"/>
                <a:gd name="T25" fmla="*/ 826 h 1859"/>
                <a:gd name="T26" fmla="*/ 43 w 190"/>
                <a:gd name="T27" fmla="*/ 716 h 1859"/>
                <a:gd name="T28" fmla="*/ 35 w 190"/>
                <a:gd name="T29" fmla="*/ 609 h 1859"/>
                <a:gd name="T30" fmla="*/ 33 w 190"/>
                <a:gd name="T31" fmla="*/ 512 h 1859"/>
                <a:gd name="T32" fmla="*/ 26 w 190"/>
                <a:gd name="T33" fmla="*/ 422 h 1859"/>
                <a:gd name="T34" fmla="*/ 23 w 190"/>
                <a:gd name="T35" fmla="*/ 341 h 1859"/>
                <a:gd name="T36" fmla="*/ 19 w 190"/>
                <a:gd name="T37" fmla="*/ 267 h 1859"/>
                <a:gd name="T38" fmla="*/ 16 w 190"/>
                <a:gd name="T39" fmla="*/ 203 h 1859"/>
                <a:gd name="T40" fmla="*/ 8 w 190"/>
                <a:gd name="T41" fmla="*/ 147 h 1859"/>
                <a:gd name="T42" fmla="*/ 6 w 190"/>
                <a:gd name="T43" fmla="*/ 101 h 1859"/>
                <a:gd name="T44" fmla="*/ 3 w 190"/>
                <a:gd name="T45" fmla="*/ 67 h 1859"/>
                <a:gd name="T46" fmla="*/ 0 w 190"/>
                <a:gd name="T47" fmla="*/ 37 h 1859"/>
                <a:gd name="T48" fmla="*/ 23 w 190"/>
                <a:gd name="T49" fmla="*/ 9 h 1859"/>
                <a:gd name="T50" fmla="*/ 55 w 190"/>
                <a:gd name="T51" fmla="*/ 3 h 1859"/>
                <a:gd name="T52" fmla="*/ 87 w 190"/>
                <a:gd name="T53" fmla="*/ 3 h 1859"/>
                <a:gd name="T54" fmla="*/ 119 w 190"/>
                <a:gd name="T55" fmla="*/ 27 h 1859"/>
                <a:gd name="T56" fmla="*/ 120 w 190"/>
                <a:gd name="T57" fmla="*/ 60 h 1859"/>
                <a:gd name="T58" fmla="*/ 123 w 190"/>
                <a:gd name="T59" fmla="*/ 106 h 1859"/>
                <a:gd name="T60" fmla="*/ 129 w 190"/>
                <a:gd name="T61" fmla="*/ 170 h 1859"/>
                <a:gd name="T62" fmla="*/ 135 w 190"/>
                <a:gd name="T63" fmla="*/ 244 h 1859"/>
                <a:gd name="T64" fmla="*/ 143 w 190"/>
                <a:gd name="T65" fmla="*/ 328 h 1859"/>
                <a:gd name="T66" fmla="*/ 150 w 190"/>
                <a:gd name="T67" fmla="*/ 421 h 1859"/>
                <a:gd name="T68" fmla="*/ 157 w 190"/>
                <a:gd name="T69" fmla="*/ 515 h 1859"/>
                <a:gd name="T70" fmla="*/ 163 w 190"/>
                <a:gd name="T71" fmla="*/ 612 h 1859"/>
                <a:gd name="T72" fmla="*/ 170 w 190"/>
                <a:gd name="T73" fmla="*/ 707 h 1859"/>
                <a:gd name="T74" fmla="*/ 177 w 190"/>
                <a:gd name="T75" fmla="*/ 799 h 1859"/>
                <a:gd name="T76" fmla="*/ 182 w 190"/>
                <a:gd name="T77" fmla="*/ 880 h 1859"/>
                <a:gd name="T78" fmla="*/ 184 w 190"/>
                <a:gd name="T79" fmla="*/ 951 h 1859"/>
                <a:gd name="T80" fmla="*/ 187 w 190"/>
                <a:gd name="T81" fmla="*/ 1015 h 1859"/>
                <a:gd name="T82" fmla="*/ 187 w 190"/>
                <a:gd name="T83" fmla="*/ 1086 h 1859"/>
                <a:gd name="T84" fmla="*/ 187 w 190"/>
                <a:gd name="T85" fmla="*/ 1166 h 1859"/>
                <a:gd name="T86" fmla="*/ 190 w 190"/>
                <a:gd name="T87" fmla="*/ 1249 h 1859"/>
                <a:gd name="T88" fmla="*/ 190 w 190"/>
                <a:gd name="T89" fmla="*/ 1333 h 1859"/>
                <a:gd name="T90" fmla="*/ 187 w 190"/>
                <a:gd name="T91" fmla="*/ 1420 h 1859"/>
                <a:gd name="T92" fmla="*/ 187 w 190"/>
                <a:gd name="T93" fmla="*/ 1501 h 1859"/>
                <a:gd name="T94" fmla="*/ 184 w 190"/>
                <a:gd name="T95" fmla="*/ 1580 h 1859"/>
                <a:gd name="T96" fmla="*/ 182 w 190"/>
                <a:gd name="T97" fmla="*/ 1651 h 1859"/>
                <a:gd name="T98" fmla="*/ 182 w 190"/>
                <a:gd name="T99" fmla="*/ 1714 h 1859"/>
                <a:gd name="T100" fmla="*/ 177 w 190"/>
                <a:gd name="T101" fmla="*/ 1762 h 1859"/>
                <a:gd name="T102" fmla="*/ 176 w 190"/>
                <a:gd name="T103" fmla="*/ 1799 h 1859"/>
                <a:gd name="T104" fmla="*/ 160 w 190"/>
                <a:gd name="T105" fmla="*/ 1826 h 1859"/>
                <a:gd name="T106" fmla="*/ 120 w 190"/>
                <a:gd name="T107" fmla="*/ 1845 h 1859"/>
                <a:gd name="T108" fmla="*/ 76 w 190"/>
                <a:gd name="T109" fmla="*/ 1858 h 1859"/>
                <a:gd name="T110" fmla="*/ 55 w 190"/>
                <a:gd name="T111" fmla="*/ 1859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0" h="1859">
                  <a:moveTo>
                    <a:pt x="55" y="1859"/>
                  </a:moveTo>
                  <a:lnTo>
                    <a:pt x="55" y="1855"/>
                  </a:lnTo>
                  <a:lnTo>
                    <a:pt x="55" y="1851"/>
                  </a:lnTo>
                  <a:lnTo>
                    <a:pt x="55" y="1843"/>
                  </a:lnTo>
                  <a:lnTo>
                    <a:pt x="55" y="1835"/>
                  </a:lnTo>
                  <a:lnTo>
                    <a:pt x="55" y="1831"/>
                  </a:lnTo>
                  <a:lnTo>
                    <a:pt x="55" y="1826"/>
                  </a:lnTo>
                  <a:lnTo>
                    <a:pt x="55" y="1818"/>
                  </a:lnTo>
                  <a:lnTo>
                    <a:pt x="55" y="1811"/>
                  </a:lnTo>
                  <a:lnTo>
                    <a:pt x="59" y="1802"/>
                  </a:lnTo>
                  <a:lnTo>
                    <a:pt x="59" y="1795"/>
                  </a:lnTo>
                  <a:lnTo>
                    <a:pt x="59" y="1788"/>
                  </a:lnTo>
                  <a:lnTo>
                    <a:pt x="59" y="1778"/>
                  </a:lnTo>
                  <a:lnTo>
                    <a:pt x="59" y="1771"/>
                  </a:lnTo>
                  <a:lnTo>
                    <a:pt x="59" y="1761"/>
                  </a:lnTo>
                  <a:lnTo>
                    <a:pt x="59" y="1748"/>
                  </a:lnTo>
                  <a:lnTo>
                    <a:pt x="59" y="1739"/>
                  </a:lnTo>
                  <a:lnTo>
                    <a:pt x="60" y="1728"/>
                  </a:lnTo>
                  <a:lnTo>
                    <a:pt x="60" y="1715"/>
                  </a:lnTo>
                  <a:lnTo>
                    <a:pt x="60" y="1702"/>
                  </a:lnTo>
                  <a:lnTo>
                    <a:pt x="60" y="1691"/>
                  </a:lnTo>
                  <a:lnTo>
                    <a:pt x="60" y="1678"/>
                  </a:lnTo>
                  <a:lnTo>
                    <a:pt x="60" y="1667"/>
                  </a:lnTo>
                  <a:lnTo>
                    <a:pt x="63" y="1651"/>
                  </a:lnTo>
                  <a:lnTo>
                    <a:pt x="63" y="1637"/>
                  </a:lnTo>
                  <a:lnTo>
                    <a:pt x="63" y="1622"/>
                  </a:lnTo>
                  <a:lnTo>
                    <a:pt x="63" y="1610"/>
                  </a:lnTo>
                  <a:lnTo>
                    <a:pt x="63" y="1595"/>
                  </a:lnTo>
                  <a:lnTo>
                    <a:pt x="63" y="1577"/>
                  </a:lnTo>
                  <a:lnTo>
                    <a:pt x="63" y="1558"/>
                  </a:lnTo>
                  <a:lnTo>
                    <a:pt x="63" y="1541"/>
                  </a:lnTo>
                  <a:lnTo>
                    <a:pt x="65" y="1526"/>
                  </a:lnTo>
                  <a:lnTo>
                    <a:pt x="65" y="1510"/>
                  </a:lnTo>
                  <a:lnTo>
                    <a:pt x="65" y="1493"/>
                  </a:lnTo>
                  <a:lnTo>
                    <a:pt x="65" y="1474"/>
                  </a:lnTo>
                  <a:lnTo>
                    <a:pt x="65" y="1456"/>
                  </a:lnTo>
                  <a:lnTo>
                    <a:pt x="65" y="1439"/>
                  </a:lnTo>
                  <a:lnTo>
                    <a:pt x="65" y="1419"/>
                  </a:lnTo>
                  <a:lnTo>
                    <a:pt x="65" y="1397"/>
                  </a:lnTo>
                  <a:lnTo>
                    <a:pt x="65" y="1380"/>
                  </a:lnTo>
                  <a:lnTo>
                    <a:pt x="65" y="1363"/>
                  </a:lnTo>
                  <a:lnTo>
                    <a:pt x="65" y="1340"/>
                  </a:lnTo>
                  <a:lnTo>
                    <a:pt x="65" y="1322"/>
                  </a:lnTo>
                  <a:lnTo>
                    <a:pt x="65" y="1300"/>
                  </a:lnTo>
                  <a:lnTo>
                    <a:pt x="63" y="1282"/>
                  </a:lnTo>
                  <a:lnTo>
                    <a:pt x="63" y="1258"/>
                  </a:lnTo>
                  <a:lnTo>
                    <a:pt x="63" y="1239"/>
                  </a:lnTo>
                  <a:lnTo>
                    <a:pt x="63" y="1216"/>
                  </a:lnTo>
                  <a:lnTo>
                    <a:pt x="63" y="1196"/>
                  </a:lnTo>
                  <a:lnTo>
                    <a:pt x="63" y="1171"/>
                  </a:lnTo>
                  <a:lnTo>
                    <a:pt x="60" y="1149"/>
                  </a:lnTo>
                  <a:lnTo>
                    <a:pt x="60" y="1128"/>
                  </a:lnTo>
                  <a:lnTo>
                    <a:pt x="60" y="1106"/>
                  </a:lnTo>
                  <a:lnTo>
                    <a:pt x="59" y="1081"/>
                  </a:lnTo>
                  <a:lnTo>
                    <a:pt x="59" y="1059"/>
                  </a:lnTo>
                  <a:lnTo>
                    <a:pt x="59" y="1037"/>
                  </a:lnTo>
                  <a:lnTo>
                    <a:pt x="59" y="1012"/>
                  </a:lnTo>
                  <a:lnTo>
                    <a:pt x="55" y="990"/>
                  </a:lnTo>
                  <a:lnTo>
                    <a:pt x="55" y="967"/>
                  </a:lnTo>
                  <a:lnTo>
                    <a:pt x="55" y="942"/>
                  </a:lnTo>
                  <a:lnTo>
                    <a:pt x="53" y="920"/>
                  </a:lnTo>
                  <a:lnTo>
                    <a:pt x="50" y="895"/>
                  </a:lnTo>
                  <a:lnTo>
                    <a:pt x="50" y="873"/>
                  </a:lnTo>
                  <a:lnTo>
                    <a:pt x="50" y="848"/>
                  </a:lnTo>
                  <a:lnTo>
                    <a:pt x="49" y="826"/>
                  </a:lnTo>
                  <a:lnTo>
                    <a:pt x="49" y="804"/>
                  </a:lnTo>
                  <a:lnTo>
                    <a:pt x="46" y="779"/>
                  </a:lnTo>
                  <a:lnTo>
                    <a:pt x="46" y="759"/>
                  </a:lnTo>
                  <a:lnTo>
                    <a:pt x="43" y="736"/>
                  </a:lnTo>
                  <a:lnTo>
                    <a:pt x="43" y="716"/>
                  </a:lnTo>
                  <a:lnTo>
                    <a:pt x="40" y="693"/>
                  </a:lnTo>
                  <a:lnTo>
                    <a:pt x="40" y="670"/>
                  </a:lnTo>
                  <a:lnTo>
                    <a:pt x="38" y="650"/>
                  </a:lnTo>
                  <a:lnTo>
                    <a:pt x="38" y="632"/>
                  </a:lnTo>
                  <a:lnTo>
                    <a:pt x="35" y="609"/>
                  </a:lnTo>
                  <a:lnTo>
                    <a:pt x="35" y="592"/>
                  </a:lnTo>
                  <a:lnTo>
                    <a:pt x="35" y="572"/>
                  </a:lnTo>
                  <a:lnTo>
                    <a:pt x="33" y="552"/>
                  </a:lnTo>
                  <a:lnTo>
                    <a:pt x="33" y="531"/>
                  </a:lnTo>
                  <a:lnTo>
                    <a:pt x="33" y="512"/>
                  </a:lnTo>
                  <a:lnTo>
                    <a:pt x="32" y="492"/>
                  </a:lnTo>
                  <a:lnTo>
                    <a:pt x="32" y="475"/>
                  </a:lnTo>
                  <a:lnTo>
                    <a:pt x="28" y="458"/>
                  </a:lnTo>
                  <a:lnTo>
                    <a:pt x="28" y="439"/>
                  </a:lnTo>
                  <a:lnTo>
                    <a:pt x="26" y="422"/>
                  </a:lnTo>
                  <a:lnTo>
                    <a:pt x="26" y="407"/>
                  </a:lnTo>
                  <a:lnTo>
                    <a:pt x="26" y="388"/>
                  </a:lnTo>
                  <a:lnTo>
                    <a:pt x="26" y="374"/>
                  </a:lnTo>
                  <a:lnTo>
                    <a:pt x="23" y="355"/>
                  </a:lnTo>
                  <a:lnTo>
                    <a:pt x="23" y="341"/>
                  </a:lnTo>
                  <a:lnTo>
                    <a:pt x="23" y="327"/>
                  </a:lnTo>
                  <a:lnTo>
                    <a:pt x="23" y="311"/>
                  </a:lnTo>
                  <a:lnTo>
                    <a:pt x="20" y="294"/>
                  </a:lnTo>
                  <a:lnTo>
                    <a:pt x="19" y="281"/>
                  </a:lnTo>
                  <a:lnTo>
                    <a:pt x="19" y="267"/>
                  </a:lnTo>
                  <a:lnTo>
                    <a:pt x="19" y="254"/>
                  </a:lnTo>
                  <a:lnTo>
                    <a:pt x="16" y="238"/>
                  </a:lnTo>
                  <a:lnTo>
                    <a:pt x="16" y="225"/>
                  </a:lnTo>
                  <a:lnTo>
                    <a:pt x="16" y="211"/>
                  </a:lnTo>
                  <a:lnTo>
                    <a:pt x="16" y="203"/>
                  </a:lnTo>
                  <a:lnTo>
                    <a:pt x="13" y="190"/>
                  </a:lnTo>
                  <a:lnTo>
                    <a:pt x="12" y="178"/>
                  </a:lnTo>
                  <a:lnTo>
                    <a:pt x="12" y="166"/>
                  </a:lnTo>
                  <a:lnTo>
                    <a:pt x="12" y="157"/>
                  </a:lnTo>
                  <a:lnTo>
                    <a:pt x="8" y="147"/>
                  </a:lnTo>
                  <a:lnTo>
                    <a:pt x="8" y="137"/>
                  </a:lnTo>
                  <a:lnTo>
                    <a:pt x="8" y="130"/>
                  </a:lnTo>
                  <a:lnTo>
                    <a:pt x="8" y="119"/>
                  </a:lnTo>
                  <a:lnTo>
                    <a:pt x="6" y="110"/>
                  </a:lnTo>
                  <a:lnTo>
                    <a:pt x="6" y="101"/>
                  </a:lnTo>
                  <a:lnTo>
                    <a:pt x="3" y="94"/>
                  </a:lnTo>
                  <a:lnTo>
                    <a:pt x="3" y="87"/>
                  </a:lnTo>
                  <a:lnTo>
                    <a:pt x="3" y="80"/>
                  </a:lnTo>
                  <a:lnTo>
                    <a:pt x="3" y="74"/>
                  </a:lnTo>
                  <a:lnTo>
                    <a:pt x="3" y="67"/>
                  </a:lnTo>
                  <a:lnTo>
                    <a:pt x="3" y="62"/>
                  </a:lnTo>
                  <a:lnTo>
                    <a:pt x="0" y="52"/>
                  </a:lnTo>
                  <a:lnTo>
                    <a:pt x="0" y="46"/>
                  </a:lnTo>
                  <a:lnTo>
                    <a:pt x="0" y="40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3" y="22"/>
                  </a:lnTo>
                  <a:lnTo>
                    <a:pt x="8" y="17"/>
                  </a:lnTo>
                  <a:lnTo>
                    <a:pt x="16" y="14"/>
                  </a:lnTo>
                  <a:lnTo>
                    <a:pt x="23" y="9"/>
                  </a:lnTo>
                  <a:lnTo>
                    <a:pt x="33" y="7"/>
                  </a:lnTo>
                  <a:lnTo>
                    <a:pt x="38" y="5"/>
                  </a:lnTo>
                  <a:lnTo>
                    <a:pt x="43" y="5"/>
                  </a:lnTo>
                  <a:lnTo>
                    <a:pt x="50" y="3"/>
                  </a:lnTo>
                  <a:lnTo>
                    <a:pt x="55" y="3"/>
                  </a:lnTo>
                  <a:lnTo>
                    <a:pt x="60" y="0"/>
                  </a:lnTo>
                  <a:lnTo>
                    <a:pt x="65" y="0"/>
                  </a:lnTo>
                  <a:lnTo>
                    <a:pt x="70" y="0"/>
                  </a:lnTo>
                  <a:lnTo>
                    <a:pt x="77" y="0"/>
                  </a:lnTo>
                  <a:lnTo>
                    <a:pt x="87" y="3"/>
                  </a:lnTo>
                  <a:lnTo>
                    <a:pt x="97" y="5"/>
                  </a:lnTo>
                  <a:lnTo>
                    <a:pt x="106" y="7"/>
                  </a:lnTo>
                  <a:lnTo>
                    <a:pt x="113" y="13"/>
                  </a:lnTo>
                  <a:lnTo>
                    <a:pt x="116" y="20"/>
                  </a:lnTo>
                  <a:lnTo>
                    <a:pt x="119" y="27"/>
                  </a:lnTo>
                  <a:lnTo>
                    <a:pt x="119" y="32"/>
                  </a:lnTo>
                  <a:lnTo>
                    <a:pt x="119" y="42"/>
                  </a:lnTo>
                  <a:lnTo>
                    <a:pt x="119" y="47"/>
                  </a:lnTo>
                  <a:lnTo>
                    <a:pt x="120" y="52"/>
                  </a:lnTo>
                  <a:lnTo>
                    <a:pt x="120" y="60"/>
                  </a:lnTo>
                  <a:lnTo>
                    <a:pt x="120" y="69"/>
                  </a:lnTo>
                  <a:lnTo>
                    <a:pt x="120" y="77"/>
                  </a:lnTo>
                  <a:lnTo>
                    <a:pt x="120" y="87"/>
                  </a:lnTo>
                  <a:lnTo>
                    <a:pt x="123" y="97"/>
                  </a:lnTo>
                  <a:lnTo>
                    <a:pt x="123" y="106"/>
                  </a:lnTo>
                  <a:lnTo>
                    <a:pt x="123" y="117"/>
                  </a:lnTo>
                  <a:lnTo>
                    <a:pt x="125" y="133"/>
                  </a:lnTo>
                  <a:lnTo>
                    <a:pt x="129" y="143"/>
                  </a:lnTo>
                  <a:lnTo>
                    <a:pt x="129" y="157"/>
                  </a:lnTo>
                  <a:lnTo>
                    <a:pt x="129" y="170"/>
                  </a:lnTo>
                  <a:lnTo>
                    <a:pt x="130" y="181"/>
                  </a:lnTo>
                  <a:lnTo>
                    <a:pt x="130" y="197"/>
                  </a:lnTo>
                  <a:lnTo>
                    <a:pt x="133" y="211"/>
                  </a:lnTo>
                  <a:lnTo>
                    <a:pt x="133" y="225"/>
                  </a:lnTo>
                  <a:lnTo>
                    <a:pt x="135" y="244"/>
                  </a:lnTo>
                  <a:lnTo>
                    <a:pt x="135" y="258"/>
                  </a:lnTo>
                  <a:lnTo>
                    <a:pt x="137" y="277"/>
                  </a:lnTo>
                  <a:lnTo>
                    <a:pt x="137" y="294"/>
                  </a:lnTo>
                  <a:lnTo>
                    <a:pt x="143" y="311"/>
                  </a:lnTo>
                  <a:lnTo>
                    <a:pt x="143" y="328"/>
                  </a:lnTo>
                  <a:lnTo>
                    <a:pt x="143" y="347"/>
                  </a:lnTo>
                  <a:lnTo>
                    <a:pt x="145" y="364"/>
                  </a:lnTo>
                  <a:lnTo>
                    <a:pt x="145" y="382"/>
                  </a:lnTo>
                  <a:lnTo>
                    <a:pt x="149" y="402"/>
                  </a:lnTo>
                  <a:lnTo>
                    <a:pt x="150" y="421"/>
                  </a:lnTo>
                  <a:lnTo>
                    <a:pt x="152" y="438"/>
                  </a:lnTo>
                  <a:lnTo>
                    <a:pt x="152" y="458"/>
                  </a:lnTo>
                  <a:lnTo>
                    <a:pt x="152" y="478"/>
                  </a:lnTo>
                  <a:lnTo>
                    <a:pt x="157" y="498"/>
                  </a:lnTo>
                  <a:lnTo>
                    <a:pt x="157" y="515"/>
                  </a:lnTo>
                  <a:lnTo>
                    <a:pt x="160" y="532"/>
                  </a:lnTo>
                  <a:lnTo>
                    <a:pt x="160" y="555"/>
                  </a:lnTo>
                  <a:lnTo>
                    <a:pt x="163" y="575"/>
                  </a:lnTo>
                  <a:lnTo>
                    <a:pt x="163" y="592"/>
                  </a:lnTo>
                  <a:lnTo>
                    <a:pt x="163" y="612"/>
                  </a:lnTo>
                  <a:lnTo>
                    <a:pt x="164" y="632"/>
                  </a:lnTo>
                  <a:lnTo>
                    <a:pt x="167" y="649"/>
                  </a:lnTo>
                  <a:lnTo>
                    <a:pt x="167" y="669"/>
                  </a:lnTo>
                  <a:lnTo>
                    <a:pt x="170" y="689"/>
                  </a:lnTo>
                  <a:lnTo>
                    <a:pt x="170" y="707"/>
                  </a:lnTo>
                  <a:lnTo>
                    <a:pt x="176" y="726"/>
                  </a:lnTo>
                  <a:lnTo>
                    <a:pt x="176" y="744"/>
                  </a:lnTo>
                  <a:lnTo>
                    <a:pt x="176" y="761"/>
                  </a:lnTo>
                  <a:lnTo>
                    <a:pt x="176" y="779"/>
                  </a:lnTo>
                  <a:lnTo>
                    <a:pt x="177" y="799"/>
                  </a:lnTo>
                  <a:lnTo>
                    <a:pt x="177" y="813"/>
                  </a:lnTo>
                  <a:lnTo>
                    <a:pt x="179" y="831"/>
                  </a:lnTo>
                  <a:lnTo>
                    <a:pt x="179" y="848"/>
                  </a:lnTo>
                  <a:lnTo>
                    <a:pt x="182" y="864"/>
                  </a:lnTo>
                  <a:lnTo>
                    <a:pt x="182" y="880"/>
                  </a:lnTo>
                  <a:lnTo>
                    <a:pt x="182" y="895"/>
                  </a:lnTo>
                  <a:lnTo>
                    <a:pt x="182" y="910"/>
                  </a:lnTo>
                  <a:lnTo>
                    <a:pt x="184" y="924"/>
                  </a:lnTo>
                  <a:lnTo>
                    <a:pt x="184" y="938"/>
                  </a:lnTo>
                  <a:lnTo>
                    <a:pt x="184" y="951"/>
                  </a:lnTo>
                  <a:lnTo>
                    <a:pt x="184" y="965"/>
                  </a:lnTo>
                  <a:lnTo>
                    <a:pt x="187" y="977"/>
                  </a:lnTo>
                  <a:lnTo>
                    <a:pt x="187" y="990"/>
                  </a:lnTo>
                  <a:lnTo>
                    <a:pt x="187" y="1002"/>
                  </a:lnTo>
                  <a:lnTo>
                    <a:pt x="187" y="1015"/>
                  </a:lnTo>
                  <a:lnTo>
                    <a:pt x="187" y="1029"/>
                  </a:lnTo>
                  <a:lnTo>
                    <a:pt x="187" y="1045"/>
                  </a:lnTo>
                  <a:lnTo>
                    <a:pt x="187" y="1057"/>
                  </a:lnTo>
                  <a:lnTo>
                    <a:pt x="187" y="1072"/>
                  </a:lnTo>
                  <a:lnTo>
                    <a:pt x="187" y="1086"/>
                  </a:lnTo>
                  <a:lnTo>
                    <a:pt x="187" y="1101"/>
                  </a:lnTo>
                  <a:lnTo>
                    <a:pt x="187" y="1119"/>
                  </a:lnTo>
                  <a:lnTo>
                    <a:pt x="187" y="1134"/>
                  </a:lnTo>
                  <a:lnTo>
                    <a:pt x="187" y="1149"/>
                  </a:lnTo>
                  <a:lnTo>
                    <a:pt x="187" y="1166"/>
                  </a:lnTo>
                  <a:lnTo>
                    <a:pt x="187" y="1182"/>
                  </a:lnTo>
                  <a:lnTo>
                    <a:pt x="187" y="1198"/>
                  </a:lnTo>
                  <a:lnTo>
                    <a:pt x="190" y="1216"/>
                  </a:lnTo>
                  <a:lnTo>
                    <a:pt x="190" y="1230"/>
                  </a:lnTo>
                  <a:lnTo>
                    <a:pt x="190" y="1249"/>
                  </a:lnTo>
                  <a:lnTo>
                    <a:pt x="190" y="1266"/>
                  </a:lnTo>
                  <a:lnTo>
                    <a:pt x="190" y="1283"/>
                  </a:lnTo>
                  <a:lnTo>
                    <a:pt x="190" y="1297"/>
                  </a:lnTo>
                  <a:lnTo>
                    <a:pt x="190" y="1316"/>
                  </a:lnTo>
                  <a:lnTo>
                    <a:pt x="190" y="1333"/>
                  </a:lnTo>
                  <a:lnTo>
                    <a:pt x="190" y="1350"/>
                  </a:lnTo>
                  <a:lnTo>
                    <a:pt x="187" y="1369"/>
                  </a:lnTo>
                  <a:lnTo>
                    <a:pt x="187" y="1386"/>
                  </a:lnTo>
                  <a:lnTo>
                    <a:pt x="187" y="1402"/>
                  </a:lnTo>
                  <a:lnTo>
                    <a:pt x="187" y="1420"/>
                  </a:lnTo>
                  <a:lnTo>
                    <a:pt x="187" y="1439"/>
                  </a:lnTo>
                  <a:lnTo>
                    <a:pt x="187" y="1453"/>
                  </a:lnTo>
                  <a:lnTo>
                    <a:pt x="187" y="1470"/>
                  </a:lnTo>
                  <a:lnTo>
                    <a:pt x="187" y="1484"/>
                  </a:lnTo>
                  <a:lnTo>
                    <a:pt x="187" y="1501"/>
                  </a:lnTo>
                  <a:lnTo>
                    <a:pt x="187" y="1517"/>
                  </a:lnTo>
                  <a:lnTo>
                    <a:pt x="187" y="1531"/>
                  </a:lnTo>
                  <a:lnTo>
                    <a:pt x="187" y="1550"/>
                  </a:lnTo>
                  <a:lnTo>
                    <a:pt x="184" y="1564"/>
                  </a:lnTo>
                  <a:lnTo>
                    <a:pt x="184" y="1580"/>
                  </a:lnTo>
                  <a:lnTo>
                    <a:pt x="184" y="1595"/>
                  </a:lnTo>
                  <a:lnTo>
                    <a:pt x="184" y="1612"/>
                  </a:lnTo>
                  <a:lnTo>
                    <a:pt x="184" y="1624"/>
                  </a:lnTo>
                  <a:lnTo>
                    <a:pt x="184" y="1637"/>
                  </a:lnTo>
                  <a:lnTo>
                    <a:pt x="182" y="1651"/>
                  </a:lnTo>
                  <a:lnTo>
                    <a:pt x="182" y="1667"/>
                  </a:lnTo>
                  <a:lnTo>
                    <a:pt x="182" y="1677"/>
                  </a:lnTo>
                  <a:lnTo>
                    <a:pt x="182" y="1688"/>
                  </a:lnTo>
                  <a:lnTo>
                    <a:pt x="182" y="1701"/>
                  </a:lnTo>
                  <a:lnTo>
                    <a:pt x="182" y="1714"/>
                  </a:lnTo>
                  <a:lnTo>
                    <a:pt x="179" y="1724"/>
                  </a:lnTo>
                  <a:lnTo>
                    <a:pt x="179" y="1734"/>
                  </a:lnTo>
                  <a:lnTo>
                    <a:pt x="177" y="1746"/>
                  </a:lnTo>
                  <a:lnTo>
                    <a:pt x="177" y="1756"/>
                  </a:lnTo>
                  <a:lnTo>
                    <a:pt x="177" y="1762"/>
                  </a:lnTo>
                  <a:lnTo>
                    <a:pt x="177" y="1771"/>
                  </a:lnTo>
                  <a:lnTo>
                    <a:pt x="176" y="1778"/>
                  </a:lnTo>
                  <a:lnTo>
                    <a:pt x="176" y="1785"/>
                  </a:lnTo>
                  <a:lnTo>
                    <a:pt x="176" y="1794"/>
                  </a:lnTo>
                  <a:lnTo>
                    <a:pt x="176" y="1799"/>
                  </a:lnTo>
                  <a:lnTo>
                    <a:pt x="172" y="1802"/>
                  </a:lnTo>
                  <a:lnTo>
                    <a:pt x="170" y="1808"/>
                  </a:lnTo>
                  <a:lnTo>
                    <a:pt x="167" y="1815"/>
                  </a:lnTo>
                  <a:lnTo>
                    <a:pt x="167" y="1822"/>
                  </a:lnTo>
                  <a:lnTo>
                    <a:pt x="160" y="1826"/>
                  </a:lnTo>
                  <a:lnTo>
                    <a:pt x="156" y="1831"/>
                  </a:lnTo>
                  <a:lnTo>
                    <a:pt x="145" y="1835"/>
                  </a:lnTo>
                  <a:lnTo>
                    <a:pt x="137" y="1841"/>
                  </a:lnTo>
                  <a:lnTo>
                    <a:pt x="130" y="1843"/>
                  </a:lnTo>
                  <a:lnTo>
                    <a:pt x="120" y="1845"/>
                  </a:lnTo>
                  <a:lnTo>
                    <a:pt x="113" y="1848"/>
                  </a:lnTo>
                  <a:lnTo>
                    <a:pt x="103" y="1853"/>
                  </a:lnTo>
                  <a:lnTo>
                    <a:pt x="92" y="1853"/>
                  </a:lnTo>
                  <a:lnTo>
                    <a:pt x="83" y="1855"/>
                  </a:lnTo>
                  <a:lnTo>
                    <a:pt x="76" y="1858"/>
                  </a:lnTo>
                  <a:lnTo>
                    <a:pt x="68" y="1858"/>
                  </a:lnTo>
                  <a:lnTo>
                    <a:pt x="63" y="1859"/>
                  </a:lnTo>
                  <a:lnTo>
                    <a:pt x="59" y="1859"/>
                  </a:lnTo>
                  <a:lnTo>
                    <a:pt x="55" y="1859"/>
                  </a:lnTo>
                  <a:lnTo>
                    <a:pt x="55" y="1859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87"/>
            <p:cNvSpPr>
              <a:spLocks/>
            </p:cNvSpPr>
            <p:nvPr/>
          </p:nvSpPr>
          <p:spPr bwMode="auto">
            <a:xfrm>
              <a:off x="232372" y="2683809"/>
              <a:ext cx="670482" cy="119482"/>
            </a:xfrm>
            <a:custGeom>
              <a:avLst/>
              <a:gdLst>
                <a:gd name="T0" fmla="*/ 19 w 2035"/>
                <a:gd name="T1" fmla="*/ 269 h 364"/>
                <a:gd name="T2" fmla="*/ 47 w 2035"/>
                <a:gd name="T3" fmla="*/ 263 h 364"/>
                <a:gd name="T4" fmla="*/ 90 w 2035"/>
                <a:gd name="T5" fmla="*/ 255 h 364"/>
                <a:gd name="T6" fmla="*/ 147 w 2035"/>
                <a:gd name="T7" fmla="*/ 242 h 364"/>
                <a:gd name="T8" fmla="*/ 211 w 2035"/>
                <a:gd name="T9" fmla="*/ 228 h 364"/>
                <a:gd name="T10" fmla="*/ 288 w 2035"/>
                <a:gd name="T11" fmla="*/ 215 h 364"/>
                <a:gd name="T12" fmla="*/ 378 w 2035"/>
                <a:gd name="T13" fmla="*/ 198 h 364"/>
                <a:gd name="T14" fmla="*/ 480 w 2035"/>
                <a:gd name="T15" fmla="*/ 179 h 364"/>
                <a:gd name="T16" fmla="*/ 589 w 2035"/>
                <a:gd name="T17" fmla="*/ 161 h 364"/>
                <a:gd name="T18" fmla="*/ 712 w 2035"/>
                <a:gd name="T19" fmla="*/ 139 h 364"/>
                <a:gd name="T20" fmla="*/ 839 w 2035"/>
                <a:gd name="T21" fmla="*/ 124 h 364"/>
                <a:gd name="T22" fmla="*/ 982 w 2035"/>
                <a:gd name="T23" fmla="*/ 104 h 364"/>
                <a:gd name="T24" fmla="*/ 1118 w 2035"/>
                <a:gd name="T25" fmla="*/ 84 h 364"/>
                <a:gd name="T26" fmla="*/ 1248 w 2035"/>
                <a:gd name="T27" fmla="*/ 68 h 364"/>
                <a:gd name="T28" fmla="*/ 1368 w 2035"/>
                <a:gd name="T29" fmla="*/ 55 h 364"/>
                <a:gd name="T30" fmla="*/ 1476 w 2035"/>
                <a:gd name="T31" fmla="*/ 44 h 364"/>
                <a:gd name="T32" fmla="*/ 1573 w 2035"/>
                <a:gd name="T33" fmla="*/ 32 h 364"/>
                <a:gd name="T34" fmla="*/ 1663 w 2035"/>
                <a:gd name="T35" fmla="*/ 27 h 364"/>
                <a:gd name="T36" fmla="*/ 1740 w 2035"/>
                <a:gd name="T37" fmla="*/ 21 h 364"/>
                <a:gd name="T38" fmla="*/ 1804 w 2035"/>
                <a:gd name="T39" fmla="*/ 15 h 364"/>
                <a:gd name="T40" fmla="*/ 1859 w 2035"/>
                <a:gd name="T41" fmla="*/ 11 h 364"/>
                <a:gd name="T42" fmla="*/ 1904 w 2035"/>
                <a:gd name="T43" fmla="*/ 5 h 364"/>
                <a:gd name="T44" fmla="*/ 1936 w 2035"/>
                <a:gd name="T45" fmla="*/ 4 h 364"/>
                <a:gd name="T46" fmla="*/ 1968 w 2035"/>
                <a:gd name="T47" fmla="*/ 0 h 364"/>
                <a:gd name="T48" fmla="*/ 2003 w 2035"/>
                <a:gd name="T49" fmla="*/ 14 h 364"/>
                <a:gd name="T50" fmla="*/ 2031 w 2035"/>
                <a:gd name="T51" fmla="*/ 51 h 364"/>
                <a:gd name="T52" fmla="*/ 2031 w 2035"/>
                <a:gd name="T53" fmla="*/ 78 h 364"/>
                <a:gd name="T54" fmla="*/ 2000 w 2035"/>
                <a:gd name="T55" fmla="*/ 85 h 364"/>
                <a:gd name="T56" fmla="*/ 1958 w 2035"/>
                <a:gd name="T57" fmla="*/ 91 h 364"/>
                <a:gd name="T58" fmla="*/ 1907 w 2035"/>
                <a:gd name="T59" fmla="*/ 96 h 364"/>
                <a:gd name="T60" fmla="*/ 1837 w 2035"/>
                <a:gd name="T61" fmla="*/ 101 h 364"/>
                <a:gd name="T62" fmla="*/ 1757 w 2035"/>
                <a:gd name="T63" fmla="*/ 106 h 364"/>
                <a:gd name="T64" fmla="*/ 1670 w 2035"/>
                <a:gd name="T65" fmla="*/ 116 h 364"/>
                <a:gd name="T66" fmla="*/ 1570 w 2035"/>
                <a:gd name="T67" fmla="*/ 125 h 364"/>
                <a:gd name="T68" fmla="*/ 1466 w 2035"/>
                <a:gd name="T69" fmla="*/ 135 h 364"/>
                <a:gd name="T70" fmla="*/ 1359 w 2035"/>
                <a:gd name="T71" fmla="*/ 146 h 364"/>
                <a:gd name="T72" fmla="*/ 1242 w 2035"/>
                <a:gd name="T73" fmla="*/ 161 h 364"/>
                <a:gd name="T74" fmla="*/ 1128 w 2035"/>
                <a:gd name="T75" fmla="*/ 176 h 364"/>
                <a:gd name="T76" fmla="*/ 1011 w 2035"/>
                <a:gd name="T77" fmla="*/ 189 h 364"/>
                <a:gd name="T78" fmla="*/ 900 w 2035"/>
                <a:gd name="T79" fmla="*/ 208 h 364"/>
                <a:gd name="T80" fmla="*/ 788 w 2035"/>
                <a:gd name="T81" fmla="*/ 222 h 364"/>
                <a:gd name="T82" fmla="*/ 683 w 2035"/>
                <a:gd name="T83" fmla="*/ 236 h 364"/>
                <a:gd name="T84" fmla="*/ 588 w 2035"/>
                <a:gd name="T85" fmla="*/ 255 h 364"/>
                <a:gd name="T86" fmla="*/ 492 w 2035"/>
                <a:gd name="T87" fmla="*/ 269 h 364"/>
                <a:gd name="T88" fmla="*/ 407 w 2035"/>
                <a:gd name="T89" fmla="*/ 282 h 364"/>
                <a:gd name="T90" fmla="*/ 334 w 2035"/>
                <a:gd name="T91" fmla="*/ 296 h 364"/>
                <a:gd name="T92" fmla="*/ 263 w 2035"/>
                <a:gd name="T93" fmla="*/ 306 h 364"/>
                <a:gd name="T94" fmla="*/ 203 w 2035"/>
                <a:gd name="T95" fmla="*/ 316 h 364"/>
                <a:gd name="T96" fmla="*/ 152 w 2035"/>
                <a:gd name="T97" fmla="*/ 329 h 364"/>
                <a:gd name="T98" fmla="*/ 107 w 2035"/>
                <a:gd name="T99" fmla="*/ 339 h 364"/>
                <a:gd name="T100" fmla="*/ 75 w 2035"/>
                <a:gd name="T101" fmla="*/ 349 h 364"/>
                <a:gd name="T102" fmla="*/ 50 w 2035"/>
                <a:gd name="T103" fmla="*/ 362 h 364"/>
                <a:gd name="T104" fmla="*/ 16 w 2035"/>
                <a:gd name="T105" fmla="*/ 352 h 364"/>
                <a:gd name="T106" fmla="*/ 0 w 2035"/>
                <a:gd name="T107" fmla="*/ 309 h 364"/>
                <a:gd name="T108" fmla="*/ 0 w 2035"/>
                <a:gd name="T109" fmla="*/ 276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35" h="364">
                  <a:moveTo>
                    <a:pt x="0" y="276"/>
                  </a:moveTo>
                  <a:lnTo>
                    <a:pt x="3" y="275"/>
                  </a:lnTo>
                  <a:lnTo>
                    <a:pt x="8" y="275"/>
                  </a:lnTo>
                  <a:lnTo>
                    <a:pt x="16" y="273"/>
                  </a:lnTo>
                  <a:lnTo>
                    <a:pt x="19" y="269"/>
                  </a:lnTo>
                  <a:lnTo>
                    <a:pt x="22" y="269"/>
                  </a:lnTo>
                  <a:lnTo>
                    <a:pt x="32" y="268"/>
                  </a:lnTo>
                  <a:lnTo>
                    <a:pt x="35" y="268"/>
                  </a:lnTo>
                  <a:lnTo>
                    <a:pt x="40" y="263"/>
                  </a:lnTo>
                  <a:lnTo>
                    <a:pt x="47" y="263"/>
                  </a:lnTo>
                  <a:lnTo>
                    <a:pt x="55" y="262"/>
                  </a:lnTo>
                  <a:lnTo>
                    <a:pt x="65" y="262"/>
                  </a:lnTo>
                  <a:lnTo>
                    <a:pt x="73" y="260"/>
                  </a:lnTo>
                  <a:lnTo>
                    <a:pt x="82" y="255"/>
                  </a:lnTo>
                  <a:lnTo>
                    <a:pt x="90" y="255"/>
                  </a:lnTo>
                  <a:lnTo>
                    <a:pt x="103" y="252"/>
                  </a:lnTo>
                  <a:lnTo>
                    <a:pt x="112" y="249"/>
                  </a:lnTo>
                  <a:lnTo>
                    <a:pt x="123" y="248"/>
                  </a:lnTo>
                  <a:lnTo>
                    <a:pt x="133" y="245"/>
                  </a:lnTo>
                  <a:lnTo>
                    <a:pt x="147" y="242"/>
                  </a:lnTo>
                  <a:lnTo>
                    <a:pt x="160" y="240"/>
                  </a:lnTo>
                  <a:lnTo>
                    <a:pt x="172" y="236"/>
                  </a:lnTo>
                  <a:lnTo>
                    <a:pt x="184" y="235"/>
                  </a:lnTo>
                  <a:lnTo>
                    <a:pt x="199" y="230"/>
                  </a:lnTo>
                  <a:lnTo>
                    <a:pt x="211" y="228"/>
                  </a:lnTo>
                  <a:lnTo>
                    <a:pt x="227" y="228"/>
                  </a:lnTo>
                  <a:lnTo>
                    <a:pt x="241" y="222"/>
                  </a:lnTo>
                  <a:lnTo>
                    <a:pt x="258" y="220"/>
                  </a:lnTo>
                  <a:lnTo>
                    <a:pt x="274" y="218"/>
                  </a:lnTo>
                  <a:lnTo>
                    <a:pt x="288" y="215"/>
                  </a:lnTo>
                  <a:lnTo>
                    <a:pt x="306" y="209"/>
                  </a:lnTo>
                  <a:lnTo>
                    <a:pt x="327" y="208"/>
                  </a:lnTo>
                  <a:lnTo>
                    <a:pt x="341" y="203"/>
                  </a:lnTo>
                  <a:lnTo>
                    <a:pt x="361" y="203"/>
                  </a:lnTo>
                  <a:lnTo>
                    <a:pt x="378" y="198"/>
                  </a:lnTo>
                  <a:lnTo>
                    <a:pt x="398" y="195"/>
                  </a:lnTo>
                  <a:lnTo>
                    <a:pt x="418" y="189"/>
                  </a:lnTo>
                  <a:lnTo>
                    <a:pt x="438" y="188"/>
                  </a:lnTo>
                  <a:lnTo>
                    <a:pt x="458" y="182"/>
                  </a:lnTo>
                  <a:lnTo>
                    <a:pt x="480" y="179"/>
                  </a:lnTo>
                  <a:lnTo>
                    <a:pt x="499" y="176"/>
                  </a:lnTo>
                  <a:lnTo>
                    <a:pt x="522" y="172"/>
                  </a:lnTo>
                  <a:lnTo>
                    <a:pt x="545" y="168"/>
                  </a:lnTo>
                  <a:lnTo>
                    <a:pt x="567" y="165"/>
                  </a:lnTo>
                  <a:lnTo>
                    <a:pt x="589" y="161"/>
                  </a:lnTo>
                  <a:lnTo>
                    <a:pt x="611" y="155"/>
                  </a:lnTo>
                  <a:lnTo>
                    <a:pt x="636" y="152"/>
                  </a:lnTo>
                  <a:lnTo>
                    <a:pt x="662" y="146"/>
                  </a:lnTo>
                  <a:lnTo>
                    <a:pt x="683" y="143"/>
                  </a:lnTo>
                  <a:lnTo>
                    <a:pt x="712" y="139"/>
                  </a:lnTo>
                  <a:lnTo>
                    <a:pt x="736" y="135"/>
                  </a:lnTo>
                  <a:lnTo>
                    <a:pt x="760" y="132"/>
                  </a:lnTo>
                  <a:lnTo>
                    <a:pt x="788" y="131"/>
                  </a:lnTo>
                  <a:lnTo>
                    <a:pt x="813" y="125"/>
                  </a:lnTo>
                  <a:lnTo>
                    <a:pt x="839" y="124"/>
                  </a:lnTo>
                  <a:lnTo>
                    <a:pt x="870" y="118"/>
                  </a:lnTo>
                  <a:lnTo>
                    <a:pt x="897" y="116"/>
                  </a:lnTo>
                  <a:lnTo>
                    <a:pt x="923" y="111"/>
                  </a:lnTo>
                  <a:lnTo>
                    <a:pt x="952" y="106"/>
                  </a:lnTo>
                  <a:lnTo>
                    <a:pt x="982" y="104"/>
                  </a:lnTo>
                  <a:lnTo>
                    <a:pt x="1010" y="101"/>
                  </a:lnTo>
                  <a:lnTo>
                    <a:pt x="1037" y="96"/>
                  </a:lnTo>
                  <a:lnTo>
                    <a:pt x="1064" y="91"/>
                  </a:lnTo>
                  <a:lnTo>
                    <a:pt x="1091" y="88"/>
                  </a:lnTo>
                  <a:lnTo>
                    <a:pt x="1118" y="84"/>
                  </a:lnTo>
                  <a:lnTo>
                    <a:pt x="1146" y="78"/>
                  </a:lnTo>
                  <a:lnTo>
                    <a:pt x="1171" y="75"/>
                  </a:lnTo>
                  <a:lnTo>
                    <a:pt x="1198" y="74"/>
                  </a:lnTo>
                  <a:lnTo>
                    <a:pt x="1224" y="71"/>
                  </a:lnTo>
                  <a:lnTo>
                    <a:pt x="1248" y="68"/>
                  </a:lnTo>
                  <a:lnTo>
                    <a:pt x="1272" y="65"/>
                  </a:lnTo>
                  <a:lnTo>
                    <a:pt x="1297" y="64"/>
                  </a:lnTo>
                  <a:lnTo>
                    <a:pt x="1321" y="61"/>
                  </a:lnTo>
                  <a:lnTo>
                    <a:pt x="1345" y="55"/>
                  </a:lnTo>
                  <a:lnTo>
                    <a:pt x="1368" y="55"/>
                  </a:lnTo>
                  <a:lnTo>
                    <a:pt x="1389" y="54"/>
                  </a:lnTo>
                  <a:lnTo>
                    <a:pt x="1412" y="51"/>
                  </a:lnTo>
                  <a:lnTo>
                    <a:pt x="1434" y="47"/>
                  </a:lnTo>
                  <a:lnTo>
                    <a:pt x="1455" y="47"/>
                  </a:lnTo>
                  <a:lnTo>
                    <a:pt x="1476" y="44"/>
                  </a:lnTo>
                  <a:lnTo>
                    <a:pt x="1493" y="41"/>
                  </a:lnTo>
                  <a:lnTo>
                    <a:pt x="1516" y="38"/>
                  </a:lnTo>
                  <a:lnTo>
                    <a:pt x="1536" y="35"/>
                  </a:lnTo>
                  <a:lnTo>
                    <a:pt x="1556" y="35"/>
                  </a:lnTo>
                  <a:lnTo>
                    <a:pt x="1573" y="32"/>
                  </a:lnTo>
                  <a:lnTo>
                    <a:pt x="1593" y="32"/>
                  </a:lnTo>
                  <a:lnTo>
                    <a:pt x="1609" y="32"/>
                  </a:lnTo>
                  <a:lnTo>
                    <a:pt x="1628" y="28"/>
                  </a:lnTo>
                  <a:lnTo>
                    <a:pt x="1642" y="28"/>
                  </a:lnTo>
                  <a:lnTo>
                    <a:pt x="1663" y="27"/>
                  </a:lnTo>
                  <a:lnTo>
                    <a:pt x="1679" y="22"/>
                  </a:lnTo>
                  <a:lnTo>
                    <a:pt x="1695" y="22"/>
                  </a:lnTo>
                  <a:lnTo>
                    <a:pt x="1710" y="22"/>
                  </a:lnTo>
                  <a:lnTo>
                    <a:pt x="1722" y="21"/>
                  </a:lnTo>
                  <a:lnTo>
                    <a:pt x="1740" y="21"/>
                  </a:lnTo>
                  <a:lnTo>
                    <a:pt x="1754" y="18"/>
                  </a:lnTo>
                  <a:lnTo>
                    <a:pt x="1764" y="15"/>
                  </a:lnTo>
                  <a:lnTo>
                    <a:pt x="1780" y="15"/>
                  </a:lnTo>
                  <a:lnTo>
                    <a:pt x="1790" y="15"/>
                  </a:lnTo>
                  <a:lnTo>
                    <a:pt x="1804" y="15"/>
                  </a:lnTo>
                  <a:lnTo>
                    <a:pt x="1817" y="14"/>
                  </a:lnTo>
                  <a:lnTo>
                    <a:pt x="1829" y="14"/>
                  </a:lnTo>
                  <a:lnTo>
                    <a:pt x="1840" y="14"/>
                  </a:lnTo>
                  <a:lnTo>
                    <a:pt x="1850" y="14"/>
                  </a:lnTo>
                  <a:lnTo>
                    <a:pt x="1859" y="11"/>
                  </a:lnTo>
                  <a:lnTo>
                    <a:pt x="1870" y="8"/>
                  </a:lnTo>
                  <a:lnTo>
                    <a:pt x="1877" y="8"/>
                  </a:lnTo>
                  <a:lnTo>
                    <a:pt x="1889" y="8"/>
                  </a:lnTo>
                  <a:lnTo>
                    <a:pt x="1897" y="8"/>
                  </a:lnTo>
                  <a:lnTo>
                    <a:pt x="1904" y="5"/>
                  </a:lnTo>
                  <a:lnTo>
                    <a:pt x="1911" y="5"/>
                  </a:lnTo>
                  <a:lnTo>
                    <a:pt x="1918" y="5"/>
                  </a:lnTo>
                  <a:lnTo>
                    <a:pt x="1924" y="4"/>
                  </a:lnTo>
                  <a:lnTo>
                    <a:pt x="1931" y="4"/>
                  </a:lnTo>
                  <a:lnTo>
                    <a:pt x="1936" y="4"/>
                  </a:lnTo>
                  <a:lnTo>
                    <a:pt x="1941" y="4"/>
                  </a:lnTo>
                  <a:lnTo>
                    <a:pt x="1951" y="1"/>
                  </a:lnTo>
                  <a:lnTo>
                    <a:pt x="1958" y="1"/>
                  </a:lnTo>
                  <a:lnTo>
                    <a:pt x="1963" y="0"/>
                  </a:lnTo>
                  <a:lnTo>
                    <a:pt x="1968" y="0"/>
                  </a:lnTo>
                  <a:lnTo>
                    <a:pt x="1973" y="0"/>
                  </a:lnTo>
                  <a:lnTo>
                    <a:pt x="1981" y="0"/>
                  </a:lnTo>
                  <a:lnTo>
                    <a:pt x="1988" y="1"/>
                  </a:lnTo>
                  <a:lnTo>
                    <a:pt x="1995" y="5"/>
                  </a:lnTo>
                  <a:lnTo>
                    <a:pt x="2003" y="14"/>
                  </a:lnTo>
                  <a:lnTo>
                    <a:pt x="2008" y="21"/>
                  </a:lnTo>
                  <a:lnTo>
                    <a:pt x="2015" y="27"/>
                  </a:lnTo>
                  <a:lnTo>
                    <a:pt x="2021" y="35"/>
                  </a:lnTo>
                  <a:lnTo>
                    <a:pt x="2028" y="44"/>
                  </a:lnTo>
                  <a:lnTo>
                    <a:pt x="2031" y="51"/>
                  </a:lnTo>
                  <a:lnTo>
                    <a:pt x="2033" y="55"/>
                  </a:lnTo>
                  <a:lnTo>
                    <a:pt x="2035" y="64"/>
                  </a:lnTo>
                  <a:lnTo>
                    <a:pt x="2035" y="71"/>
                  </a:lnTo>
                  <a:lnTo>
                    <a:pt x="2033" y="75"/>
                  </a:lnTo>
                  <a:lnTo>
                    <a:pt x="2031" y="78"/>
                  </a:lnTo>
                  <a:lnTo>
                    <a:pt x="2027" y="84"/>
                  </a:lnTo>
                  <a:lnTo>
                    <a:pt x="2018" y="84"/>
                  </a:lnTo>
                  <a:lnTo>
                    <a:pt x="2011" y="85"/>
                  </a:lnTo>
                  <a:lnTo>
                    <a:pt x="2003" y="85"/>
                  </a:lnTo>
                  <a:lnTo>
                    <a:pt x="2000" y="85"/>
                  </a:lnTo>
                  <a:lnTo>
                    <a:pt x="1994" y="88"/>
                  </a:lnTo>
                  <a:lnTo>
                    <a:pt x="1985" y="88"/>
                  </a:lnTo>
                  <a:lnTo>
                    <a:pt x="1978" y="88"/>
                  </a:lnTo>
                  <a:lnTo>
                    <a:pt x="1968" y="88"/>
                  </a:lnTo>
                  <a:lnTo>
                    <a:pt x="1958" y="91"/>
                  </a:lnTo>
                  <a:lnTo>
                    <a:pt x="1948" y="91"/>
                  </a:lnTo>
                  <a:lnTo>
                    <a:pt x="1938" y="92"/>
                  </a:lnTo>
                  <a:lnTo>
                    <a:pt x="1928" y="92"/>
                  </a:lnTo>
                  <a:lnTo>
                    <a:pt x="1916" y="92"/>
                  </a:lnTo>
                  <a:lnTo>
                    <a:pt x="1907" y="96"/>
                  </a:lnTo>
                  <a:lnTo>
                    <a:pt x="1891" y="96"/>
                  </a:lnTo>
                  <a:lnTo>
                    <a:pt x="1879" y="98"/>
                  </a:lnTo>
                  <a:lnTo>
                    <a:pt x="1867" y="98"/>
                  </a:lnTo>
                  <a:lnTo>
                    <a:pt x="1851" y="101"/>
                  </a:lnTo>
                  <a:lnTo>
                    <a:pt x="1837" y="101"/>
                  </a:lnTo>
                  <a:lnTo>
                    <a:pt x="1823" y="104"/>
                  </a:lnTo>
                  <a:lnTo>
                    <a:pt x="1807" y="104"/>
                  </a:lnTo>
                  <a:lnTo>
                    <a:pt x="1792" y="105"/>
                  </a:lnTo>
                  <a:lnTo>
                    <a:pt x="1774" y="106"/>
                  </a:lnTo>
                  <a:lnTo>
                    <a:pt x="1757" y="106"/>
                  </a:lnTo>
                  <a:lnTo>
                    <a:pt x="1742" y="111"/>
                  </a:lnTo>
                  <a:lnTo>
                    <a:pt x="1726" y="111"/>
                  </a:lnTo>
                  <a:lnTo>
                    <a:pt x="1707" y="112"/>
                  </a:lnTo>
                  <a:lnTo>
                    <a:pt x="1687" y="116"/>
                  </a:lnTo>
                  <a:lnTo>
                    <a:pt x="1670" y="116"/>
                  </a:lnTo>
                  <a:lnTo>
                    <a:pt x="1653" y="118"/>
                  </a:lnTo>
                  <a:lnTo>
                    <a:pt x="1630" y="119"/>
                  </a:lnTo>
                  <a:lnTo>
                    <a:pt x="1613" y="124"/>
                  </a:lnTo>
                  <a:lnTo>
                    <a:pt x="1593" y="124"/>
                  </a:lnTo>
                  <a:lnTo>
                    <a:pt x="1570" y="125"/>
                  </a:lnTo>
                  <a:lnTo>
                    <a:pt x="1551" y="128"/>
                  </a:lnTo>
                  <a:lnTo>
                    <a:pt x="1531" y="131"/>
                  </a:lnTo>
                  <a:lnTo>
                    <a:pt x="1512" y="131"/>
                  </a:lnTo>
                  <a:lnTo>
                    <a:pt x="1489" y="132"/>
                  </a:lnTo>
                  <a:lnTo>
                    <a:pt x="1466" y="135"/>
                  </a:lnTo>
                  <a:lnTo>
                    <a:pt x="1446" y="138"/>
                  </a:lnTo>
                  <a:lnTo>
                    <a:pt x="1425" y="139"/>
                  </a:lnTo>
                  <a:lnTo>
                    <a:pt x="1401" y="143"/>
                  </a:lnTo>
                  <a:lnTo>
                    <a:pt x="1379" y="143"/>
                  </a:lnTo>
                  <a:lnTo>
                    <a:pt x="1359" y="146"/>
                  </a:lnTo>
                  <a:lnTo>
                    <a:pt x="1335" y="151"/>
                  </a:lnTo>
                  <a:lnTo>
                    <a:pt x="1312" y="152"/>
                  </a:lnTo>
                  <a:lnTo>
                    <a:pt x="1290" y="155"/>
                  </a:lnTo>
                  <a:lnTo>
                    <a:pt x="1268" y="158"/>
                  </a:lnTo>
                  <a:lnTo>
                    <a:pt x="1242" y="161"/>
                  </a:lnTo>
                  <a:lnTo>
                    <a:pt x="1221" y="162"/>
                  </a:lnTo>
                  <a:lnTo>
                    <a:pt x="1198" y="168"/>
                  </a:lnTo>
                  <a:lnTo>
                    <a:pt x="1173" y="171"/>
                  </a:lnTo>
                  <a:lnTo>
                    <a:pt x="1151" y="172"/>
                  </a:lnTo>
                  <a:lnTo>
                    <a:pt x="1128" y="176"/>
                  </a:lnTo>
                  <a:lnTo>
                    <a:pt x="1107" y="176"/>
                  </a:lnTo>
                  <a:lnTo>
                    <a:pt x="1081" y="179"/>
                  </a:lnTo>
                  <a:lnTo>
                    <a:pt x="1059" y="182"/>
                  </a:lnTo>
                  <a:lnTo>
                    <a:pt x="1037" y="188"/>
                  </a:lnTo>
                  <a:lnTo>
                    <a:pt x="1011" y="189"/>
                  </a:lnTo>
                  <a:lnTo>
                    <a:pt x="993" y="195"/>
                  </a:lnTo>
                  <a:lnTo>
                    <a:pt x="967" y="198"/>
                  </a:lnTo>
                  <a:lnTo>
                    <a:pt x="944" y="203"/>
                  </a:lnTo>
                  <a:lnTo>
                    <a:pt x="923" y="203"/>
                  </a:lnTo>
                  <a:lnTo>
                    <a:pt x="900" y="208"/>
                  </a:lnTo>
                  <a:lnTo>
                    <a:pt x="876" y="209"/>
                  </a:lnTo>
                  <a:lnTo>
                    <a:pt x="852" y="212"/>
                  </a:lnTo>
                  <a:lnTo>
                    <a:pt x="833" y="215"/>
                  </a:lnTo>
                  <a:lnTo>
                    <a:pt x="810" y="220"/>
                  </a:lnTo>
                  <a:lnTo>
                    <a:pt x="788" y="222"/>
                  </a:lnTo>
                  <a:lnTo>
                    <a:pt x="765" y="228"/>
                  </a:lnTo>
                  <a:lnTo>
                    <a:pt x="746" y="228"/>
                  </a:lnTo>
                  <a:lnTo>
                    <a:pt x="723" y="230"/>
                  </a:lnTo>
                  <a:lnTo>
                    <a:pt x="705" y="235"/>
                  </a:lnTo>
                  <a:lnTo>
                    <a:pt x="683" y="236"/>
                  </a:lnTo>
                  <a:lnTo>
                    <a:pt x="663" y="242"/>
                  </a:lnTo>
                  <a:lnTo>
                    <a:pt x="644" y="245"/>
                  </a:lnTo>
                  <a:lnTo>
                    <a:pt x="624" y="248"/>
                  </a:lnTo>
                  <a:lnTo>
                    <a:pt x="605" y="252"/>
                  </a:lnTo>
                  <a:lnTo>
                    <a:pt x="588" y="255"/>
                  </a:lnTo>
                  <a:lnTo>
                    <a:pt x="567" y="258"/>
                  </a:lnTo>
                  <a:lnTo>
                    <a:pt x="548" y="260"/>
                  </a:lnTo>
                  <a:lnTo>
                    <a:pt x="529" y="262"/>
                  </a:lnTo>
                  <a:lnTo>
                    <a:pt x="512" y="268"/>
                  </a:lnTo>
                  <a:lnTo>
                    <a:pt x="492" y="269"/>
                  </a:lnTo>
                  <a:lnTo>
                    <a:pt x="478" y="273"/>
                  </a:lnTo>
                  <a:lnTo>
                    <a:pt x="460" y="275"/>
                  </a:lnTo>
                  <a:lnTo>
                    <a:pt x="440" y="276"/>
                  </a:lnTo>
                  <a:lnTo>
                    <a:pt x="425" y="279"/>
                  </a:lnTo>
                  <a:lnTo>
                    <a:pt x="407" y="282"/>
                  </a:lnTo>
                  <a:lnTo>
                    <a:pt x="393" y="285"/>
                  </a:lnTo>
                  <a:lnTo>
                    <a:pt x="375" y="289"/>
                  </a:lnTo>
                  <a:lnTo>
                    <a:pt x="361" y="292"/>
                  </a:lnTo>
                  <a:lnTo>
                    <a:pt x="348" y="295"/>
                  </a:lnTo>
                  <a:lnTo>
                    <a:pt x="334" y="296"/>
                  </a:lnTo>
                  <a:lnTo>
                    <a:pt x="320" y="300"/>
                  </a:lnTo>
                  <a:lnTo>
                    <a:pt x="301" y="300"/>
                  </a:lnTo>
                  <a:lnTo>
                    <a:pt x="288" y="302"/>
                  </a:lnTo>
                  <a:lnTo>
                    <a:pt x="274" y="305"/>
                  </a:lnTo>
                  <a:lnTo>
                    <a:pt x="263" y="306"/>
                  </a:lnTo>
                  <a:lnTo>
                    <a:pt x="249" y="309"/>
                  </a:lnTo>
                  <a:lnTo>
                    <a:pt x="236" y="312"/>
                  </a:lnTo>
                  <a:lnTo>
                    <a:pt x="227" y="315"/>
                  </a:lnTo>
                  <a:lnTo>
                    <a:pt x="211" y="316"/>
                  </a:lnTo>
                  <a:lnTo>
                    <a:pt x="203" y="316"/>
                  </a:lnTo>
                  <a:lnTo>
                    <a:pt x="191" y="322"/>
                  </a:lnTo>
                  <a:lnTo>
                    <a:pt x="179" y="323"/>
                  </a:lnTo>
                  <a:lnTo>
                    <a:pt x="170" y="327"/>
                  </a:lnTo>
                  <a:lnTo>
                    <a:pt x="160" y="327"/>
                  </a:lnTo>
                  <a:lnTo>
                    <a:pt x="152" y="329"/>
                  </a:lnTo>
                  <a:lnTo>
                    <a:pt x="143" y="333"/>
                  </a:lnTo>
                  <a:lnTo>
                    <a:pt x="130" y="333"/>
                  </a:lnTo>
                  <a:lnTo>
                    <a:pt x="123" y="336"/>
                  </a:lnTo>
                  <a:lnTo>
                    <a:pt x="114" y="339"/>
                  </a:lnTo>
                  <a:lnTo>
                    <a:pt x="107" y="339"/>
                  </a:lnTo>
                  <a:lnTo>
                    <a:pt x="100" y="342"/>
                  </a:lnTo>
                  <a:lnTo>
                    <a:pt x="94" y="344"/>
                  </a:lnTo>
                  <a:lnTo>
                    <a:pt x="87" y="347"/>
                  </a:lnTo>
                  <a:lnTo>
                    <a:pt x="82" y="349"/>
                  </a:lnTo>
                  <a:lnTo>
                    <a:pt x="75" y="349"/>
                  </a:lnTo>
                  <a:lnTo>
                    <a:pt x="70" y="352"/>
                  </a:lnTo>
                  <a:lnTo>
                    <a:pt x="65" y="352"/>
                  </a:lnTo>
                  <a:lnTo>
                    <a:pt x="60" y="354"/>
                  </a:lnTo>
                  <a:lnTo>
                    <a:pt x="55" y="356"/>
                  </a:lnTo>
                  <a:lnTo>
                    <a:pt x="50" y="362"/>
                  </a:lnTo>
                  <a:lnTo>
                    <a:pt x="40" y="364"/>
                  </a:lnTo>
                  <a:lnTo>
                    <a:pt x="33" y="364"/>
                  </a:lnTo>
                  <a:lnTo>
                    <a:pt x="26" y="362"/>
                  </a:lnTo>
                  <a:lnTo>
                    <a:pt x="20" y="360"/>
                  </a:lnTo>
                  <a:lnTo>
                    <a:pt x="16" y="352"/>
                  </a:lnTo>
                  <a:lnTo>
                    <a:pt x="10" y="347"/>
                  </a:lnTo>
                  <a:lnTo>
                    <a:pt x="8" y="336"/>
                  </a:lnTo>
                  <a:lnTo>
                    <a:pt x="6" y="329"/>
                  </a:lnTo>
                  <a:lnTo>
                    <a:pt x="3" y="316"/>
                  </a:lnTo>
                  <a:lnTo>
                    <a:pt x="0" y="309"/>
                  </a:lnTo>
                  <a:lnTo>
                    <a:pt x="0" y="300"/>
                  </a:lnTo>
                  <a:lnTo>
                    <a:pt x="0" y="295"/>
                  </a:lnTo>
                  <a:lnTo>
                    <a:pt x="0" y="285"/>
                  </a:lnTo>
                  <a:lnTo>
                    <a:pt x="0" y="282"/>
                  </a:lnTo>
                  <a:lnTo>
                    <a:pt x="0" y="276"/>
                  </a:lnTo>
                  <a:lnTo>
                    <a:pt x="0" y="27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88"/>
            <p:cNvSpPr>
              <a:spLocks/>
            </p:cNvSpPr>
            <p:nvPr/>
          </p:nvSpPr>
          <p:spPr bwMode="auto">
            <a:xfrm>
              <a:off x="480224" y="2598887"/>
              <a:ext cx="249826" cy="353509"/>
            </a:xfrm>
            <a:custGeom>
              <a:avLst/>
              <a:gdLst>
                <a:gd name="T0" fmla="*/ 687 w 760"/>
                <a:gd name="T1" fmla="*/ 1062 h 1072"/>
                <a:gd name="T2" fmla="*/ 673 w 760"/>
                <a:gd name="T3" fmla="*/ 1030 h 1072"/>
                <a:gd name="T4" fmla="*/ 654 w 760"/>
                <a:gd name="T5" fmla="*/ 1005 h 1072"/>
                <a:gd name="T6" fmla="*/ 637 w 760"/>
                <a:gd name="T7" fmla="*/ 971 h 1072"/>
                <a:gd name="T8" fmla="*/ 616 w 760"/>
                <a:gd name="T9" fmla="*/ 933 h 1072"/>
                <a:gd name="T10" fmla="*/ 590 w 760"/>
                <a:gd name="T11" fmla="*/ 890 h 1072"/>
                <a:gd name="T12" fmla="*/ 560 w 760"/>
                <a:gd name="T13" fmla="*/ 841 h 1072"/>
                <a:gd name="T14" fmla="*/ 526 w 760"/>
                <a:gd name="T15" fmla="*/ 787 h 1072"/>
                <a:gd name="T16" fmla="*/ 489 w 760"/>
                <a:gd name="T17" fmla="*/ 727 h 1072"/>
                <a:gd name="T18" fmla="*/ 451 w 760"/>
                <a:gd name="T19" fmla="*/ 663 h 1072"/>
                <a:gd name="T20" fmla="*/ 409 w 760"/>
                <a:gd name="T21" fmla="*/ 600 h 1072"/>
                <a:gd name="T22" fmla="*/ 361 w 760"/>
                <a:gd name="T23" fmla="*/ 531 h 1072"/>
                <a:gd name="T24" fmla="*/ 312 w 760"/>
                <a:gd name="T25" fmla="*/ 459 h 1072"/>
                <a:gd name="T26" fmla="*/ 259 w 760"/>
                <a:gd name="T27" fmla="*/ 384 h 1072"/>
                <a:gd name="T28" fmla="*/ 208 w 760"/>
                <a:gd name="T29" fmla="*/ 307 h 1072"/>
                <a:gd name="T30" fmla="*/ 157 w 760"/>
                <a:gd name="T31" fmla="*/ 237 h 1072"/>
                <a:gd name="T32" fmla="*/ 118 w 760"/>
                <a:gd name="T33" fmla="*/ 180 h 1072"/>
                <a:gd name="T34" fmla="*/ 84 w 760"/>
                <a:gd name="T35" fmla="*/ 134 h 1072"/>
                <a:gd name="T36" fmla="*/ 58 w 760"/>
                <a:gd name="T37" fmla="*/ 100 h 1072"/>
                <a:gd name="T38" fmla="*/ 40 w 760"/>
                <a:gd name="T39" fmla="*/ 72 h 1072"/>
                <a:gd name="T40" fmla="*/ 21 w 760"/>
                <a:gd name="T41" fmla="*/ 47 h 1072"/>
                <a:gd name="T42" fmla="*/ 4 w 760"/>
                <a:gd name="T43" fmla="*/ 26 h 1072"/>
                <a:gd name="T44" fmla="*/ 4 w 760"/>
                <a:gd name="T45" fmla="*/ 33 h 1072"/>
                <a:gd name="T46" fmla="*/ 8 w 760"/>
                <a:gd name="T47" fmla="*/ 7 h 1072"/>
                <a:gd name="T48" fmla="*/ 46 w 760"/>
                <a:gd name="T49" fmla="*/ 0 h 1072"/>
                <a:gd name="T50" fmla="*/ 84 w 760"/>
                <a:gd name="T51" fmla="*/ 6 h 1072"/>
                <a:gd name="T52" fmla="*/ 114 w 760"/>
                <a:gd name="T53" fmla="*/ 30 h 1072"/>
                <a:gd name="T54" fmla="*/ 135 w 760"/>
                <a:gd name="T55" fmla="*/ 57 h 1072"/>
                <a:gd name="T56" fmla="*/ 157 w 760"/>
                <a:gd name="T57" fmla="*/ 80 h 1072"/>
                <a:gd name="T58" fmla="*/ 181 w 760"/>
                <a:gd name="T59" fmla="*/ 113 h 1072"/>
                <a:gd name="T60" fmla="*/ 205 w 760"/>
                <a:gd name="T61" fmla="*/ 147 h 1072"/>
                <a:gd name="T62" fmla="*/ 222 w 760"/>
                <a:gd name="T63" fmla="*/ 170 h 1072"/>
                <a:gd name="T64" fmla="*/ 242 w 760"/>
                <a:gd name="T65" fmla="*/ 197 h 1072"/>
                <a:gd name="T66" fmla="*/ 262 w 760"/>
                <a:gd name="T67" fmla="*/ 224 h 1072"/>
                <a:gd name="T68" fmla="*/ 287 w 760"/>
                <a:gd name="T69" fmla="*/ 257 h 1072"/>
                <a:gd name="T70" fmla="*/ 312 w 760"/>
                <a:gd name="T71" fmla="*/ 294 h 1072"/>
                <a:gd name="T72" fmla="*/ 336 w 760"/>
                <a:gd name="T73" fmla="*/ 334 h 1072"/>
                <a:gd name="T74" fmla="*/ 366 w 760"/>
                <a:gd name="T75" fmla="*/ 380 h 1072"/>
                <a:gd name="T76" fmla="*/ 399 w 760"/>
                <a:gd name="T77" fmla="*/ 427 h 1072"/>
                <a:gd name="T78" fmla="*/ 433 w 760"/>
                <a:gd name="T79" fmla="*/ 474 h 1072"/>
                <a:gd name="T80" fmla="*/ 469 w 760"/>
                <a:gd name="T81" fmla="*/ 529 h 1072"/>
                <a:gd name="T82" fmla="*/ 503 w 760"/>
                <a:gd name="T83" fmla="*/ 579 h 1072"/>
                <a:gd name="T84" fmla="*/ 542 w 760"/>
                <a:gd name="T85" fmla="*/ 632 h 1072"/>
                <a:gd name="T86" fmla="*/ 575 w 760"/>
                <a:gd name="T87" fmla="*/ 685 h 1072"/>
                <a:gd name="T88" fmla="*/ 607 w 760"/>
                <a:gd name="T89" fmla="*/ 736 h 1072"/>
                <a:gd name="T90" fmla="*/ 640 w 760"/>
                <a:gd name="T91" fmla="*/ 787 h 1072"/>
                <a:gd name="T92" fmla="*/ 670 w 760"/>
                <a:gd name="T93" fmla="*/ 834 h 1072"/>
                <a:gd name="T94" fmla="*/ 694 w 760"/>
                <a:gd name="T95" fmla="*/ 874 h 1072"/>
                <a:gd name="T96" fmla="*/ 719 w 760"/>
                <a:gd name="T97" fmla="*/ 911 h 1072"/>
                <a:gd name="T98" fmla="*/ 737 w 760"/>
                <a:gd name="T99" fmla="*/ 944 h 1072"/>
                <a:gd name="T100" fmla="*/ 750 w 760"/>
                <a:gd name="T101" fmla="*/ 968 h 1072"/>
                <a:gd name="T102" fmla="*/ 760 w 760"/>
                <a:gd name="T103" fmla="*/ 988 h 1072"/>
                <a:gd name="T104" fmla="*/ 750 w 760"/>
                <a:gd name="T105" fmla="*/ 1014 h 1072"/>
                <a:gd name="T106" fmla="*/ 730 w 760"/>
                <a:gd name="T107" fmla="*/ 1037 h 1072"/>
                <a:gd name="T108" fmla="*/ 704 w 760"/>
                <a:gd name="T109" fmla="*/ 1061 h 1072"/>
                <a:gd name="T110" fmla="*/ 694 w 760"/>
                <a:gd name="T111" fmla="*/ 1072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60" h="1072">
                  <a:moveTo>
                    <a:pt x="694" y="1072"/>
                  </a:moveTo>
                  <a:lnTo>
                    <a:pt x="692" y="1068"/>
                  </a:lnTo>
                  <a:lnTo>
                    <a:pt x="689" y="1065"/>
                  </a:lnTo>
                  <a:lnTo>
                    <a:pt x="687" y="1062"/>
                  </a:lnTo>
                  <a:lnTo>
                    <a:pt x="686" y="1055"/>
                  </a:lnTo>
                  <a:lnTo>
                    <a:pt x="680" y="1045"/>
                  </a:lnTo>
                  <a:lnTo>
                    <a:pt x="674" y="1035"/>
                  </a:lnTo>
                  <a:lnTo>
                    <a:pt x="673" y="1030"/>
                  </a:lnTo>
                  <a:lnTo>
                    <a:pt x="670" y="1025"/>
                  </a:lnTo>
                  <a:lnTo>
                    <a:pt x="662" y="1018"/>
                  </a:lnTo>
                  <a:lnTo>
                    <a:pt x="660" y="1014"/>
                  </a:lnTo>
                  <a:lnTo>
                    <a:pt x="654" y="1005"/>
                  </a:lnTo>
                  <a:lnTo>
                    <a:pt x="653" y="997"/>
                  </a:lnTo>
                  <a:lnTo>
                    <a:pt x="645" y="988"/>
                  </a:lnTo>
                  <a:lnTo>
                    <a:pt x="643" y="983"/>
                  </a:lnTo>
                  <a:lnTo>
                    <a:pt x="637" y="971"/>
                  </a:lnTo>
                  <a:lnTo>
                    <a:pt x="633" y="961"/>
                  </a:lnTo>
                  <a:lnTo>
                    <a:pt x="626" y="954"/>
                  </a:lnTo>
                  <a:lnTo>
                    <a:pt x="623" y="944"/>
                  </a:lnTo>
                  <a:lnTo>
                    <a:pt x="616" y="933"/>
                  </a:lnTo>
                  <a:lnTo>
                    <a:pt x="607" y="923"/>
                  </a:lnTo>
                  <a:lnTo>
                    <a:pt x="602" y="911"/>
                  </a:lnTo>
                  <a:lnTo>
                    <a:pt x="597" y="901"/>
                  </a:lnTo>
                  <a:lnTo>
                    <a:pt x="590" y="890"/>
                  </a:lnTo>
                  <a:lnTo>
                    <a:pt x="580" y="877"/>
                  </a:lnTo>
                  <a:lnTo>
                    <a:pt x="575" y="866"/>
                  </a:lnTo>
                  <a:lnTo>
                    <a:pt x="569" y="853"/>
                  </a:lnTo>
                  <a:lnTo>
                    <a:pt x="560" y="841"/>
                  </a:lnTo>
                  <a:lnTo>
                    <a:pt x="553" y="826"/>
                  </a:lnTo>
                  <a:lnTo>
                    <a:pt x="543" y="811"/>
                  </a:lnTo>
                  <a:lnTo>
                    <a:pt x="536" y="799"/>
                  </a:lnTo>
                  <a:lnTo>
                    <a:pt x="526" y="787"/>
                  </a:lnTo>
                  <a:lnTo>
                    <a:pt x="518" y="772"/>
                  </a:lnTo>
                  <a:lnTo>
                    <a:pt x="510" y="756"/>
                  </a:lnTo>
                  <a:lnTo>
                    <a:pt x="499" y="742"/>
                  </a:lnTo>
                  <a:lnTo>
                    <a:pt x="489" y="727"/>
                  </a:lnTo>
                  <a:lnTo>
                    <a:pt x="482" y="713"/>
                  </a:lnTo>
                  <a:lnTo>
                    <a:pt x="472" y="696"/>
                  </a:lnTo>
                  <a:lnTo>
                    <a:pt x="461" y="682"/>
                  </a:lnTo>
                  <a:lnTo>
                    <a:pt x="451" y="663"/>
                  </a:lnTo>
                  <a:lnTo>
                    <a:pt x="441" y="649"/>
                  </a:lnTo>
                  <a:lnTo>
                    <a:pt x="431" y="632"/>
                  </a:lnTo>
                  <a:lnTo>
                    <a:pt x="419" y="618"/>
                  </a:lnTo>
                  <a:lnTo>
                    <a:pt x="409" y="600"/>
                  </a:lnTo>
                  <a:lnTo>
                    <a:pt x="398" y="583"/>
                  </a:lnTo>
                  <a:lnTo>
                    <a:pt x="385" y="565"/>
                  </a:lnTo>
                  <a:lnTo>
                    <a:pt x="374" y="548"/>
                  </a:lnTo>
                  <a:lnTo>
                    <a:pt x="361" y="531"/>
                  </a:lnTo>
                  <a:lnTo>
                    <a:pt x="352" y="514"/>
                  </a:lnTo>
                  <a:lnTo>
                    <a:pt x="336" y="492"/>
                  </a:lnTo>
                  <a:lnTo>
                    <a:pt x="328" y="476"/>
                  </a:lnTo>
                  <a:lnTo>
                    <a:pt x="312" y="459"/>
                  </a:lnTo>
                  <a:lnTo>
                    <a:pt x="301" y="438"/>
                  </a:lnTo>
                  <a:lnTo>
                    <a:pt x="287" y="421"/>
                  </a:lnTo>
                  <a:lnTo>
                    <a:pt x="275" y="402"/>
                  </a:lnTo>
                  <a:lnTo>
                    <a:pt x="259" y="384"/>
                  </a:lnTo>
                  <a:lnTo>
                    <a:pt x="248" y="367"/>
                  </a:lnTo>
                  <a:lnTo>
                    <a:pt x="235" y="347"/>
                  </a:lnTo>
                  <a:lnTo>
                    <a:pt x="222" y="327"/>
                  </a:lnTo>
                  <a:lnTo>
                    <a:pt x="208" y="307"/>
                  </a:lnTo>
                  <a:lnTo>
                    <a:pt x="195" y="288"/>
                  </a:lnTo>
                  <a:lnTo>
                    <a:pt x="181" y="271"/>
                  </a:lnTo>
                  <a:lnTo>
                    <a:pt x="171" y="256"/>
                  </a:lnTo>
                  <a:lnTo>
                    <a:pt x="157" y="237"/>
                  </a:lnTo>
                  <a:lnTo>
                    <a:pt x="148" y="224"/>
                  </a:lnTo>
                  <a:lnTo>
                    <a:pt x="135" y="207"/>
                  </a:lnTo>
                  <a:lnTo>
                    <a:pt x="128" y="197"/>
                  </a:lnTo>
                  <a:lnTo>
                    <a:pt x="118" y="180"/>
                  </a:lnTo>
                  <a:lnTo>
                    <a:pt x="108" y="170"/>
                  </a:lnTo>
                  <a:lnTo>
                    <a:pt x="100" y="159"/>
                  </a:lnTo>
                  <a:lnTo>
                    <a:pt x="91" y="147"/>
                  </a:lnTo>
                  <a:lnTo>
                    <a:pt x="84" y="134"/>
                  </a:lnTo>
                  <a:lnTo>
                    <a:pt x="78" y="126"/>
                  </a:lnTo>
                  <a:lnTo>
                    <a:pt x="71" y="117"/>
                  </a:lnTo>
                  <a:lnTo>
                    <a:pt x="66" y="107"/>
                  </a:lnTo>
                  <a:lnTo>
                    <a:pt x="58" y="100"/>
                  </a:lnTo>
                  <a:lnTo>
                    <a:pt x="54" y="90"/>
                  </a:lnTo>
                  <a:lnTo>
                    <a:pt x="48" y="83"/>
                  </a:lnTo>
                  <a:lnTo>
                    <a:pt x="44" y="77"/>
                  </a:lnTo>
                  <a:lnTo>
                    <a:pt x="40" y="72"/>
                  </a:lnTo>
                  <a:lnTo>
                    <a:pt x="36" y="66"/>
                  </a:lnTo>
                  <a:lnTo>
                    <a:pt x="31" y="60"/>
                  </a:lnTo>
                  <a:lnTo>
                    <a:pt x="27" y="56"/>
                  </a:lnTo>
                  <a:lnTo>
                    <a:pt x="21" y="47"/>
                  </a:lnTo>
                  <a:lnTo>
                    <a:pt x="16" y="40"/>
                  </a:lnTo>
                  <a:lnTo>
                    <a:pt x="13" y="33"/>
                  </a:lnTo>
                  <a:lnTo>
                    <a:pt x="8" y="33"/>
                  </a:lnTo>
                  <a:lnTo>
                    <a:pt x="4" y="26"/>
                  </a:lnTo>
                  <a:lnTo>
                    <a:pt x="4" y="23"/>
                  </a:lnTo>
                  <a:lnTo>
                    <a:pt x="1" y="26"/>
                  </a:lnTo>
                  <a:lnTo>
                    <a:pt x="4" y="29"/>
                  </a:lnTo>
                  <a:lnTo>
                    <a:pt x="4" y="33"/>
                  </a:lnTo>
                  <a:lnTo>
                    <a:pt x="1" y="30"/>
                  </a:lnTo>
                  <a:lnTo>
                    <a:pt x="0" y="20"/>
                  </a:lnTo>
                  <a:lnTo>
                    <a:pt x="4" y="13"/>
                  </a:lnTo>
                  <a:lnTo>
                    <a:pt x="8" y="7"/>
                  </a:lnTo>
                  <a:lnTo>
                    <a:pt x="16" y="6"/>
                  </a:lnTo>
                  <a:lnTo>
                    <a:pt x="27" y="6"/>
                  </a:lnTo>
                  <a:lnTo>
                    <a:pt x="36" y="6"/>
                  </a:lnTo>
                  <a:lnTo>
                    <a:pt x="46" y="0"/>
                  </a:lnTo>
                  <a:lnTo>
                    <a:pt x="56" y="0"/>
                  </a:lnTo>
                  <a:lnTo>
                    <a:pt x="66" y="0"/>
                  </a:lnTo>
                  <a:lnTo>
                    <a:pt x="77" y="6"/>
                  </a:lnTo>
                  <a:lnTo>
                    <a:pt x="84" y="6"/>
                  </a:lnTo>
                  <a:lnTo>
                    <a:pt x="93" y="10"/>
                  </a:lnTo>
                  <a:lnTo>
                    <a:pt x="100" y="15"/>
                  </a:lnTo>
                  <a:lnTo>
                    <a:pt x="108" y="23"/>
                  </a:lnTo>
                  <a:lnTo>
                    <a:pt x="114" y="30"/>
                  </a:lnTo>
                  <a:lnTo>
                    <a:pt x="118" y="39"/>
                  </a:lnTo>
                  <a:lnTo>
                    <a:pt x="124" y="46"/>
                  </a:lnTo>
                  <a:lnTo>
                    <a:pt x="133" y="53"/>
                  </a:lnTo>
                  <a:lnTo>
                    <a:pt x="135" y="57"/>
                  </a:lnTo>
                  <a:lnTo>
                    <a:pt x="141" y="62"/>
                  </a:lnTo>
                  <a:lnTo>
                    <a:pt x="145" y="72"/>
                  </a:lnTo>
                  <a:lnTo>
                    <a:pt x="151" y="74"/>
                  </a:lnTo>
                  <a:lnTo>
                    <a:pt x="157" y="80"/>
                  </a:lnTo>
                  <a:lnTo>
                    <a:pt x="162" y="87"/>
                  </a:lnTo>
                  <a:lnTo>
                    <a:pt x="168" y="94"/>
                  </a:lnTo>
                  <a:lnTo>
                    <a:pt x="172" y="104"/>
                  </a:lnTo>
                  <a:lnTo>
                    <a:pt x="181" y="113"/>
                  </a:lnTo>
                  <a:lnTo>
                    <a:pt x="185" y="120"/>
                  </a:lnTo>
                  <a:lnTo>
                    <a:pt x="195" y="131"/>
                  </a:lnTo>
                  <a:lnTo>
                    <a:pt x="202" y="143"/>
                  </a:lnTo>
                  <a:lnTo>
                    <a:pt x="205" y="147"/>
                  </a:lnTo>
                  <a:lnTo>
                    <a:pt x="211" y="153"/>
                  </a:lnTo>
                  <a:lnTo>
                    <a:pt x="215" y="159"/>
                  </a:lnTo>
                  <a:lnTo>
                    <a:pt x="221" y="164"/>
                  </a:lnTo>
                  <a:lnTo>
                    <a:pt x="222" y="170"/>
                  </a:lnTo>
                  <a:lnTo>
                    <a:pt x="228" y="174"/>
                  </a:lnTo>
                  <a:lnTo>
                    <a:pt x="232" y="183"/>
                  </a:lnTo>
                  <a:lnTo>
                    <a:pt x="241" y="190"/>
                  </a:lnTo>
                  <a:lnTo>
                    <a:pt x="242" y="197"/>
                  </a:lnTo>
                  <a:lnTo>
                    <a:pt x="248" y="201"/>
                  </a:lnTo>
                  <a:lnTo>
                    <a:pt x="254" y="210"/>
                  </a:lnTo>
                  <a:lnTo>
                    <a:pt x="258" y="218"/>
                  </a:lnTo>
                  <a:lnTo>
                    <a:pt x="262" y="224"/>
                  </a:lnTo>
                  <a:lnTo>
                    <a:pt x="269" y="231"/>
                  </a:lnTo>
                  <a:lnTo>
                    <a:pt x="275" y="240"/>
                  </a:lnTo>
                  <a:lnTo>
                    <a:pt x="282" y="250"/>
                  </a:lnTo>
                  <a:lnTo>
                    <a:pt x="287" y="257"/>
                  </a:lnTo>
                  <a:lnTo>
                    <a:pt x="292" y="267"/>
                  </a:lnTo>
                  <a:lnTo>
                    <a:pt x="297" y="277"/>
                  </a:lnTo>
                  <a:lnTo>
                    <a:pt x="305" y="284"/>
                  </a:lnTo>
                  <a:lnTo>
                    <a:pt x="312" y="294"/>
                  </a:lnTo>
                  <a:lnTo>
                    <a:pt x="317" y="304"/>
                  </a:lnTo>
                  <a:lnTo>
                    <a:pt x="325" y="314"/>
                  </a:lnTo>
                  <a:lnTo>
                    <a:pt x="332" y="324"/>
                  </a:lnTo>
                  <a:lnTo>
                    <a:pt x="336" y="334"/>
                  </a:lnTo>
                  <a:lnTo>
                    <a:pt x="345" y="344"/>
                  </a:lnTo>
                  <a:lnTo>
                    <a:pt x="352" y="357"/>
                  </a:lnTo>
                  <a:lnTo>
                    <a:pt x="361" y="367"/>
                  </a:lnTo>
                  <a:lnTo>
                    <a:pt x="366" y="380"/>
                  </a:lnTo>
                  <a:lnTo>
                    <a:pt x="374" y="388"/>
                  </a:lnTo>
                  <a:lnTo>
                    <a:pt x="385" y="399"/>
                  </a:lnTo>
                  <a:lnTo>
                    <a:pt x="392" y="414"/>
                  </a:lnTo>
                  <a:lnTo>
                    <a:pt x="399" y="427"/>
                  </a:lnTo>
                  <a:lnTo>
                    <a:pt x="406" y="435"/>
                  </a:lnTo>
                  <a:lnTo>
                    <a:pt x="416" y="451"/>
                  </a:lnTo>
                  <a:lnTo>
                    <a:pt x="425" y="464"/>
                  </a:lnTo>
                  <a:lnTo>
                    <a:pt x="433" y="474"/>
                  </a:lnTo>
                  <a:lnTo>
                    <a:pt x="441" y="486"/>
                  </a:lnTo>
                  <a:lnTo>
                    <a:pt x="451" y="501"/>
                  </a:lnTo>
                  <a:lnTo>
                    <a:pt x="459" y="516"/>
                  </a:lnTo>
                  <a:lnTo>
                    <a:pt x="469" y="529"/>
                  </a:lnTo>
                  <a:lnTo>
                    <a:pt x="478" y="541"/>
                  </a:lnTo>
                  <a:lnTo>
                    <a:pt x="486" y="552"/>
                  </a:lnTo>
                  <a:lnTo>
                    <a:pt x="496" y="565"/>
                  </a:lnTo>
                  <a:lnTo>
                    <a:pt x="503" y="579"/>
                  </a:lnTo>
                  <a:lnTo>
                    <a:pt x="513" y="595"/>
                  </a:lnTo>
                  <a:lnTo>
                    <a:pt x="523" y="608"/>
                  </a:lnTo>
                  <a:lnTo>
                    <a:pt x="530" y="620"/>
                  </a:lnTo>
                  <a:lnTo>
                    <a:pt x="542" y="632"/>
                  </a:lnTo>
                  <a:lnTo>
                    <a:pt x="550" y="645"/>
                  </a:lnTo>
                  <a:lnTo>
                    <a:pt x="558" y="660"/>
                  </a:lnTo>
                  <a:lnTo>
                    <a:pt x="565" y="675"/>
                  </a:lnTo>
                  <a:lnTo>
                    <a:pt x="575" y="685"/>
                  </a:lnTo>
                  <a:lnTo>
                    <a:pt x="583" y="700"/>
                  </a:lnTo>
                  <a:lnTo>
                    <a:pt x="593" y="713"/>
                  </a:lnTo>
                  <a:lnTo>
                    <a:pt x="600" y="725"/>
                  </a:lnTo>
                  <a:lnTo>
                    <a:pt x="607" y="736"/>
                  </a:lnTo>
                  <a:lnTo>
                    <a:pt x="617" y="749"/>
                  </a:lnTo>
                  <a:lnTo>
                    <a:pt x="626" y="762"/>
                  </a:lnTo>
                  <a:lnTo>
                    <a:pt x="633" y="777"/>
                  </a:lnTo>
                  <a:lnTo>
                    <a:pt x="640" y="787"/>
                  </a:lnTo>
                  <a:lnTo>
                    <a:pt x="647" y="797"/>
                  </a:lnTo>
                  <a:lnTo>
                    <a:pt x="654" y="809"/>
                  </a:lnTo>
                  <a:lnTo>
                    <a:pt x="662" y="820"/>
                  </a:lnTo>
                  <a:lnTo>
                    <a:pt x="670" y="834"/>
                  </a:lnTo>
                  <a:lnTo>
                    <a:pt x="677" y="844"/>
                  </a:lnTo>
                  <a:lnTo>
                    <a:pt x="682" y="853"/>
                  </a:lnTo>
                  <a:lnTo>
                    <a:pt x="689" y="863"/>
                  </a:lnTo>
                  <a:lnTo>
                    <a:pt x="694" y="874"/>
                  </a:lnTo>
                  <a:lnTo>
                    <a:pt x="703" y="884"/>
                  </a:lnTo>
                  <a:lnTo>
                    <a:pt x="707" y="893"/>
                  </a:lnTo>
                  <a:lnTo>
                    <a:pt x="714" y="904"/>
                  </a:lnTo>
                  <a:lnTo>
                    <a:pt x="719" y="911"/>
                  </a:lnTo>
                  <a:lnTo>
                    <a:pt x="724" y="921"/>
                  </a:lnTo>
                  <a:lnTo>
                    <a:pt x="727" y="928"/>
                  </a:lnTo>
                  <a:lnTo>
                    <a:pt x="731" y="935"/>
                  </a:lnTo>
                  <a:lnTo>
                    <a:pt x="737" y="944"/>
                  </a:lnTo>
                  <a:lnTo>
                    <a:pt x="741" y="950"/>
                  </a:lnTo>
                  <a:lnTo>
                    <a:pt x="741" y="955"/>
                  </a:lnTo>
                  <a:lnTo>
                    <a:pt x="750" y="961"/>
                  </a:lnTo>
                  <a:lnTo>
                    <a:pt x="750" y="968"/>
                  </a:lnTo>
                  <a:lnTo>
                    <a:pt x="751" y="971"/>
                  </a:lnTo>
                  <a:lnTo>
                    <a:pt x="757" y="975"/>
                  </a:lnTo>
                  <a:lnTo>
                    <a:pt x="757" y="983"/>
                  </a:lnTo>
                  <a:lnTo>
                    <a:pt x="760" y="988"/>
                  </a:lnTo>
                  <a:lnTo>
                    <a:pt x="760" y="993"/>
                  </a:lnTo>
                  <a:lnTo>
                    <a:pt x="757" y="1001"/>
                  </a:lnTo>
                  <a:lnTo>
                    <a:pt x="754" y="1008"/>
                  </a:lnTo>
                  <a:lnTo>
                    <a:pt x="750" y="1014"/>
                  </a:lnTo>
                  <a:lnTo>
                    <a:pt x="746" y="1020"/>
                  </a:lnTo>
                  <a:lnTo>
                    <a:pt x="740" y="1025"/>
                  </a:lnTo>
                  <a:lnTo>
                    <a:pt x="734" y="1034"/>
                  </a:lnTo>
                  <a:lnTo>
                    <a:pt x="730" y="1037"/>
                  </a:lnTo>
                  <a:lnTo>
                    <a:pt x="724" y="1045"/>
                  </a:lnTo>
                  <a:lnTo>
                    <a:pt x="717" y="1050"/>
                  </a:lnTo>
                  <a:lnTo>
                    <a:pt x="713" y="1055"/>
                  </a:lnTo>
                  <a:lnTo>
                    <a:pt x="704" y="1061"/>
                  </a:lnTo>
                  <a:lnTo>
                    <a:pt x="703" y="1062"/>
                  </a:lnTo>
                  <a:lnTo>
                    <a:pt x="694" y="1068"/>
                  </a:lnTo>
                  <a:lnTo>
                    <a:pt x="694" y="1072"/>
                  </a:lnTo>
                  <a:lnTo>
                    <a:pt x="694" y="1072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89"/>
            <p:cNvSpPr>
              <a:spLocks/>
            </p:cNvSpPr>
            <p:nvPr/>
          </p:nvSpPr>
          <p:spPr bwMode="auto">
            <a:xfrm>
              <a:off x="441713" y="2643323"/>
              <a:ext cx="123432" cy="82946"/>
            </a:xfrm>
            <a:custGeom>
              <a:avLst/>
              <a:gdLst>
                <a:gd name="T0" fmla="*/ 342 w 376"/>
                <a:gd name="T1" fmla="*/ 82 h 253"/>
                <a:gd name="T2" fmla="*/ 315 w 376"/>
                <a:gd name="T3" fmla="*/ 62 h 253"/>
                <a:gd name="T4" fmla="*/ 288 w 376"/>
                <a:gd name="T5" fmla="*/ 40 h 253"/>
                <a:gd name="T6" fmla="*/ 250 w 376"/>
                <a:gd name="T7" fmla="*/ 25 h 253"/>
                <a:gd name="T8" fmla="*/ 225 w 376"/>
                <a:gd name="T9" fmla="*/ 13 h 253"/>
                <a:gd name="T10" fmla="*/ 202 w 376"/>
                <a:gd name="T11" fmla="*/ 6 h 253"/>
                <a:gd name="T12" fmla="*/ 183 w 376"/>
                <a:gd name="T13" fmla="*/ 0 h 253"/>
                <a:gd name="T14" fmla="*/ 158 w 376"/>
                <a:gd name="T15" fmla="*/ 0 h 253"/>
                <a:gd name="T16" fmla="*/ 135 w 376"/>
                <a:gd name="T17" fmla="*/ 0 h 253"/>
                <a:gd name="T18" fmla="*/ 114 w 376"/>
                <a:gd name="T19" fmla="*/ 3 h 253"/>
                <a:gd name="T20" fmla="*/ 88 w 376"/>
                <a:gd name="T21" fmla="*/ 9 h 253"/>
                <a:gd name="T22" fmla="*/ 70 w 376"/>
                <a:gd name="T23" fmla="*/ 13 h 253"/>
                <a:gd name="T24" fmla="*/ 38 w 376"/>
                <a:gd name="T25" fmla="*/ 30 h 253"/>
                <a:gd name="T26" fmla="*/ 17 w 376"/>
                <a:gd name="T27" fmla="*/ 56 h 253"/>
                <a:gd name="T28" fmla="*/ 4 w 376"/>
                <a:gd name="T29" fmla="*/ 83 h 253"/>
                <a:gd name="T30" fmla="*/ 0 w 376"/>
                <a:gd name="T31" fmla="*/ 110 h 253"/>
                <a:gd name="T32" fmla="*/ 0 w 376"/>
                <a:gd name="T33" fmla="*/ 143 h 253"/>
                <a:gd name="T34" fmla="*/ 9 w 376"/>
                <a:gd name="T35" fmla="*/ 173 h 253"/>
                <a:gd name="T36" fmla="*/ 24 w 376"/>
                <a:gd name="T37" fmla="*/ 200 h 253"/>
                <a:gd name="T38" fmla="*/ 44 w 376"/>
                <a:gd name="T39" fmla="*/ 226 h 253"/>
                <a:gd name="T40" fmla="*/ 70 w 376"/>
                <a:gd name="T41" fmla="*/ 234 h 253"/>
                <a:gd name="T42" fmla="*/ 93 w 376"/>
                <a:gd name="T43" fmla="*/ 240 h 253"/>
                <a:gd name="T44" fmla="*/ 121 w 376"/>
                <a:gd name="T45" fmla="*/ 246 h 253"/>
                <a:gd name="T46" fmla="*/ 151 w 376"/>
                <a:gd name="T47" fmla="*/ 247 h 253"/>
                <a:gd name="T48" fmla="*/ 178 w 376"/>
                <a:gd name="T49" fmla="*/ 250 h 253"/>
                <a:gd name="T50" fmla="*/ 210 w 376"/>
                <a:gd name="T51" fmla="*/ 253 h 253"/>
                <a:gd name="T52" fmla="*/ 241 w 376"/>
                <a:gd name="T53" fmla="*/ 253 h 253"/>
                <a:gd name="T54" fmla="*/ 270 w 376"/>
                <a:gd name="T55" fmla="*/ 253 h 253"/>
                <a:gd name="T56" fmla="*/ 298 w 376"/>
                <a:gd name="T57" fmla="*/ 250 h 253"/>
                <a:gd name="T58" fmla="*/ 322 w 376"/>
                <a:gd name="T59" fmla="*/ 247 h 253"/>
                <a:gd name="T60" fmla="*/ 358 w 376"/>
                <a:gd name="T61" fmla="*/ 247 h 253"/>
                <a:gd name="T62" fmla="*/ 375 w 376"/>
                <a:gd name="T63" fmla="*/ 246 h 253"/>
                <a:gd name="T64" fmla="*/ 345 w 376"/>
                <a:gd name="T65" fmla="*/ 183 h 253"/>
                <a:gd name="T66" fmla="*/ 322 w 376"/>
                <a:gd name="T67" fmla="*/ 183 h 253"/>
                <a:gd name="T68" fmla="*/ 289 w 376"/>
                <a:gd name="T69" fmla="*/ 183 h 253"/>
                <a:gd name="T70" fmla="*/ 250 w 376"/>
                <a:gd name="T71" fmla="*/ 186 h 253"/>
                <a:gd name="T72" fmla="*/ 231 w 376"/>
                <a:gd name="T73" fmla="*/ 183 h 253"/>
                <a:gd name="T74" fmla="*/ 190 w 376"/>
                <a:gd name="T75" fmla="*/ 183 h 253"/>
                <a:gd name="T76" fmla="*/ 151 w 376"/>
                <a:gd name="T77" fmla="*/ 176 h 253"/>
                <a:gd name="T78" fmla="*/ 121 w 376"/>
                <a:gd name="T79" fmla="*/ 169 h 253"/>
                <a:gd name="T80" fmla="*/ 93 w 376"/>
                <a:gd name="T81" fmla="*/ 150 h 253"/>
                <a:gd name="T82" fmla="*/ 87 w 376"/>
                <a:gd name="T83" fmla="*/ 123 h 253"/>
                <a:gd name="T84" fmla="*/ 98 w 376"/>
                <a:gd name="T85" fmla="*/ 97 h 253"/>
                <a:gd name="T86" fmla="*/ 130 w 376"/>
                <a:gd name="T87" fmla="*/ 84 h 253"/>
                <a:gd name="T88" fmla="*/ 158 w 376"/>
                <a:gd name="T89" fmla="*/ 84 h 253"/>
                <a:gd name="T90" fmla="*/ 183 w 376"/>
                <a:gd name="T91" fmla="*/ 90 h 253"/>
                <a:gd name="T92" fmla="*/ 210 w 376"/>
                <a:gd name="T93" fmla="*/ 103 h 253"/>
                <a:gd name="T94" fmla="*/ 242 w 376"/>
                <a:gd name="T95" fmla="*/ 116 h 253"/>
                <a:gd name="T96" fmla="*/ 274 w 376"/>
                <a:gd name="T97" fmla="*/ 133 h 253"/>
                <a:gd name="T98" fmla="*/ 298 w 376"/>
                <a:gd name="T99" fmla="*/ 149 h 253"/>
                <a:gd name="T100" fmla="*/ 328 w 376"/>
                <a:gd name="T101" fmla="*/ 166 h 253"/>
                <a:gd name="T102" fmla="*/ 358 w 376"/>
                <a:gd name="T103" fmla="*/ 9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6" h="253">
                  <a:moveTo>
                    <a:pt x="358" y="90"/>
                  </a:moveTo>
                  <a:lnTo>
                    <a:pt x="352" y="89"/>
                  </a:lnTo>
                  <a:lnTo>
                    <a:pt x="349" y="84"/>
                  </a:lnTo>
                  <a:lnTo>
                    <a:pt x="342" y="82"/>
                  </a:lnTo>
                  <a:lnTo>
                    <a:pt x="334" y="73"/>
                  </a:lnTo>
                  <a:lnTo>
                    <a:pt x="329" y="67"/>
                  </a:lnTo>
                  <a:lnTo>
                    <a:pt x="322" y="66"/>
                  </a:lnTo>
                  <a:lnTo>
                    <a:pt x="315" y="62"/>
                  </a:lnTo>
                  <a:lnTo>
                    <a:pt x="309" y="56"/>
                  </a:lnTo>
                  <a:lnTo>
                    <a:pt x="302" y="52"/>
                  </a:lnTo>
                  <a:lnTo>
                    <a:pt x="295" y="46"/>
                  </a:lnTo>
                  <a:lnTo>
                    <a:pt x="288" y="40"/>
                  </a:lnTo>
                  <a:lnTo>
                    <a:pt x="279" y="39"/>
                  </a:lnTo>
                  <a:lnTo>
                    <a:pt x="270" y="30"/>
                  </a:lnTo>
                  <a:lnTo>
                    <a:pt x="262" y="25"/>
                  </a:lnTo>
                  <a:lnTo>
                    <a:pt x="250" y="25"/>
                  </a:lnTo>
                  <a:lnTo>
                    <a:pt x="242" y="19"/>
                  </a:lnTo>
                  <a:lnTo>
                    <a:pt x="235" y="16"/>
                  </a:lnTo>
                  <a:lnTo>
                    <a:pt x="232" y="16"/>
                  </a:lnTo>
                  <a:lnTo>
                    <a:pt x="225" y="13"/>
                  </a:lnTo>
                  <a:lnTo>
                    <a:pt x="221" y="10"/>
                  </a:lnTo>
                  <a:lnTo>
                    <a:pt x="215" y="9"/>
                  </a:lnTo>
                  <a:lnTo>
                    <a:pt x="208" y="9"/>
                  </a:lnTo>
                  <a:lnTo>
                    <a:pt x="202" y="6"/>
                  </a:lnTo>
                  <a:lnTo>
                    <a:pt x="198" y="6"/>
                  </a:lnTo>
                  <a:lnTo>
                    <a:pt x="194" y="6"/>
                  </a:lnTo>
                  <a:lnTo>
                    <a:pt x="188" y="3"/>
                  </a:lnTo>
                  <a:lnTo>
                    <a:pt x="183" y="0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53" y="0"/>
                  </a:lnTo>
                  <a:lnTo>
                    <a:pt x="148" y="0"/>
                  </a:lnTo>
                  <a:lnTo>
                    <a:pt x="141" y="0"/>
                  </a:lnTo>
                  <a:lnTo>
                    <a:pt x="135" y="0"/>
                  </a:lnTo>
                  <a:lnTo>
                    <a:pt x="130" y="0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14" y="3"/>
                  </a:lnTo>
                  <a:lnTo>
                    <a:pt x="106" y="6"/>
                  </a:lnTo>
                  <a:lnTo>
                    <a:pt x="101" y="6"/>
                  </a:lnTo>
                  <a:lnTo>
                    <a:pt x="97" y="6"/>
                  </a:lnTo>
                  <a:lnTo>
                    <a:pt x="88" y="9"/>
                  </a:lnTo>
                  <a:lnTo>
                    <a:pt x="84" y="9"/>
                  </a:lnTo>
                  <a:lnTo>
                    <a:pt x="78" y="10"/>
                  </a:lnTo>
                  <a:lnTo>
                    <a:pt x="73" y="13"/>
                  </a:lnTo>
                  <a:lnTo>
                    <a:pt x="70" y="13"/>
                  </a:lnTo>
                  <a:lnTo>
                    <a:pt x="64" y="16"/>
                  </a:lnTo>
                  <a:lnTo>
                    <a:pt x="57" y="20"/>
                  </a:lnTo>
                  <a:lnTo>
                    <a:pt x="46" y="25"/>
                  </a:lnTo>
                  <a:lnTo>
                    <a:pt x="38" y="30"/>
                  </a:lnTo>
                  <a:lnTo>
                    <a:pt x="34" y="39"/>
                  </a:lnTo>
                  <a:lnTo>
                    <a:pt x="27" y="43"/>
                  </a:lnTo>
                  <a:lnTo>
                    <a:pt x="21" y="52"/>
                  </a:lnTo>
                  <a:lnTo>
                    <a:pt x="17" y="56"/>
                  </a:lnTo>
                  <a:lnTo>
                    <a:pt x="13" y="63"/>
                  </a:lnTo>
                  <a:lnTo>
                    <a:pt x="9" y="67"/>
                  </a:lnTo>
                  <a:lnTo>
                    <a:pt x="7" y="79"/>
                  </a:lnTo>
                  <a:lnTo>
                    <a:pt x="4" y="83"/>
                  </a:lnTo>
                  <a:lnTo>
                    <a:pt x="1" y="90"/>
                  </a:lnTo>
                  <a:lnTo>
                    <a:pt x="0" y="97"/>
                  </a:lnTo>
                  <a:lnTo>
                    <a:pt x="0" y="106"/>
                  </a:lnTo>
                  <a:lnTo>
                    <a:pt x="0" y="110"/>
                  </a:lnTo>
                  <a:lnTo>
                    <a:pt x="0" y="122"/>
                  </a:lnTo>
                  <a:lnTo>
                    <a:pt x="0" y="127"/>
                  </a:lnTo>
                  <a:lnTo>
                    <a:pt x="0" y="136"/>
                  </a:lnTo>
                  <a:lnTo>
                    <a:pt x="0" y="143"/>
                  </a:lnTo>
                  <a:lnTo>
                    <a:pt x="1" y="154"/>
                  </a:lnTo>
                  <a:lnTo>
                    <a:pt x="4" y="157"/>
                  </a:lnTo>
                  <a:lnTo>
                    <a:pt x="7" y="169"/>
                  </a:lnTo>
                  <a:lnTo>
                    <a:pt x="9" y="173"/>
                  </a:lnTo>
                  <a:lnTo>
                    <a:pt x="13" y="180"/>
                  </a:lnTo>
                  <a:lnTo>
                    <a:pt x="17" y="187"/>
                  </a:lnTo>
                  <a:lnTo>
                    <a:pt x="19" y="193"/>
                  </a:lnTo>
                  <a:lnTo>
                    <a:pt x="24" y="200"/>
                  </a:lnTo>
                  <a:lnTo>
                    <a:pt x="27" y="210"/>
                  </a:lnTo>
                  <a:lnTo>
                    <a:pt x="31" y="214"/>
                  </a:lnTo>
                  <a:lnTo>
                    <a:pt x="38" y="220"/>
                  </a:lnTo>
                  <a:lnTo>
                    <a:pt x="44" y="226"/>
                  </a:lnTo>
                  <a:lnTo>
                    <a:pt x="54" y="228"/>
                  </a:lnTo>
                  <a:lnTo>
                    <a:pt x="60" y="228"/>
                  </a:lnTo>
                  <a:lnTo>
                    <a:pt x="64" y="233"/>
                  </a:lnTo>
                  <a:lnTo>
                    <a:pt x="70" y="234"/>
                  </a:lnTo>
                  <a:lnTo>
                    <a:pt x="77" y="238"/>
                  </a:lnTo>
                  <a:lnTo>
                    <a:pt x="81" y="238"/>
                  </a:lnTo>
                  <a:lnTo>
                    <a:pt x="88" y="240"/>
                  </a:lnTo>
                  <a:lnTo>
                    <a:pt x="93" y="240"/>
                  </a:lnTo>
                  <a:lnTo>
                    <a:pt x="101" y="241"/>
                  </a:lnTo>
                  <a:lnTo>
                    <a:pt x="106" y="241"/>
                  </a:lnTo>
                  <a:lnTo>
                    <a:pt x="114" y="246"/>
                  </a:lnTo>
                  <a:lnTo>
                    <a:pt x="121" y="246"/>
                  </a:lnTo>
                  <a:lnTo>
                    <a:pt x="130" y="246"/>
                  </a:lnTo>
                  <a:lnTo>
                    <a:pt x="133" y="247"/>
                  </a:lnTo>
                  <a:lnTo>
                    <a:pt x="141" y="247"/>
                  </a:lnTo>
                  <a:lnTo>
                    <a:pt x="151" y="247"/>
                  </a:lnTo>
                  <a:lnTo>
                    <a:pt x="157" y="250"/>
                  </a:lnTo>
                  <a:lnTo>
                    <a:pt x="163" y="250"/>
                  </a:lnTo>
                  <a:lnTo>
                    <a:pt x="171" y="250"/>
                  </a:lnTo>
                  <a:lnTo>
                    <a:pt x="178" y="250"/>
                  </a:lnTo>
                  <a:lnTo>
                    <a:pt x="188" y="253"/>
                  </a:lnTo>
                  <a:lnTo>
                    <a:pt x="195" y="253"/>
                  </a:lnTo>
                  <a:lnTo>
                    <a:pt x="202" y="253"/>
                  </a:lnTo>
                  <a:lnTo>
                    <a:pt x="210" y="253"/>
                  </a:lnTo>
                  <a:lnTo>
                    <a:pt x="217" y="253"/>
                  </a:lnTo>
                  <a:lnTo>
                    <a:pt x="225" y="253"/>
                  </a:lnTo>
                  <a:lnTo>
                    <a:pt x="235" y="253"/>
                  </a:lnTo>
                  <a:lnTo>
                    <a:pt x="241" y="253"/>
                  </a:lnTo>
                  <a:lnTo>
                    <a:pt x="247" y="253"/>
                  </a:lnTo>
                  <a:lnTo>
                    <a:pt x="255" y="253"/>
                  </a:lnTo>
                  <a:lnTo>
                    <a:pt x="262" y="253"/>
                  </a:lnTo>
                  <a:lnTo>
                    <a:pt x="270" y="253"/>
                  </a:lnTo>
                  <a:lnTo>
                    <a:pt x="277" y="253"/>
                  </a:lnTo>
                  <a:lnTo>
                    <a:pt x="285" y="250"/>
                  </a:lnTo>
                  <a:lnTo>
                    <a:pt x="289" y="250"/>
                  </a:lnTo>
                  <a:lnTo>
                    <a:pt x="298" y="250"/>
                  </a:lnTo>
                  <a:lnTo>
                    <a:pt x="302" y="250"/>
                  </a:lnTo>
                  <a:lnTo>
                    <a:pt x="309" y="247"/>
                  </a:lnTo>
                  <a:lnTo>
                    <a:pt x="315" y="247"/>
                  </a:lnTo>
                  <a:lnTo>
                    <a:pt x="322" y="247"/>
                  </a:lnTo>
                  <a:lnTo>
                    <a:pt x="329" y="247"/>
                  </a:lnTo>
                  <a:lnTo>
                    <a:pt x="338" y="247"/>
                  </a:lnTo>
                  <a:lnTo>
                    <a:pt x="347" y="247"/>
                  </a:lnTo>
                  <a:lnTo>
                    <a:pt x="358" y="247"/>
                  </a:lnTo>
                  <a:lnTo>
                    <a:pt x="365" y="247"/>
                  </a:lnTo>
                  <a:lnTo>
                    <a:pt x="371" y="246"/>
                  </a:lnTo>
                  <a:lnTo>
                    <a:pt x="375" y="246"/>
                  </a:lnTo>
                  <a:lnTo>
                    <a:pt x="375" y="246"/>
                  </a:lnTo>
                  <a:lnTo>
                    <a:pt x="376" y="246"/>
                  </a:lnTo>
                  <a:lnTo>
                    <a:pt x="352" y="183"/>
                  </a:lnTo>
                  <a:lnTo>
                    <a:pt x="349" y="183"/>
                  </a:lnTo>
                  <a:lnTo>
                    <a:pt x="345" y="183"/>
                  </a:lnTo>
                  <a:lnTo>
                    <a:pt x="339" y="183"/>
                  </a:lnTo>
                  <a:lnTo>
                    <a:pt x="334" y="183"/>
                  </a:lnTo>
                  <a:lnTo>
                    <a:pt x="329" y="183"/>
                  </a:lnTo>
                  <a:lnTo>
                    <a:pt x="322" y="183"/>
                  </a:lnTo>
                  <a:lnTo>
                    <a:pt x="315" y="183"/>
                  </a:lnTo>
                  <a:lnTo>
                    <a:pt x="307" y="183"/>
                  </a:lnTo>
                  <a:lnTo>
                    <a:pt x="298" y="183"/>
                  </a:lnTo>
                  <a:lnTo>
                    <a:pt x="289" y="183"/>
                  </a:lnTo>
                  <a:lnTo>
                    <a:pt x="279" y="183"/>
                  </a:lnTo>
                  <a:lnTo>
                    <a:pt x="270" y="183"/>
                  </a:lnTo>
                  <a:lnTo>
                    <a:pt x="262" y="183"/>
                  </a:lnTo>
                  <a:lnTo>
                    <a:pt x="250" y="186"/>
                  </a:lnTo>
                  <a:lnTo>
                    <a:pt x="245" y="183"/>
                  </a:lnTo>
                  <a:lnTo>
                    <a:pt x="241" y="183"/>
                  </a:lnTo>
                  <a:lnTo>
                    <a:pt x="235" y="183"/>
                  </a:lnTo>
                  <a:lnTo>
                    <a:pt x="231" y="183"/>
                  </a:lnTo>
                  <a:lnTo>
                    <a:pt x="217" y="183"/>
                  </a:lnTo>
                  <a:lnTo>
                    <a:pt x="208" y="183"/>
                  </a:lnTo>
                  <a:lnTo>
                    <a:pt x="198" y="183"/>
                  </a:lnTo>
                  <a:lnTo>
                    <a:pt x="190" y="183"/>
                  </a:lnTo>
                  <a:lnTo>
                    <a:pt x="178" y="180"/>
                  </a:lnTo>
                  <a:lnTo>
                    <a:pt x="171" y="180"/>
                  </a:lnTo>
                  <a:lnTo>
                    <a:pt x="161" y="177"/>
                  </a:lnTo>
                  <a:lnTo>
                    <a:pt x="151" y="176"/>
                  </a:lnTo>
                  <a:lnTo>
                    <a:pt x="141" y="176"/>
                  </a:lnTo>
                  <a:lnTo>
                    <a:pt x="135" y="173"/>
                  </a:lnTo>
                  <a:lnTo>
                    <a:pt x="125" y="173"/>
                  </a:lnTo>
                  <a:lnTo>
                    <a:pt x="121" y="169"/>
                  </a:lnTo>
                  <a:lnTo>
                    <a:pt x="114" y="169"/>
                  </a:lnTo>
                  <a:lnTo>
                    <a:pt x="111" y="166"/>
                  </a:lnTo>
                  <a:lnTo>
                    <a:pt x="101" y="157"/>
                  </a:lnTo>
                  <a:lnTo>
                    <a:pt x="93" y="150"/>
                  </a:lnTo>
                  <a:lnTo>
                    <a:pt x="88" y="143"/>
                  </a:lnTo>
                  <a:lnTo>
                    <a:pt x="87" y="137"/>
                  </a:lnTo>
                  <a:lnTo>
                    <a:pt x="84" y="130"/>
                  </a:lnTo>
                  <a:lnTo>
                    <a:pt x="87" y="123"/>
                  </a:lnTo>
                  <a:lnTo>
                    <a:pt x="87" y="117"/>
                  </a:lnTo>
                  <a:lnTo>
                    <a:pt x="91" y="110"/>
                  </a:lnTo>
                  <a:lnTo>
                    <a:pt x="93" y="106"/>
                  </a:lnTo>
                  <a:lnTo>
                    <a:pt x="98" y="97"/>
                  </a:lnTo>
                  <a:lnTo>
                    <a:pt x="103" y="96"/>
                  </a:lnTo>
                  <a:lnTo>
                    <a:pt x="114" y="94"/>
                  </a:lnTo>
                  <a:lnTo>
                    <a:pt x="121" y="89"/>
                  </a:lnTo>
                  <a:lnTo>
                    <a:pt x="130" y="84"/>
                  </a:lnTo>
                  <a:lnTo>
                    <a:pt x="135" y="84"/>
                  </a:lnTo>
                  <a:lnTo>
                    <a:pt x="148" y="84"/>
                  </a:lnTo>
                  <a:lnTo>
                    <a:pt x="153" y="84"/>
                  </a:lnTo>
                  <a:lnTo>
                    <a:pt x="158" y="84"/>
                  </a:lnTo>
                  <a:lnTo>
                    <a:pt x="163" y="84"/>
                  </a:lnTo>
                  <a:lnTo>
                    <a:pt x="171" y="89"/>
                  </a:lnTo>
                  <a:lnTo>
                    <a:pt x="175" y="89"/>
                  </a:lnTo>
                  <a:lnTo>
                    <a:pt x="183" y="90"/>
                  </a:lnTo>
                  <a:lnTo>
                    <a:pt x="190" y="94"/>
                  </a:lnTo>
                  <a:lnTo>
                    <a:pt x="198" y="96"/>
                  </a:lnTo>
                  <a:lnTo>
                    <a:pt x="202" y="97"/>
                  </a:lnTo>
                  <a:lnTo>
                    <a:pt x="210" y="103"/>
                  </a:lnTo>
                  <a:lnTo>
                    <a:pt x="221" y="106"/>
                  </a:lnTo>
                  <a:lnTo>
                    <a:pt x="231" y="109"/>
                  </a:lnTo>
                  <a:lnTo>
                    <a:pt x="235" y="110"/>
                  </a:lnTo>
                  <a:lnTo>
                    <a:pt x="242" y="116"/>
                  </a:lnTo>
                  <a:lnTo>
                    <a:pt x="250" y="122"/>
                  </a:lnTo>
                  <a:lnTo>
                    <a:pt x="260" y="126"/>
                  </a:lnTo>
                  <a:lnTo>
                    <a:pt x="265" y="127"/>
                  </a:lnTo>
                  <a:lnTo>
                    <a:pt x="274" y="133"/>
                  </a:lnTo>
                  <a:lnTo>
                    <a:pt x="279" y="136"/>
                  </a:lnTo>
                  <a:lnTo>
                    <a:pt x="288" y="140"/>
                  </a:lnTo>
                  <a:lnTo>
                    <a:pt x="292" y="143"/>
                  </a:lnTo>
                  <a:lnTo>
                    <a:pt x="298" y="149"/>
                  </a:lnTo>
                  <a:lnTo>
                    <a:pt x="305" y="150"/>
                  </a:lnTo>
                  <a:lnTo>
                    <a:pt x="312" y="154"/>
                  </a:lnTo>
                  <a:lnTo>
                    <a:pt x="319" y="157"/>
                  </a:lnTo>
                  <a:lnTo>
                    <a:pt x="328" y="166"/>
                  </a:lnTo>
                  <a:lnTo>
                    <a:pt x="332" y="166"/>
                  </a:lnTo>
                  <a:lnTo>
                    <a:pt x="334" y="169"/>
                  </a:lnTo>
                  <a:lnTo>
                    <a:pt x="358" y="90"/>
                  </a:lnTo>
                  <a:lnTo>
                    <a:pt x="358" y="9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90"/>
            <p:cNvSpPr>
              <a:spLocks/>
            </p:cNvSpPr>
            <p:nvPr/>
          </p:nvSpPr>
          <p:spPr bwMode="auto">
            <a:xfrm>
              <a:off x="512809" y="2729231"/>
              <a:ext cx="120470" cy="153056"/>
            </a:xfrm>
            <a:custGeom>
              <a:avLst/>
              <a:gdLst>
                <a:gd name="T0" fmla="*/ 319 w 366"/>
                <a:gd name="T1" fmla="*/ 83 h 464"/>
                <a:gd name="T2" fmla="*/ 331 w 366"/>
                <a:gd name="T3" fmla="*/ 113 h 464"/>
                <a:gd name="T4" fmla="*/ 339 w 366"/>
                <a:gd name="T5" fmla="*/ 136 h 464"/>
                <a:gd name="T6" fmla="*/ 346 w 366"/>
                <a:gd name="T7" fmla="*/ 157 h 464"/>
                <a:gd name="T8" fmla="*/ 356 w 366"/>
                <a:gd name="T9" fmla="*/ 183 h 464"/>
                <a:gd name="T10" fmla="*/ 359 w 366"/>
                <a:gd name="T11" fmla="*/ 208 h 464"/>
                <a:gd name="T12" fmla="*/ 363 w 366"/>
                <a:gd name="T13" fmla="*/ 233 h 464"/>
                <a:gd name="T14" fmla="*/ 363 w 366"/>
                <a:gd name="T15" fmla="*/ 258 h 464"/>
                <a:gd name="T16" fmla="*/ 363 w 366"/>
                <a:gd name="T17" fmla="*/ 285 h 464"/>
                <a:gd name="T18" fmla="*/ 359 w 366"/>
                <a:gd name="T19" fmla="*/ 312 h 464"/>
                <a:gd name="T20" fmla="*/ 351 w 366"/>
                <a:gd name="T21" fmla="*/ 338 h 464"/>
                <a:gd name="T22" fmla="*/ 341 w 366"/>
                <a:gd name="T23" fmla="*/ 361 h 464"/>
                <a:gd name="T24" fmla="*/ 325 w 366"/>
                <a:gd name="T25" fmla="*/ 384 h 464"/>
                <a:gd name="T26" fmla="*/ 303 w 366"/>
                <a:gd name="T27" fmla="*/ 402 h 464"/>
                <a:gd name="T28" fmla="*/ 285 w 366"/>
                <a:gd name="T29" fmla="*/ 419 h 464"/>
                <a:gd name="T30" fmla="*/ 261 w 366"/>
                <a:gd name="T31" fmla="*/ 435 h 464"/>
                <a:gd name="T32" fmla="*/ 239 w 366"/>
                <a:gd name="T33" fmla="*/ 446 h 464"/>
                <a:gd name="T34" fmla="*/ 219 w 366"/>
                <a:gd name="T35" fmla="*/ 454 h 464"/>
                <a:gd name="T36" fmla="*/ 197 w 366"/>
                <a:gd name="T37" fmla="*/ 458 h 464"/>
                <a:gd name="T38" fmla="*/ 175 w 366"/>
                <a:gd name="T39" fmla="*/ 464 h 464"/>
                <a:gd name="T40" fmla="*/ 142 w 366"/>
                <a:gd name="T41" fmla="*/ 462 h 464"/>
                <a:gd name="T42" fmla="*/ 115 w 366"/>
                <a:gd name="T43" fmla="*/ 456 h 464"/>
                <a:gd name="T44" fmla="*/ 78 w 366"/>
                <a:gd name="T45" fmla="*/ 439 h 464"/>
                <a:gd name="T46" fmla="*/ 43 w 366"/>
                <a:gd name="T47" fmla="*/ 406 h 464"/>
                <a:gd name="T48" fmla="*/ 18 w 366"/>
                <a:gd name="T49" fmla="*/ 374 h 464"/>
                <a:gd name="T50" fmla="*/ 5 w 366"/>
                <a:gd name="T51" fmla="*/ 347 h 464"/>
                <a:gd name="T52" fmla="*/ 0 w 366"/>
                <a:gd name="T53" fmla="*/ 320 h 464"/>
                <a:gd name="T54" fmla="*/ 0 w 366"/>
                <a:gd name="T55" fmla="*/ 295 h 464"/>
                <a:gd name="T56" fmla="*/ 14 w 366"/>
                <a:gd name="T57" fmla="*/ 263 h 464"/>
                <a:gd name="T58" fmla="*/ 25 w 366"/>
                <a:gd name="T59" fmla="*/ 233 h 464"/>
                <a:gd name="T60" fmla="*/ 41 w 366"/>
                <a:gd name="T61" fmla="*/ 205 h 464"/>
                <a:gd name="T62" fmla="*/ 62 w 366"/>
                <a:gd name="T63" fmla="*/ 176 h 464"/>
                <a:gd name="T64" fmla="*/ 85 w 366"/>
                <a:gd name="T65" fmla="*/ 146 h 464"/>
                <a:gd name="T66" fmla="*/ 112 w 366"/>
                <a:gd name="T67" fmla="*/ 121 h 464"/>
                <a:gd name="T68" fmla="*/ 135 w 366"/>
                <a:gd name="T69" fmla="*/ 96 h 464"/>
                <a:gd name="T70" fmla="*/ 159 w 366"/>
                <a:gd name="T71" fmla="*/ 70 h 464"/>
                <a:gd name="T72" fmla="*/ 182 w 366"/>
                <a:gd name="T73" fmla="*/ 49 h 464"/>
                <a:gd name="T74" fmla="*/ 209 w 366"/>
                <a:gd name="T75" fmla="*/ 29 h 464"/>
                <a:gd name="T76" fmla="*/ 236 w 366"/>
                <a:gd name="T77" fmla="*/ 4 h 464"/>
                <a:gd name="T78" fmla="*/ 288 w 366"/>
                <a:gd name="T79" fmla="*/ 73 h 464"/>
                <a:gd name="T80" fmla="*/ 269 w 366"/>
                <a:gd name="T81" fmla="*/ 83 h 464"/>
                <a:gd name="T82" fmla="*/ 239 w 366"/>
                <a:gd name="T83" fmla="*/ 106 h 464"/>
                <a:gd name="T84" fmla="*/ 207 w 366"/>
                <a:gd name="T85" fmla="*/ 136 h 464"/>
                <a:gd name="T86" fmla="*/ 175 w 366"/>
                <a:gd name="T87" fmla="*/ 167 h 464"/>
                <a:gd name="T88" fmla="*/ 141 w 366"/>
                <a:gd name="T89" fmla="*/ 208 h 464"/>
                <a:gd name="T90" fmla="*/ 115 w 366"/>
                <a:gd name="T91" fmla="*/ 243 h 464"/>
                <a:gd name="T92" fmla="*/ 100 w 366"/>
                <a:gd name="T93" fmla="*/ 280 h 464"/>
                <a:gd name="T94" fmla="*/ 100 w 366"/>
                <a:gd name="T95" fmla="*/ 312 h 464"/>
                <a:gd name="T96" fmla="*/ 108 w 366"/>
                <a:gd name="T97" fmla="*/ 338 h 464"/>
                <a:gd name="T98" fmla="*/ 128 w 366"/>
                <a:gd name="T99" fmla="*/ 361 h 464"/>
                <a:gd name="T100" fmla="*/ 162 w 366"/>
                <a:gd name="T101" fmla="*/ 371 h 464"/>
                <a:gd name="T102" fmla="*/ 201 w 366"/>
                <a:gd name="T103" fmla="*/ 367 h 464"/>
                <a:gd name="T104" fmla="*/ 232 w 366"/>
                <a:gd name="T105" fmla="*/ 347 h 464"/>
                <a:gd name="T106" fmla="*/ 245 w 366"/>
                <a:gd name="T107" fmla="*/ 327 h 464"/>
                <a:gd name="T108" fmla="*/ 255 w 366"/>
                <a:gd name="T109" fmla="*/ 297 h 464"/>
                <a:gd name="T110" fmla="*/ 261 w 366"/>
                <a:gd name="T111" fmla="*/ 272 h 464"/>
                <a:gd name="T112" fmla="*/ 266 w 366"/>
                <a:gd name="T113" fmla="*/ 240 h 464"/>
                <a:gd name="T114" fmla="*/ 272 w 366"/>
                <a:gd name="T115" fmla="*/ 215 h 464"/>
                <a:gd name="T116" fmla="*/ 274 w 366"/>
                <a:gd name="T117" fmla="*/ 190 h 464"/>
                <a:gd name="T118" fmla="*/ 279 w 366"/>
                <a:gd name="T119" fmla="*/ 161 h 464"/>
                <a:gd name="T120" fmla="*/ 285 w 366"/>
                <a:gd name="T121" fmla="*/ 136 h 464"/>
                <a:gd name="T122" fmla="*/ 288 w 366"/>
                <a:gd name="T123" fmla="*/ 109 h 464"/>
                <a:gd name="T124" fmla="*/ 312 w 366"/>
                <a:gd name="T125" fmla="*/ 7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6" h="464">
                  <a:moveTo>
                    <a:pt x="312" y="70"/>
                  </a:moveTo>
                  <a:lnTo>
                    <a:pt x="312" y="73"/>
                  </a:lnTo>
                  <a:lnTo>
                    <a:pt x="316" y="79"/>
                  </a:lnTo>
                  <a:lnTo>
                    <a:pt x="319" y="83"/>
                  </a:lnTo>
                  <a:lnTo>
                    <a:pt x="321" y="89"/>
                  </a:lnTo>
                  <a:lnTo>
                    <a:pt x="325" y="96"/>
                  </a:lnTo>
                  <a:lnTo>
                    <a:pt x="331" y="103"/>
                  </a:lnTo>
                  <a:lnTo>
                    <a:pt x="331" y="113"/>
                  </a:lnTo>
                  <a:lnTo>
                    <a:pt x="333" y="123"/>
                  </a:lnTo>
                  <a:lnTo>
                    <a:pt x="336" y="124"/>
                  </a:lnTo>
                  <a:lnTo>
                    <a:pt x="339" y="130"/>
                  </a:lnTo>
                  <a:lnTo>
                    <a:pt x="339" y="136"/>
                  </a:lnTo>
                  <a:lnTo>
                    <a:pt x="341" y="143"/>
                  </a:lnTo>
                  <a:lnTo>
                    <a:pt x="345" y="146"/>
                  </a:lnTo>
                  <a:lnTo>
                    <a:pt x="346" y="153"/>
                  </a:lnTo>
                  <a:lnTo>
                    <a:pt x="346" y="157"/>
                  </a:lnTo>
                  <a:lnTo>
                    <a:pt x="349" y="163"/>
                  </a:lnTo>
                  <a:lnTo>
                    <a:pt x="351" y="167"/>
                  </a:lnTo>
                  <a:lnTo>
                    <a:pt x="351" y="176"/>
                  </a:lnTo>
                  <a:lnTo>
                    <a:pt x="356" y="183"/>
                  </a:lnTo>
                  <a:lnTo>
                    <a:pt x="356" y="188"/>
                  </a:lnTo>
                  <a:lnTo>
                    <a:pt x="359" y="194"/>
                  </a:lnTo>
                  <a:lnTo>
                    <a:pt x="359" y="200"/>
                  </a:lnTo>
                  <a:lnTo>
                    <a:pt x="359" y="208"/>
                  </a:lnTo>
                  <a:lnTo>
                    <a:pt x="361" y="215"/>
                  </a:lnTo>
                  <a:lnTo>
                    <a:pt x="361" y="221"/>
                  </a:lnTo>
                  <a:lnTo>
                    <a:pt x="363" y="225"/>
                  </a:lnTo>
                  <a:lnTo>
                    <a:pt x="363" y="233"/>
                  </a:lnTo>
                  <a:lnTo>
                    <a:pt x="363" y="240"/>
                  </a:lnTo>
                  <a:lnTo>
                    <a:pt x="363" y="245"/>
                  </a:lnTo>
                  <a:lnTo>
                    <a:pt x="363" y="253"/>
                  </a:lnTo>
                  <a:lnTo>
                    <a:pt x="363" y="258"/>
                  </a:lnTo>
                  <a:lnTo>
                    <a:pt x="366" y="267"/>
                  </a:lnTo>
                  <a:lnTo>
                    <a:pt x="363" y="272"/>
                  </a:lnTo>
                  <a:lnTo>
                    <a:pt x="363" y="280"/>
                  </a:lnTo>
                  <a:lnTo>
                    <a:pt x="363" y="285"/>
                  </a:lnTo>
                  <a:lnTo>
                    <a:pt x="363" y="295"/>
                  </a:lnTo>
                  <a:lnTo>
                    <a:pt x="363" y="297"/>
                  </a:lnTo>
                  <a:lnTo>
                    <a:pt x="361" y="305"/>
                  </a:lnTo>
                  <a:lnTo>
                    <a:pt x="359" y="312"/>
                  </a:lnTo>
                  <a:lnTo>
                    <a:pt x="359" y="318"/>
                  </a:lnTo>
                  <a:lnTo>
                    <a:pt x="356" y="322"/>
                  </a:lnTo>
                  <a:lnTo>
                    <a:pt x="356" y="330"/>
                  </a:lnTo>
                  <a:lnTo>
                    <a:pt x="351" y="338"/>
                  </a:lnTo>
                  <a:lnTo>
                    <a:pt x="349" y="341"/>
                  </a:lnTo>
                  <a:lnTo>
                    <a:pt x="346" y="349"/>
                  </a:lnTo>
                  <a:lnTo>
                    <a:pt x="345" y="354"/>
                  </a:lnTo>
                  <a:lnTo>
                    <a:pt x="341" y="361"/>
                  </a:lnTo>
                  <a:lnTo>
                    <a:pt x="336" y="367"/>
                  </a:lnTo>
                  <a:lnTo>
                    <a:pt x="333" y="371"/>
                  </a:lnTo>
                  <a:lnTo>
                    <a:pt x="331" y="377"/>
                  </a:lnTo>
                  <a:lnTo>
                    <a:pt x="325" y="384"/>
                  </a:lnTo>
                  <a:lnTo>
                    <a:pt x="319" y="389"/>
                  </a:lnTo>
                  <a:lnTo>
                    <a:pt x="313" y="394"/>
                  </a:lnTo>
                  <a:lnTo>
                    <a:pt x="309" y="398"/>
                  </a:lnTo>
                  <a:lnTo>
                    <a:pt x="303" y="402"/>
                  </a:lnTo>
                  <a:lnTo>
                    <a:pt x="299" y="406"/>
                  </a:lnTo>
                  <a:lnTo>
                    <a:pt x="294" y="411"/>
                  </a:lnTo>
                  <a:lnTo>
                    <a:pt x="288" y="414"/>
                  </a:lnTo>
                  <a:lnTo>
                    <a:pt x="285" y="419"/>
                  </a:lnTo>
                  <a:lnTo>
                    <a:pt x="279" y="425"/>
                  </a:lnTo>
                  <a:lnTo>
                    <a:pt x="272" y="425"/>
                  </a:lnTo>
                  <a:lnTo>
                    <a:pt x="269" y="431"/>
                  </a:lnTo>
                  <a:lnTo>
                    <a:pt x="261" y="435"/>
                  </a:lnTo>
                  <a:lnTo>
                    <a:pt x="256" y="439"/>
                  </a:lnTo>
                  <a:lnTo>
                    <a:pt x="252" y="441"/>
                  </a:lnTo>
                  <a:lnTo>
                    <a:pt x="246" y="441"/>
                  </a:lnTo>
                  <a:lnTo>
                    <a:pt x="239" y="446"/>
                  </a:lnTo>
                  <a:lnTo>
                    <a:pt x="234" y="449"/>
                  </a:lnTo>
                  <a:lnTo>
                    <a:pt x="229" y="449"/>
                  </a:lnTo>
                  <a:lnTo>
                    <a:pt x="225" y="454"/>
                  </a:lnTo>
                  <a:lnTo>
                    <a:pt x="219" y="454"/>
                  </a:lnTo>
                  <a:lnTo>
                    <a:pt x="212" y="456"/>
                  </a:lnTo>
                  <a:lnTo>
                    <a:pt x="207" y="456"/>
                  </a:lnTo>
                  <a:lnTo>
                    <a:pt x="201" y="458"/>
                  </a:lnTo>
                  <a:lnTo>
                    <a:pt x="197" y="458"/>
                  </a:lnTo>
                  <a:lnTo>
                    <a:pt x="189" y="462"/>
                  </a:lnTo>
                  <a:lnTo>
                    <a:pt x="185" y="462"/>
                  </a:lnTo>
                  <a:lnTo>
                    <a:pt x="181" y="462"/>
                  </a:lnTo>
                  <a:lnTo>
                    <a:pt x="175" y="464"/>
                  </a:lnTo>
                  <a:lnTo>
                    <a:pt x="168" y="464"/>
                  </a:lnTo>
                  <a:lnTo>
                    <a:pt x="158" y="464"/>
                  </a:lnTo>
                  <a:lnTo>
                    <a:pt x="148" y="464"/>
                  </a:lnTo>
                  <a:lnTo>
                    <a:pt x="142" y="462"/>
                  </a:lnTo>
                  <a:lnTo>
                    <a:pt x="135" y="462"/>
                  </a:lnTo>
                  <a:lnTo>
                    <a:pt x="130" y="462"/>
                  </a:lnTo>
                  <a:lnTo>
                    <a:pt x="125" y="462"/>
                  </a:lnTo>
                  <a:lnTo>
                    <a:pt x="115" y="456"/>
                  </a:lnTo>
                  <a:lnTo>
                    <a:pt x="105" y="454"/>
                  </a:lnTo>
                  <a:lnTo>
                    <a:pt x="95" y="449"/>
                  </a:lnTo>
                  <a:lnTo>
                    <a:pt x="85" y="444"/>
                  </a:lnTo>
                  <a:lnTo>
                    <a:pt x="78" y="439"/>
                  </a:lnTo>
                  <a:lnTo>
                    <a:pt x="68" y="431"/>
                  </a:lnTo>
                  <a:lnTo>
                    <a:pt x="60" y="425"/>
                  </a:lnTo>
                  <a:lnTo>
                    <a:pt x="51" y="416"/>
                  </a:lnTo>
                  <a:lnTo>
                    <a:pt x="43" y="406"/>
                  </a:lnTo>
                  <a:lnTo>
                    <a:pt x="35" y="398"/>
                  </a:lnTo>
                  <a:lnTo>
                    <a:pt x="28" y="389"/>
                  </a:lnTo>
                  <a:lnTo>
                    <a:pt x="20" y="379"/>
                  </a:lnTo>
                  <a:lnTo>
                    <a:pt x="18" y="374"/>
                  </a:lnTo>
                  <a:lnTo>
                    <a:pt x="15" y="367"/>
                  </a:lnTo>
                  <a:lnTo>
                    <a:pt x="14" y="361"/>
                  </a:lnTo>
                  <a:lnTo>
                    <a:pt x="11" y="357"/>
                  </a:lnTo>
                  <a:lnTo>
                    <a:pt x="5" y="347"/>
                  </a:lnTo>
                  <a:lnTo>
                    <a:pt x="4" y="341"/>
                  </a:lnTo>
                  <a:lnTo>
                    <a:pt x="0" y="334"/>
                  </a:lnTo>
                  <a:lnTo>
                    <a:pt x="0" y="327"/>
                  </a:lnTo>
                  <a:lnTo>
                    <a:pt x="0" y="320"/>
                  </a:lnTo>
                  <a:lnTo>
                    <a:pt x="0" y="314"/>
                  </a:lnTo>
                  <a:lnTo>
                    <a:pt x="0" y="307"/>
                  </a:lnTo>
                  <a:lnTo>
                    <a:pt x="0" y="301"/>
                  </a:lnTo>
                  <a:lnTo>
                    <a:pt x="0" y="295"/>
                  </a:lnTo>
                  <a:lnTo>
                    <a:pt x="4" y="287"/>
                  </a:lnTo>
                  <a:lnTo>
                    <a:pt x="5" y="280"/>
                  </a:lnTo>
                  <a:lnTo>
                    <a:pt x="8" y="272"/>
                  </a:lnTo>
                  <a:lnTo>
                    <a:pt x="14" y="263"/>
                  </a:lnTo>
                  <a:lnTo>
                    <a:pt x="15" y="258"/>
                  </a:lnTo>
                  <a:lnTo>
                    <a:pt x="18" y="250"/>
                  </a:lnTo>
                  <a:lnTo>
                    <a:pt x="24" y="243"/>
                  </a:lnTo>
                  <a:lnTo>
                    <a:pt x="25" y="233"/>
                  </a:lnTo>
                  <a:lnTo>
                    <a:pt x="28" y="227"/>
                  </a:lnTo>
                  <a:lnTo>
                    <a:pt x="33" y="221"/>
                  </a:lnTo>
                  <a:lnTo>
                    <a:pt x="38" y="213"/>
                  </a:lnTo>
                  <a:lnTo>
                    <a:pt x="41" y="205"/>
                  </a:lnTo>
                  <a:lnTo>
                    <a:pt x="48" y="200"/>
                  </a:lnTo>
                  <a:lnTo>
                    <a:pt x="53" y="190"/>
                  </a:lnTo>
                  <a:lnTo>
                    <a:pt x="57" y="183"/>
                  </a:lnTo>
                  <a:lnTo>
                    <a:pt x="62" y="176"/>
                  </a:lnTo>
                  <a:lnTo>
                    <a:pt x="68" y="167"/>
                  </a:lnTo>
                  <a:lnTo>
                    <a:pt x="72" y="161"/>
                  </a:lnTo>
                  <a:lnTo>
                    <a:pt x="78" y="156"/>
                  </a:lnTo>
                  <a:lnTo>
                    <a:pt x="85" y="146"/>
                  </a:lnTo>
                  <a:lnTo>
                    <a:pt x="92" y="140"/>
                  </a:lnTo>
                  <a:lnTo>
                    <a:pt x="98" y="134"/>
                  </a:lnTo>
                  <a:lnTo>
                    <a:pt x="105" y="129"/>
                  </a:lnTo>
                  <a:lnTo>
                    <a:pt x="112" y="121"/>
                  </a:lnTo>
                  <a:lnTo>
                    <a:pt x="117" y="113"/>
                  </a:lnTo>
                  <a:lnTo>
                    <a:pt x="122" y="106"/>
                  </a:lnTo>
                  <a:lnTo>
                    <a:pt x="130" y="101"/>
                  </a:lnTo>
                  <a:lnTo>
                    <a:pt x="135" y="96"/>
                  </a:lnTo>
                  <a:lnTo>
                    <a:pt x="142" y="89"/>
                  </a:lnTo>
                  <a:lnTo>
                    <a:pt x="148" y="83"/>
                  </a:lnTo>
                  <a:lnTo>
                    <a:pt x="154" y="76"/>
                  </a:lnTo>
                  <a:lnTo>
                    <a:pt x="159" y="70"/>
                  </a:lnTo>
                  <a:lnTo>
                    <a:pt x="164" y="64"/>
                  </a:lnTo>
                  <a:lnTo>
                    <a:pt x="172" y="60"/>
                  </a:lnTo>
                  <a:lnTo>
                    <a:pt x="177" y="56"/>
                  </a:lnTo>
                  <a:lnTo>
                    <a:pt x="182" y="49"/>
                  </a:lnTo>
                  <a:lnTo>
                    <a:pt x="189" y="46"/>
                  </a:lnTo>
                  <a:lnTo>
                    <a:pt x="195" y="40"/>
                  </a:lnTo>
                  <a:lnTo>
                    <a:pt x="201" y="37"/>
                  </a:lnTo>
                  <a:lnTo>
                    <a:pt x="209" y="29"/>
                  </a:lnTo>
                  <a:lnTo>
                    <a:pt x="219" y="22"/>
                  </a:lnTo>
                  <a:lnTo>
                    <a:pt x="228" y="13"/>
                  </a:lnTo>
                  <a:lnTo>
                    <a:pt x="232" y="7"/>
                  </a:lnTo>
                  <a:lnTo>
                    <a:pt x="236" y="4"/>
                  </a:lnTo>
                  <a:lnTo>
                    <a:pt x="242" y="4"/>
                  </a:lnTo>
                  <a:lnTo>
                    <a:pt x="245" y="0"/>
                  </a:lnTo>
                  <a:lnTo>
                    <a:pt x="246" y="0"/>
                  </a:lnTo>
                  <a:lnTo>
                    <a:pt x="288" y="73"/>
                  </a:lnTo>
                  <a:lnTo>
                    <a:pt x="285" y="73"/>
                  </a:lnTo>
                  <a:lnTo>
                    <a:pt x="276" y="79"/>
                  </a:lnTo>
                  <a:lnTo>
                    <a:pt x="272" y="81"/>
                  </a:lnTo>
                  <a:lnTo>
                    <a:pt x="269" y="83"/>
                  </a:lnTo>
                  <a:lnTo>
                    <a:pt x="261" y="89"/>
                  </a:lnTo>
                  <a:lnTo>
                    <a:pt x="256" y="96"/>
                  </a:lnTo>
                  <a:lnTo>
                    <a:pt x="249" y="101"/>
                  </a:lnTo>
                  <a:lnTo>
                    <a:pt x="239" y="106"/>
                  </a:lnTo>
                  <a:lnTo>
                    <a:pt x="232" y="113"/>
                  </a:lnTo>
                  <a:lnTo>
                    <a:pt x="225" y="121"/>
                  </a:lnTo>
                  <a:lnTo>
                    <a:pt x="217" y="129"/>
                  </a:lnTo>
                  <a:lnTo>
                    <a:pt x="207" y="136"/>
                  </a:lnTo>
                  <a:lnTo>
                    <a:pt x="201" y="146"/>
                  </a:lnTo>
                  <a:lnTo>
                    <a:pt x="192" y="153"/>
                  </a:lnTo>
                  <a:lnTo>
                    <a:pt x="182" y="161"/>
                  </a:lnTo>
                  <a:lnTo>
                    <a:pt x="175" y="167"/>
                  </a:lnTo>
                  <a:lnTo>
                    <a:pt x="164" y="177"/>
                  </a:lnTo>
                  <a:lnTo>
                    <a:pt x="155" y="188"/>
                  </a:lnTo>
                  <a:lnTo>
                    <a:pt x="148" y="194"/>
                  </a:lnTo>
                  <a:lnTo>
                    <a:pt x="141" y="208"/>
                  </a:lnTo>
                  <a:lnTo>
                    <a:pt x="132" y="215"/>
                  </a:lnTo>
                  <a:lnTo>
                    <a:pt x="128" y="225"/>
                  </a:lnTo>
                  <a:lnTo>
                    <a:pt x="121" y="235"/>
                  </a:lnTo>
                  <a:lnTo>
                    <a:pt x="115" y="243"/>
                  </a:lnTo>
                  <a:lnTo>
                    <a:pt x="111" y="253"/>
                  </a:lnTo>
                  <a:lnTo>
                    <a:pt x="105" y="263"/>
                  </a:lnTo>
                  <a:lnTo>
                    <a:pt x="102" y="272"/>
                  </a:lnTo>
                  <a:lnTo>
                    <a:pt x="100" y="280"/>
                  </a:lnTo>
                  <a:lnTo>
                    <a:pt x="100" y="290"/>
                  </a:lnTo>
                  <a:lnTo>
                    <a:pt x="100" y="297"/>
                  </a:lnTo>
                  <a:lnTo>
                    <a:pt x="100" y="305"/>
                  </a:lnTo>
                  <a:lnTo>
                    <a:pt x="100" y="312"/>
                  </a:lnTo>
                  <a:lnTo>
                    <a:pt x="102" y="320"/>
                  </a:lnTo>
                  <a:lnTo>
                    <a:pt x="102" y="327"/>
                  </a:lnTo>
                  <a:lnTo>
                    <a:pt x="105" y="330"/>
                  </a:lnTo>
                  <a:lnTo>
                    <a:pt x="108" y="338"/>
                  </a:lnTo>
                  <a:lnTo>
                    <a:pt x="111" y="341"/>
                  </a:lnTo>
                  <a:lnTo>
                    <a:pt x="115" y="347"/>
                  </a:lnTo>
                  <a:lnTo>
                    <a:pt x="121" y="354"/>
                  </a:lnTo>
                  <a:lnTo>
                    <a:pt x="128" y="361"/>
                  </a:lnTo>
                  <a:lnTo>
                    <a:pt x="135" y="367"/>
                  </a:lnTo>
                  <a:lnTo>
                    <a:pt x="144" y="369"/>
                  </a:lnTo>
                  <a:lnTo>
                    <a:pt x="154" y="371"/>
                  </a:lnTo>
                  <a:lnTo>
                    <a:pt x="162" y="371"/>
                  </a:lnTo>
                  <a:lnTo>
                    <a:pt x="172" y="371"/>
                  </a:lnTo>
                  <a:lnTo>
                    <a:pt x="182" y="371"/>
                  </a:lnTo>
                  <a:lnTo>
                    <a:pt x="192" y="369"/>
                  </a:lnTo>
                  <a:lnTo>
                    <a:pt x="201" y="367"/>
                  </a:lnTo>
                  <a:lnTo>
                    <a:pt x="209" y="365"/>
                  </a:lnTo>
                  <a:lnTo>
                    <a:pt x="219" y="361"/>
                  </a:lnTo>
                  <a:lnTo>
                    <a:pt x="225" y="354"/>
                  </a:lnTo>
                  <a:lnTo>
                    <a:pt x="232" y="347"/>
                  </a:lnTo>
                  <a:lnTo>
                    <a:pt x="234" y="341"/>
                  </a:lnTo>
                  <a:lnTo>
                    <a:pt x="236" y="338"/>
                  </a:lnTo>
                  <a:lnTo>
                    <a:pt x="239" y="330"/>
                  </a:lnTo>
                  <a:lnTo>
                    <a:pt x="245" y="327"/>
                  </a:lnTo>
                  <a:lnTo>
                    <a:pt x="246" y="320"/>
                  </a:lnTo>
                  <a:lnTo>
                    <a:pt x="249" y="312"/>
                  </a:lnTo>
                  <a:lnTo>
                    <a:pt x="252" y="305"/>
                  </a:lnTo>
                  <a:lnTo>
                    <a:pt x="255" y="297"/>
                  </a:lnTo>
                  <a:lnTo>
                    <a:pt x="255" y="290"/>
                  </a:lnTo>
                  <a:lnTo>
                    <a:pt x="256" y="285"/>
                  </a:lnTo>
                  <a:lnTo>
                    <a:pt x="259" y="278"/>
                  </a:lnTo>
                  <a:lnTo>
                    <a:pt x="261" y="272"/>
                  </a:lnTo>
                  <a:lnTo>
                    <a:pt x="265" y="263"/>
                  </a:lnTo>
                  <a:lnTo>
                    <a:pt x="265" y="254"/>
                  </a:lnTo>
                  <a:lnTo>
                    <a:pt x="265" y="248"/>
                  </a:lnTo>
                  <a:lnTo>
                    <a:pt x="266" y="240"/>
                  </a:lnTo>
                  <a:lnTo>
                    <a:pt x="269" y="233"/>
                  </a:lnTo>
                  <a:lnTo>
                    <a:pt x="269" y="225"/>
                  </a:lnTo>
                  <a:lnTo>
                    <a:pt x="269" y="221"/>
                  </a:lnTo>
                  <a:lnTo>
                    <a:pt x="272" y="215"/>
                  </a:lnTo>
                  <a:lnTo>
                    <a:pt x="272" y="208"/>
                  </a:lnTo>
                  <a:lnTo>
                    <a:pt x="272" y="200"/>
                  </a:lnTo>
                  <a:lnTo>
                    <a:pt x="274" y="194"/>
                  </a:lnTo>
                  <a:lnTo>
                    <a:pt x="274" y="190"/>
                  </a:lnTo>
                  <a:lnTo>
                    <a:pt x="276" y="177"/>
                  </a:lnTo>
                  <a:lnTo>
                    <a:pt x="279" y="173"/>
                  </a:lnTo>
                  <a:lnTo>
                    <a:pt x="279" y="166"/>
                  </a:lnTo>
                  <a:lnTo>
                    <a:pt x="279" y="161"/>
                  </a:lnTo>
                  <a:lnTo>
                    <a:pt x="282" y="153"/>
                  </a:lnTo>
                  <a:lnTo>
                    <a:pt x="282" y="146"/>
                  </a:lnTo>
                  <a:lnTo>
                    <a:pt x="285" y="143"/>
                  </a:lnTo>
                  <a:lnTo>
                    <a:pt x="285" y="136"/>
                  </a:lnTo>
                  <a:lnTo>
                    <a:pt x="285" y="130"/>
                  </a:lnTo>
                  <a:lnTo>
                    <a:pt x="288" y="124"/>
                  </a:lnTo>
                  <a:lnTo>
                    <a:pt x="288" y="116"/>
                  </a:lnTo>
                  <a:lnTo>
                    <a:pt x="288" y="109"/>
                  </a:lnTo>
                  <a:lnTo>
                    <a:pt x="288" y="103"/>
                  </a:lnTo>
                  <a:lnTo>
                    <a:pt x="288" y="103"/>
                  </a:lnTo>
                  <a:lnTo>
                    <a:pt x="312" y="70"/>
                  </a:lnTo>
                  <a:lnTo>
                    <a:pt x="312" y="7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91"/>
            <p:cNvSpPr>
              <a:spLocks/>
            </p:cNvSpPr>
            <p:nvPr/>
          </p:nvSpPr>
          <p:spPr bwMode="auto">
            <a:xfrm>
              <a:off x="603655" y="2721332"/>
              <a:ext cx="144168" cy="75047"/>
            </a:xfrm>
            <a:custGeom>
              <a:avLst/>
              <a:gdLst>
                <a:gd name="T0" fmla="*/ 65 w 438"/>
                <a:gd name="T1" fmla="*/ 2 h 226"/>
                <a:gd name="T2" fmla="*/ 80 w 438"/>
                <a:gd name="T3" fmla="*/ 12 h 226"/>
                <a:gd name="T4" fmla="*/ 90 w 438"/>
                <a:gd name="T5" fmla="*/ 16 h 226"/>
                <a:gd name="T6" fmla="*/ 102 w 438"/>
                <a:gd name="T7" fmla="*/ 23 h 226"/>
                <a:gd name="T8" fmla="*/ 114 w 438"/>
                <a:gd name="T9" fmla="*/ 30 h 226"/>
                <a:gd name="T10" fmla="*/ 129 w 438"/>
                <a:gd name="T11" fmla="*/ 42 h 226"/>
                <a:gd name="T12" fmla="*/ 144 w 438"/>
                <a:gd name="T13" fmla="*/ 49 h 226"/>
                <a:gd name="T14" fmla="*/ 160 w 438"/>
                <a:gd name="T15" fmla="*/ 56 h 226"/>
                <a:gd name="T16" fmla="*/ 174 w 438"/>
                <a:gd name="T17" fmla="*/ 63 h 226"/>
                <a:gd name="T18" fmla="*/ 189 w 438"/>
                <a:gd name="T19" fmla="*/ 72 h 226"/>
                <a:gd name="T20" fmla="*/ 201 w 438"/>
                <a:gd name="T21" fmla="*/ 73 h 226"/>
                <a:gd name="T22" fmla="*/ 220 w 438"/>
                <a:gd name="T23" fmla="*/ 82 h 226"/>
                <a:gd name="T24" fmla="*/ 231 w 438"/>
                <a:gd name="T25" fmla="*/ 82 h 226"/>
                <a:gd name="T26" fmla="*/ 241 w 438"/>
                <a:gd name="T27" fmla="*/ 83 h 226"/>
                <a:gd name="T28" fmla="*/ 259 w 438"/>
                <a:gd name="T29" fmla="*/ 82 h 226"/>
                <a:gd name="T30" fmla="*/ 277 w 438"/>
                <a:gd name="T31" fmla="*/ 82 h 226"/>
                <a:gd name="T32" fmla="*/ 294 w 438"/>
                <a:gd name="T33" fmla="*/ 79 h 226"/>
                <a:gd name="T34" fmla="*/ 310 w 438"/>
                <a:gd name="T35" fmla="*/ 79 h 226"/>
                <a:gd name="T36" fmla="*/ 324 w 438"/>
                <a:gd name="T37" fmla="*/ 79 h 226"/>
                <a:gd name="T38" fmla="*/ 338 w 438"/>
                <a:gd name="T39" fmla="*/ 79 h 226"/>
                <a:gd name="T40" fmla="*/ 351 w 438"/>
                <a:gd name="T41" fmla="*/ 82 h 226"/>
                <a:gd name="T42" fmla="*/ 365 w 438"/>
                <a:gd name="T43" fmla="*/ 92 h 226"/>
                <a:gd name="T44" fmla="*/ 375 w 438"/>
                <a:gd name="T45" fmla="*/ 102 h 226"/>
                <a:gd name="T46" fmla="*/ 391 w 438"/>
                <a:gd name="T47" fmla="*/ 114 h 226"/>
                <a:gd name="T48" fmla="*/ 401 w 438"/>
                <a:gd name="T49" fmla="*/ 129 h 226"/>
                <a:gd name="T50" fmla="*/ 413 w 438"/>
                <a:gd name="T51" fmla="*/ 144 h 226"/>
                <a:gd name="T52" fmla="*/ 421 w 438"/>
                <a:gd name="T53" fmla="*/ 157 h 226"/>
                <a:gd name="T54" fmla="*/ 430 w 438"/>
                <a:gd name="T55" fmla="*/ 169 h 226"/>
                <a:gd name="T56" fmla="*/ 438 w 438"/>
                <a:gd name="T57" fmla="*/ 179 h 226"/>
                <a:gd name="T58" fmla="*/ 374 w 438"/>
                <a:gd name="T59" fmla="*/ 223 h 226"/>
                <a:gd name="T60" fmla="*/ 370 w 438"/>
                <a:gd name="T61" fmla="*/ 207 h 226"/>
                <a:gd name="T62" fmla="*/ 365 w 438"/>
                <a:gd name="T63" fmla="*/ 199 h 226"/>
                <a:gd name="T64" fmla="*/ 364 w 438"/>
                <a:gd name="T65" fmla="*/ 186 h 226"/>
                <a:gd name="T66" fmla="*/ 358 w 438"/>
                <a:gd name="T67" fmla="*/ 173 h 226"/>
                <a:gd name="T68" fmla="*/ 351 w 438"/>
                <a:gd name="T69" fmla="*/ 160 h 226"/>
                <a:gd name="T70" fmla="*/ 341 w 438"/>
                <a:gd name="T71" fmla="*/ 153 h 226"/>
                <a:gd name="T72" fmla="*/ 328 w 438"/>
                <a:gd name="T73" fmla="*/ 152 h 226"/>
                <a:gd name="T74" fmla="*/ 318 w 438"/>
                <a:gd name="T75" fmla="*/ 153 h 226"/>
                <a:gd name="T76" fmla="*/ 310 w 438"/>
                <a:gd name="T77" fmla="*/ 159 h 226"/>
                <a:gd name="T78" fmla="*/ 298 w 438"/>
                <a:gd name="T79" fmla="*/ 169 h 226"/>
                <a:gd name="T80" fmla="*/ 286 w 438"/>
                <a:gd name="T81" fmla="*/ 176 h 226"/>
                <a:gd name="T82" fmla="*/ 271 w 438"/>
                <a:gd name="T83" fmla="*/ 184 h 226"/>
                <a:gd name="T84" fmla="*/ 257 w 438"/>
                <a:gd name="T85" fmla="*/ 189 h 226"/>
                <a:gd name="T86" fmla="*/ 244 w 438"/>
                <a:gd name="T87" fmla="*/ 189 h 226"/>
                <a:gd name="T88" fmla="*/ 231 w 438"/>
                <a:gd name="T89" fmla="*/ 186 h 226"/>
                <a:gd name="T90" fmla="*/ 221 w 438"/>
                <a:gd name="T91" fmla="*/ 184 h 226"/>
                <a:gd name="T92" fmla="*/ 204 w 438"/>
                <a:gd name="T93" fmla="*/ 179 h 226"/>
                <a:gd name="T94" fmla="*/ 189 w 438"/>
                <a:gd name="T95" fmla="*/ 173 h 226"/>
                <a:gd name="T96" fmla="*/ 174 w 438"/>
                <a:gd name="T97" fmla="*/ 166 h 226"/>
                <a:gd name="T98" fmla="*/ 154 w 438"/>
                <a:gd name="T99" fmla="*/ 157 h 226"/>
                <a:gd name="T100" fmla="*/ 137 w 438"/>
                <a:gd name="T101" fmla="*/ 146 h 226"/>
                <a:gd name="T102" fmla="*/ 114 w 438"/>
                <a:gd name="T103" fmla="*/ 136 h 226"/>
                <a:gd name="T104" fmla="*/ 96 w 438"/>
                <a:gd name="T105" fmla="*/ 126 h 226"/>
                <a:gd name="T106" fmla="*/ 80 w 438"/>
                <a:gd name="T107" fmla="*/ 116 h 226"/>
                <a:gd name="T108" fmla="*/ 63 w 438"/>
                <a:gd name="T109" fmla="*/ 106 h 226"/>
                <a:gd name="T110" fmla="*/ 45 w 438"/>
                <a:gd name="T111" fmla="*/ 96 h 226"/>
                <a:gd name="T112" fmla="*/ 30 w 438"/>
                <a:gd name="T113" fmla="*/ 87 h 226"/>
                <a:gd name="T114" fmla="*/ 18 w 438"/>
                <a:gd name="T115" fmla="*/ 83 h 226"/>
                <a:gd name="T116" fmla="*/ 9 w 438"/>
                <a:gd name="T117" fmla="*/ 79 h 226"/>
                <a:gd name="T118" fmla="*/ 0 w 438"/>
                <a:gd name="T119" fmla="*/ 72 h 226"/>
                <a:gd name="T120" fmla="*/ 60 w 438"/>
                <a:gd name="T1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8" h="226">
                  <a:moveTo>
                    <a:pt x="60" y="0"/>
                  </a:moveTo>
                  <a:lnTo>
                    <a:pt x="65" y="2"/>
                  </a:lnTo>
                  <a:lnTo>
                    <a:pt x="70" y="8"/>
                  </a:lnTo>
                  <a:lnTo>
                    <a:pt x="80" y="12"/>
                  </a:lnTo>
                  <a:lnTo>
                    <a:pt x="83" y="15"/>
                  </a:lnTo>
                  <a:lnTo>
                    <a:pt x="90" y="16"/>
                  </a:lnTo>
                  <a:lnTo>
                    <a:pt x="96" y="19"/>
                  </a:lnTo>
                  <a:lnTo>
                    <a:pt x="102" y="23"/>
                  </a:lnTo>
                  <a:lnTo>
                    <a:pt x="107" y="27"/>
                  </a:lnTo>
                  <a:lnTo>
                    <a:pt x="114" y="30"/>
                  </a:lnTo>
                  <a:lnTo>
                    <a:pt x="123" y="36"/>
                  </a:lnTo>
                  <a:lnTo>
                    <a:pt x="129" y="42"/>
                  </a:lnTo>
                  <a:lnTo>
                    <a:pt x="137" y="45"/>
                  </a:lnTo>
                  <a:lnTo>
                    <a:pt x="144" y="49"/>
                  </a:lnTo>
                  <a:lnTo>
                    <a:pt x="153" y="52"/>
                  </a:lnTo>
                  <a:lnTo>
                    <a:pt x="160" y="56"/>
                  </a:lnTo>
                  <a:lnTo>
                    <a:pt x="167" y="60"/>
                  </a:lnTo>
                  <a:lnTo>
                    <a:pt x="174" y="63"/>
                  </a:lnTo>
                  <a:lnTo>
                    <a:pt x="182" y="66"/>
                  </a:lnTo>
                  <a:lnTo>
                    <a:pt x="189" y="72"/>
                  </a:lnTo>
                  <a:lnTo>
                    <a:pt x="199" y="72"/>
                  </a:lnTo>
                  <a:lnTo>
                    <a:pt x="201" y="73"/>
                  </a:lnTo>
                  <a:lnTo>
                    <a:pt x="211" y="79"/>
                  </a:lnTo>
                  <a:lnTo>
                    <a:pt x="220" y="82"/>
                  </a:lnTo>
                  <a:lnTo>
                    <a:pt x="224" y="82"/>
                  </a:lnTo>
                  <a:lnTo>
                    <a:pt x="231" y="82"/>
                  </a:lnTo>
                  <a:lnTo>
                    <a:pt x="234" y="83"/>
                  </a:lnTo>
                  <a:lnTo>
                    <a:pt x="241" y="83"/>
                  </a:lnTo>
                  <a:lnTo>
                    <a:pt x="250" y="83"/>
                  </a:lnTo>
                  <a:lnTo>
                    <a:pt x="259" y="82"/>
                  </a:lnTo>
                  <a:lnTo>
                    <a:pt x="269" y="82"/>
                  </a:lnTo>
                  <a:lnTo>
                    <a:pt x="277" y="82"/>
                  </a:lnTo>
                  <a:lnTo>
                    <a:pt x="284" y="79"/>
                  </a:lnTo>
                  <a:lnTo>
                    <a:pt x="294" y="79"/>
                  </a:lnTo>
                  <a:lnTo>
                    <a:pt x="301" y="79"/>
                  </a:lnTo>
                  <a:lnTo>
                    <a:pt x="310" y="79"/>
                  </a:lnTo>
                  <a:lnTo>
                    <a:pt x="316" y="79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8" y="79"/>
                  </a:lnTo>
                  <a:lnTo>
                    <a:pt x="343" y="79"/>
                  </a:lnTo>
                  <a:lnTo>
                    <a:pt x="351" y="82"/>
                  </a:lnTo>
                  <a:lnTo>
                    <a:pt x="355" y="87"/>
                  </a:lnTo>
                  <a:lnTo>
                    <a:pt x="365" y="92"/>
                  </a:lnTo>
                  <a:lnTo>
                    <a:pt x="370" y="96"/>
                  </a:lnTo>
                  <a:lnTo>
                    <a:pt x="375" y="102"/>
                  </a:lnTo>
                  <a:lnTo>
                    <a:pt x="384" y="106"/>
                  </a:lnTo>
                  <a:lnTo>
                    <a:pt x="391" y="114"/>
                  </a:lnTo>
                  <a:lnTo>
                    <a:pt x="397" y="120"/>
                  </a:lnTo>
                  <a:lnTo>
                    <a:pt x="401" y="129"/>
                  </a:lnTo>
                  <a:lnTo>
                    <a:pt x="408" y="136"/>
                  </a:lnTo>
                  <a:lnTo>
                    <a:pt x="413" y="144"/>
                  </a:lnTo>
                  <a:lnTo>
                    <a:pt x="415" y="152"/>
                  </a:lnTo>
                  <a:lnTo>
                    <a:pt x="421" y="157"/>
                  </a:lnTo>
                  <a:lnTo>
                    <a:pt x="427" y="160"/>
                  </a:lnTo>
                  <a:lnTo>
                    <a:pt x="430" y="169"/>
                  </a:lnTo>
                  <a:lnTo>
                    <a:pt x="435" y="176"/>
                  </a:lnTo>
                  <a:lnTo>
                    <a:pt x="438" y="179"/>
                  </a:lnTo>
                  <a:lnTo>
                    <a:pt x="375" y="226"/>
                  </a:lnTo>
                  <a:lnTo>
                    <a:pt x="374" y="223"/>
                  </a:lnTo>
                  <a:lnTo>
                    <a:pt x="374" y="217"/>
                  </a:lnTo>
                  <a:lnTo>
                    <a:pt x="370" y="207"/>
                  </a:lnTo>
                  <a:lnTo>
                    <a:pt x="370" y="203"/>
                  </a:lnTo>
                  <a:lnTo>
                    <a:pt x="365" y="199"/>
                  </a:lnTo>
                  <a:lnTo>
                    <a:pt x="365" y="190"/>
                  </a:lnTo>
                  <a:lnTo>
                    <a:pt x="364" y="186"/>
                  </a:lnTo>
                  <a:lnTo>
                    <a:pt x="361" y="179"/>
                  </a:lnTo>
                  <a:lnTo>
                    <a:pt x="358" y="173"/>
                  </a:lnTo>
                  <a:lnTo>
                    <a:pt x="355" y="169"/>
                  </a:lnTo>
                  <a:lnTo>
                    <a:pt x="351" y="160"/>
                  </a:lnTo>
                  <a:lnTo>
                    <a:pt x="346" y="159"/>
                  </a:lnTo>
                  <a:lnTo>
                    <a:pt x="341" y="153"/>
                  </a:lnTo>
                  <a:lnTo>
                    <a:pt x="337" y="153"/>
                  </a:lnTo>
                  <a:lnTo>
                    <a:pt x="328" y="152"/>
                  </a:lnTo>
                  <a:lnTo>
                    <a:pt x="327" y="152"/>
                  </a:lnTo>
                  <a:lnTo>
                    <a:pt x="318" y="153"/>
                  </a:lnTo>
                  <a:lnTo>
                    <a:pt x="313" y="157"/>
                  </a:lnTo>
                  <a:lnTo>
                    <a:pt x="310" y="159"/>
                  </a:lnTo>
                  <a:lnTo>
                    <a:pt x="304" y="163"/>
                  </a:lnTo>
                  <a:lnTo>
                    <a:pt x="298" y="169"/>
                  </a:lnTo>
                  <a:lnTo>
                    <a:pt x="294" y="173"/>
                  </a:lnTo>
                  <a:lnTo>
                    <a:pt x="286" y="176"/>
                  </a:lnTo>
                  <a:lnTo>
                    <a:pt x="281" y="180"/>
                  </a:lnTo>
                  <a:lnTo>
                    <a:pt x="271" y="184"/>
                  </a:lnTo>
                  <a:lnTo>
                    <a:pt x="267" y="186"/>
                  </a:lnTo>
                  <a:lnTo>
                    <a:pt x="257" y="189"/>
                  </a:lnTo>
                  <a:lnTo>
                    <a:pt x="250" y="189"/>
                  </a:lnTo>
                  <a:lnTo>
                    <a:pt x="244" y="189"/>
                  </a:lnTo>
                  <a:lnTo>
                    <a:pt x="240" y="189"/>
                  </a:lnTo>
                  <a:lnTo>
                    <a:pt x="231" y="186"/>
                  </a:lnTo>
                  <a:lnTo>
                    <a:pt x="226" y="186"/>
                  </a:lnTo>
                  <a:lnTo>
                    <a:pt x="221" y="184"/>
                  </a:lnTo>
                  <a:lnTo>
                    <a:pt x="214" y="180"/>
                  </a:lnTo>
                  <a:lnTo>
                    <a:pt x="204" y="179"/>
                  </a:lnTo>
                  <a:lnTo>
                    <a:pt x="199" y="176"/>
                  </a:lnTo>
                  <a:lnTo>
                    <a:pt x="189" y="173"/>
                  </a:lnTo>
                  <a:lnTo>
                    <a:pt x="182" y="169"/>
                  </a:lnTo>
                  <a:lnTo>
                    <a:pt x="174" y="166"/>
                  </a:lnTo>
                  <a:lnTo>
                    <a:pt x="166" y="160"/>
                  </a:lnTo>
                  <a:lnTo>
                    <a:pt x="154" y="157"/>
                  </a:lnTo>
                  <a:lnTo>
                    <a:pt x="147" y="152"/>
                  </a:lnTo>
                  <a:lnTo>
                    <a:pt x="137" y="146"/>
                  </a:lnTo>
                  <a:lnTo>
                    <a:pt x="127" y="142"/>
                  </a:lnTo>
                  <a:lnTo>
                    <a:pt x="114" y="136"/>
                  </a:lnTo>
                  <a:lnTo>
                    <a:pt x="107" y="132"/>
                  </a:lnTo>
                  <a:lnTo>
                    <a:pt x="96" y="126"/>
                  </a:lnTo>
                  <a:lnTo>
                    <a:pt x="90" y="120"/>
                  </a:lnTo>
                  <a:lnTo>
                    <a:pt x="80" y="116"/>
                  </a:lnTo>
                  <a:lnTo>
                    <a:pt x="70" y="112"/>
                  </a:lnTo>
                  <a:lnTo>
                    <a:pt x="63" y="106"/>
                  </a:lnTo>
                  <a:lnTo>
                    <a:pt x="55" y="104"/>
                  </a:lnTo>
                  <a:lnTo>
                    <a:pt x="45" y="96"/>
                  </a:lnTo>
                  <a:lnTo>
                    <a:pt x="37" y="93"/>
                  </a:lnTo>
                  <a:lnTo>
                    <a:pt x="30" y="87"/>
                  </a:lnTo>
                  <a:lnTo>
                    <a:pt x="26" y="87"/>
                  </a:lnTo>
                  <a:lnTo>
                    <a:pt x="18" y="83"/>
                  </a:lnTo>
                  <a:lnTo>
                    <a:pt x="16" y="82"/>
                  </a:lnTo>
                  <a:lnTo>
                    <a:pt x="9" y="79"/>
                  </a:lnTo>
                  <a:lnTo>
                    <a:pt x="6" y="76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6" name="Group 125"/>
          <p:cNvGrpSpPr/>
          <p:nvPr userDrawn="1">
            <p:custDataLst>
              <p:tags r:id="rId8"/>
            </p:custDataLst>
          </p:nvPr>
        </p:nvGrpSpPr>
        <p:grpSpPr>
          <a:xfrm>
            <a:off x="3199968" y="4693185"/>
            <a:ext cx="813921" cy="813921"/>
            <a:chOff x="4445138" y="4037013"/>
            <a:chExt cx="1198461" cy="1198461"/>
          </a:xfrm>
        </p:grpSpPr>
        <p:sp>
          <p:nvSpPr>
            <p:cNvPr id="127" name="Oval 126"/>
            <p:cNvSpPr/>
            <p:nvPr userDrawn="1"/>
          </p:nvSpPr>
          <p:spPr>
            <a:xfrm>
              <a:off x="4445138" y="4037013"/>
              <a:ext cx="1198461" cy="1198461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 6"/>
            <p:cNvSpPr>
              <a:spLocks/>
            </p:cNvSpPr>
            <p:nvPr userDrawn="1"/>
          </p:nvSpPr>
          <p:spPr bwMode="auto">
            <a:xfrm>
              <a:off x="4470117" y="4061992"/>
              <a:ext cx="1148505" cy="1148505"/>
            </a:xfrm>
            <a:custGeom>
              <a:avLst/>
              <a:gdLst>
                <a:gd name="T0" fmla="*/ 595 w 1383"/>
                <a:gd name="T1" fmla="*/ 284 h 1384"/>
                <a:gd name="T2" fmla="*/ 517 w 1383"/>
                <a:gd name="T3" fmla="*/ 307 h 1384"/>
                <a:gd name="T4" fmla="*/ 443 w 1383"/>
                <a:gd name="T5" fmla="*/ 371 h 1384"/>
                <a:gd name="T6" fmla="*/ 410 w 1383"/>
                <a:gd name="T7" fmla="*/ 445 h 1384"/>
                <a:gd name="T8" fmla="*/ 406 w 1383"/>
                <a:gd name="T9" fmla="*/ 526 h 1384"/>
                <a:gd name="T10" fmla="*/ 434 w 1383"/>
                <a:gd name="T11" fmla="*/ 609 h 1384"/>
                <a:gd name="T12" fmla="*/ 490 w 1383"/>
                <a:gd name="T13" fmla="*/ 665 h 1384"/>
                <a:gd name="T14" fmla="*/ 560 w 1383"/>
                <a:gd name="T15" fmla="*/ 703 h 1384"/>
                <a:gd name="T16" fmla="*/ 644 w 1383"/>
                <a:gd name="T17" fmla="*/ 737 h 1384"/>
                <a:gd name="T18" fmla="*/ 727 w 1383"/>
                <a:gd name="T19" fmla="*/ 771 h 1384"/>
                <a:gd name="T20" fmla="*/ 772 w 1383"/>
                <a:gd name="T21" fmla="*/ 813 h 1384"/>
                <a:gd name="T22" fmla="*/ 784 w 1383"/>
                <a:gd name="T23" fmla="*/ 891 h 1384"/>
                <a:gd name="T24" fmla="*/ 735 w 1383"/>
                <a:gd name="T25" fmla="*/ 952 h 1384"/>
                <a:gd name="T26" fmla="*/ 659 w 1383"/>
                <a:gd name="T27" fmla="*/ 965 h 1384"/>
                <a:gd name="T28" fmla="*/ 594 w 1383"/>
                <a:gd name="T29" fmla="*/ 940 h 1384"/>
                <a:gd name="T30" fmla="*/ 549 w 1383"/>
                <a:gd name="T31" fmla="*/ 889 h 1384"/>
                <a:gd name="T32" fmla="*/ 528 w 1383"/>
                <a:gd name="T33" fmla="*/ 829 h 1384"/>
                <a:gd name="T34" fmla="*/ 403 w 1383"/>
                <a:gd name="T35" fmla="*/ 794 h 1384"/>
                <a:gd name="T36" fmla="*/ 531 w 1383"/>
                <a:gd name="T37" fmla="*/ 1010 h 1384"/>
                <a:gd name="T38" fmla="*/ 568 w 1383"/>
                <a:gd name="T39" fmla="*/ 1046 h 1384"/>
                <a:gd name="T40" fmla="*/ 610 w 1383"/>
                <a:gd name="T41" fmla="*/ 1194 h 1384"/>
                <a:gd name="T42" fmla="*/ 770 w 1383"/>
                <a:gd name="T43" fmla="*/ 1072 h 1384"/>
                <a:gd name="T44" fmla="*/ 844 w 1383"/>
                <a:gd name="T45" fmla="*/ 1040 h 1384"/>
                <a:gd name="T46" fmla="*/ 900 w 1383"/>
                <a:gd name="T47" fmla="*/ 980 h 1384"/>
                <a:gd name="T48" fmla="*/ 930 w 1383"/>
                <a:gd name="T49" fmla="*/ 900 h 1384"/>
                <a:gd name="T50" fmla="*/ 932 w 1383"/>
                <a:gd name="T51" fmla="*/ 822 h 1384"/>
                <a:gd name="T52" fmla="*/ 914 w 1383"/>
                <a:gd name="T53" fmla="*/ 754 h 1384"/>
                <a:gd name="T54" fmla="*/ 883 w 1383"/>
                <a:gd name="T55" fmla="*/ 706 h 1384"/>
                <a:gd name="T56" fmla="*/ 842 w 1383"/>
                <a:gd name="T57" fmla="*/ 671 h 1384"/>
                <a:gd name="T58" fmla="*/ 791 w 1383"/>
                <a:gd name="T59" fmla="*/ 642 h 1384"/>
                <a:gd name="T60" fmla="*/ 727 w 1383"/>
                <a:gd name="T61" fmla="*/ 616 h 1384"/>
                <a:gd name="T62" fmla="*/ 637 w 1383"/>
                <a:gd name="T63" fmla="*/ 579 h 1384"/>
                <a:gd name="T64" fmla="*/ 564 w 1383"/>
                <a:gd name="T65" fmla="*/ 525 h 1384"/>
                <a:gd name="T66" fmla="*/ 558 w 1383"/>
                <a:gd name="T67" fmla="*/ 456 h 1384"/>
                <a:gd name="T68" fmla="*/ 607 w 1383"/>
                <a:gd name="T69" fmla="*/ 408 h 1384"/>
                <a:gd name="T70" fmla="*/ 688 w 1383"/>
                <a:gd name="T71" fmla="*/ 404 h 1384"/>
                <a:gd name="T72" fmla="*/ 736 w 1383"/>
                <a:gd name="T73" fmla="*/ 427 h 1384"/>
                <a:gd name="T74" fmla="*/ 771 w 1383"/>
                <a:gd name="T75" fmla="*/ 467 h 1384"/>
                <a:gd name="T76" fmla="*/ 793 w 1383"/>
                <a:gd name="T77" fmla="*/ 529 h 1384"/>
                <a:gd name="T78" fmla="*/ 919 w 1383"/>
                <a:gd name="T79" fmla="*/ 298 h 1384"/>
                <a:gd name="T80" fmla="*/ 785 w 1383"/>
                <a:gd name="T81" fmla="*/ 336 h 1384"/>
                <a:gd name="T82" fmla="*/ 754 w 1383"/>
                <a:gd name="T83" fmla="*/ 309 h 1384"/>
                <a:gd name="T84" fmla="*/ 645 w 1383"/>
                <a:gd name="T85" fmla="*/ 171 h 1384"/>
                <a:gd name="T86" fmla="*/ 605 w 1383"/>
                <a:gd name="T87" fmla="*/ 6 h 1384"/>
                <a:gd name="T88" fmla="*/ 674 w 1383"/>
                <a:gd name="T89" fmla="*/ 0 h 1384"/>
                <a:gd name="T90" fmla="*/ 897 w 1383"/>
                <a:gd name="T91" fmla="*/ 31 h 1384"/>
                <a:gd name="T92" fmla="*/ 1132 w 1383"/>
                <a:gd name="T93" fmla="*/ 158 h 1384"/>
                <a:gd name="T94" fmla="*/ 1300 w 1383"/>
                <a:gd name="T95" fmla="*/ 362 h 1384"/>
                <a:gd name="T96" fmla="*/ 1380 w 1383"/>
                <a:gd name="T97" fmla="*/ 621 h 1384"/>
                <a:gd name="T98" fmla="*/ 1352 w 1383"/>
                <a:gd name="T99" fmla="*/ 898 h 1384"/>
                <a:gd name="T100" fmla="*/ 1225 w 1383"/>
                <a:gd name="T101" fmla="*/ 1132 h 1384"/>
                <a:gd name="T102" fmla="*/ 1021 w 1383"/>
                <a:gd name="T103" fmla="*/ 1300 h 1384"/>
                <a:gd name="T104" fmla="*/ 762 w 1383"/>
                <a:gd name="T105" fmla="*/ 1381 h 1384"/>
                <a:gd name="T106" fmla="*/ 486 w 1383"/>
                <a:gd name="T107" fmla="*/ 1353 h 1384"/>
                <a:gd name="T108" fmla="*/ 251 w 1383"/>
                <a:gd name="T109" fmla="*/ 1227 h 1384"/>
                <a:gd name="T110" fmla="*/ 83 w 1383"/>
                <a:gd name="T111" fmla="*/ 1023 h 1384"/>
                <a:gd name="T112" fmla="*/ 3 w 1383"/>
                <a:gd name="T113" fmla="*/ 762 h 1384"/>
                <a:gd name="T114" fmla="*/ 24 w 1383"/>
                <a:gd name="T115" fmla="*/ 511 h 1384"/>
                <a:gd name="T116" fmla="*/ 123 w 1383"/>
                <a:gd name="T117" fmla="*/ 298 h 1384"/>
                <a:gd name="T118" fmla="*/ 286 w 1383"/>
                <a:gd name="T119" fmla="*/ 132 h 1384"/>
                <a:gd name="T120" fmla="*/ 497 w 1383"/>
                <a:gd name="T121" fmla="*/ 28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83" h="1384">
                  <a:moveTo>
                    <a:pt x="645" y="171"/>
                  </a:moveTo>
                  <a:lnTo>
                    <a:pt x="610" y="171"/>
                  </a:lnTo>
                  <a:lnTo>
                    <a:pt x="610" y="282"/>
                  </a:lnTo>
                  <a:lnTo>
                    <a:pt x="595" y="284"/>
                  </a:lnTo>
                  <a:lnTo>
                    <a:pt x="576" y="287"/>
                  </a:lnTo>
                  <a:lnTo>
                    <a:pt x="558" y="292"/>
                  </a:lnTo>
                  <a:lnTo>
                    <a:pt x="538" y="299"/>
                  </a:lnTo>
                  <a:lnTo>
                    <a:pt x="517" y="307"/>
                  </a:lnTo>
                  <a:lnTo>
                    <a:pt x="497" y="320"/>
                  </a:lnTo>
                  <a:lnTo>
                    <a:pt x="476" y="335"/>
                  </a:lnTo>
                  <a:lnTo>
                    <a:pt x="456" y="354"/>
                  </a:lnTo>
                  <a:lnTo>
                    <a:pt x="443" y="371"/>
                  </a:lnTo>
                  <a:lnTo>
                    <a:pt x="432" y="390"/>
                  </a:lnTo>
                  <a:lnTo>
                    <a:pt x="423" y="408"/>
                  </a:lnTo>
                  <a:lnTo>
                    <a:pt x="416" y="427"/>
                  </a:lnTo>
                  <a:lnTo>
                    <a:pt x="410" y="445"/>
                  </a:lnTo>
                  <a:lnTo>
                    <a:pt x="407" y="464"/>
                  </a:lnTo>
                  <a:lnTo>
                    <a:pt x="406" y="482"/>
                  </a:lnTo>
                  <a:lnTo>
                    <a:pt x="404" y="500"/>
                  </a:lnTo>
                  <a:lnTo>
                    <a:pt x="406" y="526"/>
                  </a:lnTo>
                  <a:lnTo>
                    <a:pt x="409" y="550"/>
                  </a:lnTo>
                  <a:lnTo>
                    <a:pt x="416" y="572"/>
                  </a:lnTo>
                  <a:lnTo>
                    <a:pt x="424" y="592"/>
                  </a:lnTo>
                  <a:lnTo>
                    <a:pt x="434" y="609"/>
                  </a:lnTo>
                  <a:lnTo>
                    <a:pt x="446" y="625"/>
                  </a:lnTo>
                  <a:lnTo>
                    <a:pt x="459" y="640"/>
                  </a:lnTo>
                  <a:lnTo>
                    <a:pt x="474" y="654"/>
                  </a:lnTo>
                  <a:lnTo>
                    <a:pt x="490" y="665"/>
                  </a:lnTo>
                  <a:lnTo>
                    <a:pt x="506" y="677"/>
                  </a:lnTo>
                  <a:lnTo>
                    <a:pt x="523" y="686"/>
                  </a:lnTo>
                  <a:lnTo>
                    <a:pt x="542" y="695"/>
                  </a:lnTo>
                  <a:lnTo>
                    <a:pt x="560" y="703"/>
                  </a:lnTo>
                  <a:lnTo>
                    <a:pt x="579" y="711"/>
                  </a:lnTo>
                  <a:lnTo>
                    <a:pt x="597" y="718"/>
                  </a:lnTo>
                  <a:lnTo>
                    <a:pt x="615" y="725"/>
                  </a:lnTo>
                  <a:lnTo>
                    <a:pt x="644" y="737"/>
                  </a:lnTo>
                  <a:lnTo>
                    <a:pt x="670" y="746"/>
                  </a:lnTo>
                  <a:lnTo>
                    <a:pt x="691" y="755"/>
                  </a:lnTo>
                  <a:lnTo>
                    <a:pt x="711" y="763"/>
                  </a:lnTo>
                  <a:lnTo>
                    <a:pt x="727" y="771"/>
                  </a:lnTo>
                  <a:lnTo>
                    <a:pt x="741" y="779"/>
                  </a:lnTo>
                  <a:lnTo>
                    <a:pt x="753" y="789"/>
                  </a:lnTo>
                  <a:lnTo>
                    <a:pt x="762" y="798"/>
                  </a:lnTo>
                  <a:lnTo>
                    <a:pt x="772" y="813"/>
                  </a:lnTo>
                  <a:lnTo>
                    <a:pt x="779" y="830"/>
                  </a:lnTo>
                  <a:lnTo>
                    <a:pt x="785" y="849"/>
                  </a:lnTo>
                  <a:lnTo>
                    <a:pt x="786" y="867"/>
                  </a:lnTo>
                  <a:lnTo>
                    <a:pt x="784" y="891"/>
                  </a:lnTo>
                  <a:lnTo>
                    <a:pt x="777" y="911"/>
                  </a:lnTo>
                  <a:lnTo>
                    <a:pt x="765" y="928"/>
                  </a:lnTo>
                  <a:lnTo>
                    <a:pt x="751" y="942"/>
                  </a:lnTo>
                  <a:lnTo>
                    <a:pt x="735" y="952"/>
                  </a:lnTo>
                  <a:lnTo>
                    <a:pt x="717" y="960"/>
                  </a:lnTo>
                  <a:lnTo>
                    <a:pt x="697" y="965"/>
                  </a:lnTo>
                  <a:lnTo>
                    <a:pt x="678" y="966"/>
                  </a:lnTo>
                  <a:lnTo>
                    <a:pt x="659" y="965"/>
                  </a:lnTo>
                  <a:lnTo>
                    <a:pt x="642" y="961"/>
                  </a:lnTo>
                  <a:lnTo>
                    <a:pt x="625" y="956"/>
                  </a:lnTo>
                  <a:lnTo>
                    <a:pt x="608" y="949"/>
                  </a:lnTo>
                  <a:lnTo>
                    <a:pt x="594" y="940"/>
                  </a:lnTo>
                  <a:lnTo>
                    <a:pt x="580" y="929"/>
                  </a:lnTo>
                  <a:lnTo>
                    <a:pt x="568" y="917"/>
                  </a:lnTo>
                  <a:lnTo>
                    <a:pt x="558" y="904"/>
                  </a:lnTo>
                  <a:lnTo>
                    <a:pt x="549" y="889"/>
                  </a:lnTo>
                  <a:lnTo>
                    <a:pt x="542" y="874"/>
                  </a:lnTo>
                  <a:lnTo>
                    <a:pt x="536" y="859"/>
                  </a:lnTo>
                  <a:lnTo>
                    <a:pt x="531" y="844"/>
                  </a:lnTo>
                  <a:lnTo>
                    <a:pt x="528" y="829"/>
                  </a:lnTo>
                  <a:lnTo>
                    <a:pt x="526" y="816"/>
                  </a:lnTo>
                  <a:lnTo>
                    <a:pt x="523" y="804"/>
                  </a:lnTo>
                  <a:lnTo>
                    <a:pt x="522" y="794"/>
                  </a:lnTo>
                  <a:lnTo>
                    <a:pt x="403" y="794"/>
                  </a:lnTo>
                  <a:lnTo>
                    <a:pt x="403" y="1069"/>
                  </a:lnTo>
                  <a:lnTo>
                    <a:pt x="521" y="1069"/>
                  </a:lnTo>
                  <a:lnTo>
                    <a:pt x="523" y="998"/>
                  </a:lnTo>
                  <a:lnTo>
                    <a:pt x="531" y="1010"/>
                  </a:lnTo>
                  <a:lnTo>
                    <a:pt x="540" y="1019"/>
                  </a:lnTo>
                  <a:lnTo>
                    <a:pt x="549" y="1029"/>
                  </a:lnTo>
                  <a:lnTo>
                    <a:pt x="558" y="1038"/>
                  </a:lnTo>
                  <a:lnTo>
                    <a:pt x="568" y="1046"/>
                  </a:lnTo>
                  <a:lnTo>
                    <a:pt x="580" y="1053"/>
                  </a:lnTo>
                  <a:lnTo>
                    <a:pt x="594" y="1059"/>
                  </a:lnTo>
                  <a:lnTo>
                    <a:pt x="610" y="1065"/>
                  </a:lnTo>
                  <a:lnTo>
                    <a:pt x="610" y="1194"/>
                  </a:lnTo>
                  <a:lnTo>
                    <a:pt x="732" y="1194"/>
                  </a:lnTo>
                  <a:lnTo>
                    <a:pt x="732" y="1079"/>
                  </a:lnTo>
                  <a:lnTo>
                    <a:pt x="750" y="1077"/>
                  </a:lnTo>
                  <a:lnTo>
                    <a:pt x="770" y="1072"/>
                  </a:lnTo>
                  <a:lnTo>
                    <a:pt x="788" y="1066"/>
                  </a:lnTo>
                  <a:lnTo>
                    <a:pt x="808" y="1059"/>
                  </a:lnTo>
                  <a:lnTo>
                    <a:pt x="825" y="1051"/>
                  </a:lnTo>
                  <a:lnTo>
                    <a:pt x="844" y="1040"/>
                  </a:lnTo>
                  <a:lnTo>
                    <a:pt x="860" y="1027"/>
                  </a:lnTo>
                  <a:lnTo>
                    <a:pt x="876" y="1012"/>
                  </a:lnTo>
                  <a:lnTo>
                    <a:pt x="889" y="997"/>
                  </a:lnTo>
                  <a:lnTo>
                    <a:pt x="900" y="980"/>
                  </a:lnTo>
                  <a:lnTo>
                    <a:pt x="910" y="961"/>
                  </a:lnTo>
                  <a:lnTo>
                    <a:pt x="919" y="943"/>
                  </a:lnTo>
                  <a:lnTo>
                    <a:pt x="925" y="922"/>
                  </a:lnTo>
                  <a:lnTo>
                    <a:pt x="930" y="900"/>
                  </a:lnTo>
                  <a:lnTo>
                    <a:pt x="934" y="879"/>
                  </a:lnTo>
                  <a:lnTo>
                    <a:pt x="935" y="857"/>
                  </a:lnTo>
                  <a:lnTo>
                    <a:pt x="934" y="839"/>
                  </a:lnTo>
                  <a:lnTo>
                    <a:pt x="932" y="822"/>
                  </a:lnTo>
                  <a:lnTo>
                    <a:pt x="929" y="805"/>
                  </a:lnTo>
                  <a:lnTo>
                    <a:pt x="925" y="787"/>
                  </a:lnTo>
                  <a:lnTo>
                    <a:pt x="921" y="770"/>
                  </a:lnTo>
                  <a:lnTo>
                    <a:pt x="914" y="754"/>
                  </a:lnTo>
                  <a:lnTo>
                    <a:pt x="907" y="740"/>
                  </a:lnTo>
                  <a:lnTo>
                    <a:pt x="899" y="726"/>
                  </a:lnTo>
                  <a:lnTo>
                    <a:pt x="891" y="716"/>
                  </a:lnTo>
                  <a:lnTo>
                    <a:pt x="883" y="706"/>
                  </a:lnTo>
                  <a:lnTo>
                    <a:pt x="874" y="696"/>
                  </a:lnTo>
                  <a:lnTo>
                    <a:pt x="864" y="687"/>
                  </a:lnTo>
                  <a:lnTo>
                    <a:pt x="854" y="679"/>
                  </a:lnTo>
                  <a:lnTo>
                    <a:pt x="842" y="671"/>
                  </a:lnTo>
                  <a:lnTo>
                    <a:pt x="831" y="664"/>
                  </a:lnTo>
                  <a:lnTo>
                    <a:pt x="818" y="656"/>
                  </a:lnTo>
                  <a:lnTo>
                    <a:pt x="804" y="649"/>
                  </a:lnTo>
                  <a:lnTo>
                    <a:pt x="791" y="642"/>
                  </a:lnTo>
                  <a:lnTo>
                    <a:pt x="776" y="636"/>
                  </a:lnTo>
                  <a:lnTo>
                    <a:pt x="761" y="630"/>
                  </a:lnTo>
                  <a:lnTo>
                    <a:pt x="743" y="623"/>
                  </a:lnTo>
                  <a:lnTo>
                    <a:pt x="727" y="616"/>
                  </a:lnTo>
                  <a:lnTo>
                    <a:pt x="709" y="608"/>
                  </a:lnTo>
                  <a:lnTo>
                    <a:pt x="690" y="601"/>
                  </a:lnTo>
                  <a:lnTo>
                    <a:pt x="663" y="590"/>
                  </a:lnTo>
                  <a:lnTo>
                    <a:pt x="637" y="579"/>
                  </a:lnTo>
                  <a:lnTo>
                    <a:pt x="614" y="567"/>
                  </a:lnTo>
                  <a:lnTo>
                    <a:pt x="594" y="555"/>
                  </a:lnTo>
                  <a:lnTo>
                    <a:pt x="576" y="541"/>
                  </a:lnTo>
                  <a:lnTo>
                    <a:pt x="564" y="525"/>
                  </a:lnTo>
                  <a:lnTo>
                    <a:pt x="555" y="506"/>
                  </a:lnTo>
                  <a:lnTo>
                    <a:pt x="552" y="484"/>
                  </a:lnTo>
                  <a:lnTo>
                    <a:pt x="553" y="471"/>
                  </a:lnTo>
                  <a:lnTo>
                    <a:pt x="558" y="456"/>
                  </a:lnTo>
                  <a:lnTo>
                    <a:pt x="566" y="442"/>
                  </a:lnTo>
                  <a:lnTo>
                    <a:pt x="576" y="428"/>
                  </a:lnTo>
                  <a:lnTo>
                    <a:pt x="590" y="417"/>
                  </a:lnTo>
                  <a:lnTo>
                    <a:pt x="607" y="408"/>
                  </a:lnTo>
                  <a:lnTo>
                    <a:pt x="628" y="403"/>
                  </a:lnTo>
                  <a:lnTo>
                    <a:pt x="651" y="400"/>
                  </a:lnTo>
                  <a:lnTo>
                    <a:pt x="671" y="401"/>
                  </a:lnTo>
                  <a:lnTo>
                    <a:pt x="688" y="404"/>
                  </a:lnTo>
                  <a:lnTo>
                    <a:pt x="703" y="408"/>
                  </a:lnTo>
                  <a:lnTo>
                    <a:pt x="717" y="414"/>
                  </a:lnTo>
                  <a:lnTo>
                    <a:pt x="727" y="421"/>
                  </a:lnTo>
                  <a:lnTo>
                    <a:pt x="736" y="427"/>
                  </a:lnTo>
                  <a:lnTo>
                    <a:pt x="744" y="434"/>
                  </a:lnTo>
                  <a:lnTo>
                    <a:pt x="750" y="439"/>
                  </a:lnTo>
                  <a:lnTo>
                    <a:pt x="762" y="453"/>
                  </a:lnTo>
                  <a:lnTo>
                    <a:pt x="771" y="467"/>
                  </a:lnTo>
                  <a:lnTo>
                    <a:pt x="779" y="483"/>
                  </a:lnTo>
                  <a:lnTo>
                    <a:pt x="785" y="498"/>
                  </a:lnTo>
                  <a:lnTo>
                    <a:pt x="789" y="513"/>
                  </a:lnTo>
                  <a:lnTo>
                    <a:pt x="793" y="529"/>
                  </a:lnTo>
                  <a:lnTo>
                    <a:pt x="795" y="543"/>
                  </a:lnTo>
                  <a:lnTo>
                    <a:pt x="798" y="557"/>
                  </a:lnTo>
                  <a:lnTo>
                    <a:pt x="919" y="557"/>
                  </a:lnTo>
                  <a:lnTo>
                    <a:pt x="919" y="298"/>
                  </a:lnTo>
                  <a:lnTo>
                    <a:pt x="800" y="298"/>
                  </a:lnTo>
                  <a:lnTo>
                    <a:pt x="798" y="352"/>
                  </a:lnTo>
                  <a:lnTo>
                    <a:pt x="791" y="343"/>
                  </a:lnTo>
                  <a:lnTo>
                    <a:pt x="785" y="336"/>
                  </a:lnTo>
                  <a:lnTo>
                    <a:pt x="778" y="328"/>
                  </a:lnTo>
                  <a:lnTo>
                    <a:pt x="771" y="321"/>
                  </a:lnTo>
                  <a:lnTo>
                    <a:pt x="763" y="315"/>
                  </a:lnTo>
                  <a:lnTo>
                    <a:pt x="754" y="309"/>
                  </a:lnTo>
                  <a:lnTo>
                    <a:pt x="743" y="303"/>
                  </a:lnTo>
                  <a:lnTo>
                    <a:pt x="732" y="298"/>
                  </a:lnTo>
                  <a:lnTo>
                    <a:pt x="732" y="171"/>
                  </a:lnTo>
                  <a:lnTo>
                    <a:pt x="645" y="171"/>
                  </a:lnTo>
                  <a:lnTo>
                    <a:pt x="555" y="14"/>
                  </a:lnTo>
                  <a:lnTo>
                    <a:pt x="572" y="11"/>
                  </a:lnTo>
                  <a:lnTo>
                    <a:pt x="589" y="8"/>
                  </a:lnTo>
                  <a:lnTo>
                    <a:pt x="605" y="6"/>
                  </a:lnTo>
                  <a:lnTo>
                    <a:pt x="622" y="4"/>
                  </a:lnTo>
                  <a:lnTo>
                    <a:pt x="640" y="3"/>
                  </a:lnTo>
                  <a:lnTo>
                    <a:pt x="657" y="1"/>
                  </a:lnTo>
                  <a:lnTo>
                    <a:pt x="674" y="0"/>
                  </a:lnTo>
                  <a:lnTo>
                    <a:pt x="691" y="0"/>
                  </a:lnTo>
                  <a:lnTo>
                    <a:pt x="762" y="4"/>
                  </a:lnTo>
                  <a:lnTo>
                    <a:pt x="831" y="14"/>
                  </a:lnTo>
                  <a:lnTo>
                    <a:pt x="897" y="31"/>
                  </a:lnTo>
                  <a:lnTo>
                    <a:pt x="960" y="54"/>
                  </a:lnTo>
                  <a:lnTo>
                    <a:pt x="1021" y="83"/>
                  </a:lnTo>
                  <a:lnTo>
                    <a:pt x="1078" y="119"/>
                  </a:lnTo>
                  <a:lnTo>
                    <a:pt x="1132" y="158"/>
                  </a:lnTo>
                  <a:lnTo>
                    <a:pt x="1180" y="203"/>
                  </a:lnTo>
                  <a:lnTo>
                    <a:pt x="1225" y="252"/>
                  </a:lnTo>
                  <a:lnTo>
                    <a:pt x="1264" y="306"/>
                  </a:lnTo>
                  <a:lnTo>
                    <a:pt x="1300" y="362"/>
                  </a:lnTo>
                  <a:lnTo>
                    <a:pt x="1329" y="423"/>
                  </a:lnTo>
                  <a:lnTo>
                    <a:pt x="1352" y="487"/>
                  </a:lnTo>
                  <a:lnTo>
                    <a:pt x="1369" y="552"/>
                  </a:lnTo>
                  <a:lnTo>
                    <a:pt x="1380" y="621"/>
                  </a:lnTo>
                  <a:lnTo>
                    <a:pt x="1383" y="692"/>
                  </a:lnTo>
                  <a:lnTo>
                    <a:pt x="1380" y="762"/>
                  </a:lnTo>
                  <a:lnTo>
                    <a:pt x="1369" y="831"/>
                  </a:lnTo>
                  <a:lnTo>
                    <a:pt x="1352" y="898"/>
                  </a:lnTo>
                  <a:lnTo>
                    <a:pt x="1329" y="961"/>
                  </a:lnTo>
                  <a:lnTo>
                    <a:pt x="1300" y="1023"/>
                  </a:lnTo>
                  <a:lnTo>
                    <a:pt x="1264" y="1079"/>
                  </a:lnTo>
                  <a:lnTo>
                    <a:pt x="1225" y="1132"/>
                  </a:lnTo>
                  <a:lnTo>
                    <a:pt x="1180" y="1182"/>
                  </a:lnTo>
                  <a:lnTo>
                    <a:pt x="1132" y="1227"/>
                  </a:lnTo>
                  <a:lnTo>
                    <a:pt x="1078" y="1266"/>
                  </a:lnTo>
                  <a:lnTo>
                    <a:pt x="1021" y="1300"/>
                  </a:lnTo>
                  <a:lnTo>
                    <a:pt x="960" y="1330"/>
                  </a:lnTo>
                  <a:lnTo>
                    <a:pt x="897" y="1353"/>
                  </a:lnTo>
                  <a:lnTo>
                    <a:pt x="831" y="1371"/>
                  </a:lnTo>
                  <a:lnTo>
                    <a:pt x="762" y="1381"/>
                  </a:lnTo>
                  <a:lnTo>
                    <a:pt x="691" y="1384"/>
                  </a:lnTo>
                  <a:lnTo>
                    <a:pt x="621" y="1381"/>
                  </a:lnTo>
                  <a:lnTo>
                    <a:pt x="552" y="1371"/>
                  </a:lnTo>
                  <a:lnTo>
                    <a:pt x="486" y="1353"/>
                  </a:lnTo>
                  <a:lnTo>
                    <a:pt x="423" y="1330"/>
                  </a:lnTo>
                  <a:lnTo>
                    <a:pt x="362" y="1300"/>
                  </a:lnTo>
                  <a:lnTo>
                    <a:pt x="305" y="1266"/>
                  </a:lnTo>
                  <a:lnTo>
                    <a:pt x="251" y="1227"/>
                  </a:lnTo>
                  <a:lnTo>
                    <a:pt x="203" y="1182"/>
                  </a:lnTo>
                  <a:lnTo>
                    <a:pt x="158" y="1132"/>
                  </a:lnTo>
                  <a:lnTo>
                    <a:pt x="119" y="1079"/>
                  </a:lnTo>
                  <a:lnTo>
                    <a:pt x="83" y="1023"/>
                  </a:lnTo>
                  <a:lnTo>
                    <a:pt x="54" y="961"/>
                  </a:lnTo>
                  <a:lnTo>
                    <a:pt x="31" y="898"/>
                  </a:lnTo>
                  <a:lnTo>
                    <a:pt x="14" y="831"/>
                  </a:lnTo>
                  <a:lnTo>
                    <a:pt x="3" y="762"/>
                  </a:lnTo>
                  <a:lnTo>
                    <a:pt x="0" y="692"/>
                  </a:lnTo>
                  <a:lnTo>
                    <a:pt x="2" y="630"/>
                  </a:lnTo>
                  <a:lnTo>
                    <a:pt x="10" y="570"/>
                  </a:lnTo>
                  <a:lnTo>
                    <a:pt x="24" y="511"/>
                  </a:lnTo>
                  <a:lnTo>
                    <a:pt x="43" y="453"/>
                  </a:lnTo>
                  <a:lnTo>
                    <a:pt x="64" y="399"/>
                  </a:lnTo>
                  <a:lnTo>
                    <a:pt x="92" y="347"/>
                  </a:lnTo>
                  <a:lnTo>
                    <a:pt x="123" y="298"/>
                  </a:lnTo>
                  <a:lnTo>
                    <a:pt x="159" y="250"/>
                  </a:lnTo>
                  <a:lnTo>
                    <a:pt x="198" y="208"/>
                  </a:lnTo>
                  <a:lnTo>
                    <a:pt x="241" y="167"/>
                  </a:lnTo>
                  <a:lnTo>
                    <a:pt x="286" y="132"/>
                  </a:lnTo>
                  <a:lnTo>
                    <a:pt x="335" y="99"/>
                  </a:lnTo>
                  <a:lnTo>
                    <a:pt x="386" y="71"/>
                  </a:lnTo>
                  <a:lnTo>
                    <a:pt x="440" y="48"/>
                  </a:lnTo>
                  <a:lnTo>
                    <a:pt x="497" y="28"/>
                  </a:lnTo>
                  <a:lnTo>
                    <a:pt x="555" y="14"/>
                  </a:lnTo>
                  <a:lnTo>
                    <a:pt x="645" y="1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9" name="Group 128"/>
          <p:cNvGrpSpPr/>
          <p:nvPr userDrawn="1">
            <p:custDataLst>
              <p:tags r:id="rId9"/>
            </p:custDataLst>
          </p:nvPr>
        </p:nvGrpSpPr>
        <p:grpSpPr>
          <a:xfrm>
            <a:off x="4710408" y="4446906"/>
            <a:ext cx="1157941" cy="1119185"/>
            <a:chOff x="6096001" y="2986088"/>
            <a:chExt cx="2324100" cy="2246312"/>
          </a:xfrm>
        </p:grpSpPr>
        <p:sp>
          <p:nvSpPr>
            <p:cNvPr id="130" name="Freeform 171"/>
            <p:cNvSpPr>
              <a:spLocks/>
            </p:cNvSpPr>
            <p:nvPr/>
          </p:nvSpPr>
          <p:spPr bwMode="auto">
            <a:xfrm>
              <a:off x="8143876" y="4441825"/>
              <a:ext cx="1588" cy="4763"/>
            </a:xfrm>
            <a:custGeom>
              <a:avLst/>
              <a:gdLst>
                <a:gd name="T0" fmla="*/ 2 w 2"/>
                <a:gd name="T1" fmla="*/ 0 h 6"/>
                <a:gd name="T2" fmla="*/ 0 w 2"/>
                <a:gd name="T3" fmla="*/ 0 h 6"/>
                <a:gd name="T4" fmla="*/ 0 w 2"/>
                <a:gd name="T5" fmla="*/ 2 h 6"/>
                <a:gd name="T6" fmla="*/ 2 w 2"/>
                <a:gd name="T7" fmla="*/ 6 h 6"/>
                <a:gd name="T8" fmla="*/ 2 w 2"/>
                <a:gd name="T9" fmla="*/ 2 h 6"/>
                <a:gd name="T10" fmla="*/ 2 w 2"/>
                <a:gd name="T11" fmla="*/ 0 h 6"/>
                <a:gd name="T12" fmla="*/ 2 w 2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72"/>
            <p:cNvSpPr>
              <a:spLocks/>
            </p:cNvSpPr>
            <p:nvPr/>
          </p:nvSpPr>
          <p:spPr bwMode="auto">
            <a:xfrm>
              <a:off x="8120063" y="4202113"/>
              <a:ext cx="300038" cy="304800"/>
            </a:xfrm>
            <a:custGeom>
              <a:avLst/>
              <a:gdLst>
                <a:gd name="T0" fmla="*/ 171 w 378"/>
                <a:gd name="T1" fmla="*/ 0 h 382"/>
                <a:gd name="T2" fmla="*/ 135 w 378"/>
                <a:gd name="T3" fmla="*/ 6 h 382"/>
                <a:gd name="T4" fmla="*/ 104 w 378"/>
                <a:gd name="T5" fmla="*/ 17 h 382"/>
                <a:gd name="T6" fmla="*/ 74 w 378"/>
                <a:gd name="T7" fmla="*/ 32 h 382"/>
                <a:gd name="T8" fmla="*/ 51 w 378"/>
                <a:gd name="T9" fmla="*/ 53 h 382"/>
                <a:gd name="T10" fmla="*/ 30 w 378"/>
                <a:gd name="T11" fmla="*/ 78 h 382"/>
                <a:gd name="T12" fmla="*/ 13 w 378"/>
                <a:gd name="T13" fmla="*/ 105 h 382"/>
                <a:gd name="T14" fmla="*/ 2 w 378"/>
                <a:gd name="T15" fmla="*/ 137 h 382"/>
                <a:gd name="T16" fmla="*/ 13 w 378"/>
                <a:gd name="T17" fmla="*/ 154 h 382"/>
                <a:gd name="T18" fmla="*/ 44 w 378"/>
                <a:gd name="T19" fmla="*/ 154 h 382"/>
                <a:gd name="T20" fmla="*/ 74 w 378"/>
                <a:gd name="T21" fmla="*/ 154 h 382"/>
                <a:gd name="T22" fmla="*/ 104 w 378"/>
                <a:gd name="T23" fmla="*/ 154 h 382"/>
                <a:gd name="T24" fmla="*/ 129 w 378"/>
                <a:gd name="T25" fmla="*/ 154 h 382"/>
                <a:gd name="T26" fmla="*/ 152 w 378"/>
                <a:gd name="T27" fmla="*/ 154 h 382"/>
                <a:gd name="T28" fmla="*/ 175 w 378"/>
                <a:gd name="T29" fmla="*/ 154 h 382"/>
                <a:gd name="T30" fmla="*/ 180 w 378"/>
                <a:gd name="T31" fmla="*/ 300 h 382"/>
                <a:gd name="T32" fmla="*/ 173 w 378"/>
                <a:gd name="T33" fmla="*/ 300 h 382"/>
                <a:gd name="T34" fmla="*/ 156 w 378"/>
                <a:gd name="T35" fmla="*/ 300 h 382"/>
                <a:gd name="T36" fmla="*/ 133 w 378"/>
                <a:gd name="T37" fmla="*/ 300 h 382"/>
                <a:gd name="T38" fmla="*/ 104 w 378"/>
                <a:gd name="T39" fmla="*/ 300 h 382"/>
                <a:gd name="T40" fmla="*/ 104 w 378"/>
                <a:gd name="T41" fmla="*/ 331 h 382"/>
                <a:gd name="T42" fmla="*/ 104 w 378"/>
                <a:gd name="T43" fmla="*/ 365 h 382"/>
                <a:gd name="T44" fmla="*/ 142 w 378"/>
                <a:gd name="T45" fmla="*/ 376 h 382"/>
                <a:gd name="T46" fmla="*/ 163 w 378"/>
                <a:gd name="T47" fmla="*/ 380 h 382"/>
                <a:gd name="T48" fmla="*/ 188 w 378"/>
                <a:gd name="T49" fmla="*/ 382 h 382"/>
                <a:gd name="T50" fmla="*/ 224 w 378"/>
                <a:gd name="T51" fmla="*/ 376 h 382"/>
                <a:gd name="T52" fmla="*/ 260 w 378"/>
                <a:gd name="T53" fmla="*/ 367 h 382"/>
                <a:gd name="T54" fmla="*/ 292 w 378"/>
                <a:gd name="T55" fmla="*/ 350 h 382"/>
                <a:gd name="T56" fmla="*/ 321 w 378"/>
                <a:gd name="T57" fmla="*/ 327 h 382"/>
                <a:gd name="T58" fmla="*/ 344 w 378"/>
                <a:gd name="T59" fmla="*/ 299 h 382"/>
                <a:gd name="T60" fmla="*/ 361 w 378"/>
                <a:gd name="T61" fmla="*/ 266 h 382"/>
                <a:gd name="T62" fmla="*/ 372 w 378"/>
                <a:gd name="T63" fmla="*/ 230 h 382"/>
                <a:gd name="T64" fmla="*/ 378 w 378"/>
                <a:gd name="T65" fmla="*/ 192 h 382"/>
                <a:gd name="T66" fmla="*/ 372 w 378"/>
                <a:gd name="T67" fmla="*/ 150 h 382"/>
                <a:gd name="T68" fmla="*/ 361 w 378"/>
                <a:gd name="T69" fmla="*/ 116 h 382"/>
                <a:gd name="T70" fmla="*/ 344 w 378"/>
                <a:gd name="T71" fmla="*/ 84 h 382"/>
                <a:gd name="T72" fmla="*/ 321 w 378"/>
                <a:gd name="T73" fmla="*/ 57 h 382"/>
                <a:gd name="T74" fmla="*/ 292 w 378"/>
                <a:gd name="T75" fmla="*/ 32 h 382"/>
                <a:gd name="T76" fmla="*/ 260 w 378"/>
                <a:gd name="T77" fmla="*/ 15 h 382"/>
                <a:gd name="T78" fmla="*/ 224 w 378"/>
                <a:gd name="T79" fmla="*/ 4 h 382"/>
                <a:gd name="T80" fmla="*/ 188 w 378"/>
                <a:gd name="T81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78" h="382">
                  <a:moveTo>
                    <a:pt x="188" y="0"/>
                  </a:moveTo>
                  <a:lnTo>
                    <a:pt x="171" y="0"/>
                  </a:lnTo>
                  <a:lnTo>
                    <a:pt x="152" y="4"/>
                  </a:lnTo>
                  <a:lnTo>
                    <a:pt x="135" y="6"/>
                  </a:lnTo>
                  <a:lnTo>
                    <a:pt x="120" y="9"/>
                  </a:lnTo>
                  <a:lnTo>
                    <a:pt x="104" y="17"/>
                  </a:lnTo>
                  <a:lnTo>
                    <a:pt x="91" y="25"/>
                  </a:lnTo>
                  <a:lnTo>
                    <a:pt x="74" y="32"/>
                  </a:lnTo>
                  <a:lnTo>
                    <a:pt x="64" y="44"/>
                  </a:lnTo>
                  <a:lnTo>
                    <a:pt x="51" y="53"/>
                  </a:lnTo>
                  <a:lnTo>
                    <a:pt x="40" y="63"/>
                  </a:lnTo>
                  <a:lnTo>
                    <a:pt x="30" y="78"/>
                  </a:lnTo>
                  <a:lnTo>
                    <a:pt x="23" y="93"/>
                  </a:lnTo>
                  <a:lnTo>
                    <a:pt x="13" y="105"/>
                  </a:lnTo>
                  <a:lnTo>
                    <a:pt x="7" y="120"/>
                  </a:lnTo>
                  <a:lnTo>
                    <a:pt x="2" y="137"/>
                  </a:lnTo>
                  <a:lnTo>
                    <a:pt x="0" y="154"/>
                  </a:lnTo>
                  <a:lnTo>
                    <a:pt x="13" y="154"/>
                  </a:lnTo>
                  <a:lnTo>
                    <a:pt x="28" y="154"/>
                  </a:lnTo>
                  <a:lnTo>
                    <a:pt x="44" y="154"/>
                  </a:lnTo>
                  <a:lnTo>
                    <a:pt x="59" y="154"/>
                  </a:lnTo>
                  <a:lnTo>
                    <a:pt x="74" y="154"/>
                  </a:lnTo>
                  <a:lnTo>
                    <a:pt x="89" y="154"/>
                  </a:lnTo>
                  <a:lnTo>
                    <a:pt x="104" y="154"/>
                  </a:lnTo>
                  <a:lnTo>
                    <a:pt x="118" y="154"/>
                  </a:lnTo>
                  <a:lnTo>
                    <a:pt x="129" y="154"/>
                  </a:lnTo>
                  <a:lnTo>
                    <a:pt x="142" y="154"/>
                  </a:lnTo>
                  <a:lnTo>
                    <a:pt x="152" y="154"/>
                  </a:lnTo>
                  <a:lnTo>
                    <a:pt x="161" y="154"/>
                  </a:lnTo>
                  <a:lnTo>
                    <a:pt x="175" y="154"/>
                  </a:lnTo>
                  <a:lnTo>
                    <a:pt x="180" y="154"/>
                  </a:lnTo>
                  <a:lnTo>
                    <a:pt x="180" y="300"/>
                  </a:lnTo>
                  <a:lnTo>
                    <a:pt x="177" y="300"/>
                  </a:lnTo>
                  <a:lnTo>
                    <a:pt x="173" y="300"/>
                  </a:lnTo>
                  <a:lnTo>
                    <a:pt x="165" y="300"/>
                  </a:lnTo>
                  <a:lnTo>
                    <a:pt x="156" y="300"/>
                  </a:lnTo>
                  <a:lnTo>
                    <a:pt x="144" y="300"/>
                  </a:lnTo>
                  <a:lnTo>
                    <a:pt x="133" y="300"/>
                  </a:lnTo>
                  <a:lnTo>
                    <a:pt x="118" y="300"/>
                  </a:lnTo>
                  <a:lnTo>
                    <a:pt x="104" y="300"/>
                  </a:lnTo>
                  <a:lnTo>
                    <a:pt x="104" y="314"/>
                  </a:lnTo>
                  <a:lnTo>
                    <a:pt x="104" y="331"/>
                  </a:lnTo>
                  <a:lnTo>
                    <a:pt x="104" y="348"/>
                  </a:lnTo>
                  <a:lnTo>
                    <a:pt x="104" y="365"/>
                  </a:lnTo>
                  <a:lnTo>
                    <a:pt x="120" y="371"/>
                  </a:lnTo>
                  <a:lnTo>
                    <a:pt x="142" y="376"/>
                  </a:lnTo>
                  <a:lnTo>
                    <a:pt x="152" y="378"/>
                  </a:lnTo>
                  <a:lnTo>
                    <a:pt x="163" y="380"/>
                  </a:lnTo>
                  <a:lnTo>
                    <a:pt x="175" y="380"/>
                  </a:lnTo>
                  <a:lnTo>
                    <a:pt x="188" y="382"/>
                  </a:lnTo>
                  <a:lnTo>
                    <a:pt x="205" y="380"/>
                  </a:lnTo>
                  <a:lnTo>
                    <a:pt x="224" y="376"/>
                  </a:lnTo>
                  <a:lnTo>
                    <a:pt x="241" y="371"/>
                  </a:lnTo>
                  <a:lnTo>
                    <a:pt x="260" y="367"/>
                  </a:lnTo>
                  <a:lnTo>
                    <a:pt x="275" y="357"/>
                  </a:lnTo>
                  <a:lnTo>
                    <a:pt x="292" y="350"/>
                  </a:lnTo>
                  <a:lnTo>
                    <a:pt x="306" y="338"/>
                  </a:lnTo>
                  <a:lnTo>
                    <a:pt x="321" y="327"/>
                  </a:lnTo>
                  <a:lnTo>
                    <a:pt x="332" y="312"/>
                  </a:lnTo>
                  <a:lnTo>
                    <a:pt x="344" y="299"/>
                  </a:lnTo>
                  <a:lnTo>
                    <a:pt x="351" y="281"/>
                  </a:lnTo>
                  <a:lnTo>
                    <a:pt x="361" y="266"/>
                  </a:lnTo>
                  <a:lnTo>
                    <a:pt x="367" y="247"/>
                  </a:lnTo>
                  <a:lnTo>
                    <a:pt x="372" y="230"/>
                  </a:lnTo>
                  <a:lnTo>
                    <a:pt x="376" y="211"/>
                  </a:lnTo>
                  <a:lnTo>
                    <a:pt x="378" y="192"/>
                  </a:lnTo>
                  <a:lnTo>
                    <a:pt x="376" y="171"/>
                  </a:lnTo>
                  <a:lnTo>
                    <a:pt x="372" y="150"/>
                  </a:lnTo>
                  <a:lnTo>
                    <a:pt x="367" y="133"/>
                  </a:lnTo>
                  <a:lnTo>
                    <a:pt x="361" y="116"/>
                  </a:lnTo>
                  <a:lnTo>
                    <a:pt x="351" y="99"/>
                  </a:lnTo>
                  <a:lnTo>
                    <a:pt x="344" y="84"/>
                  </a:lnTo>
                  <a:lnTo>
                    <a:pt x="332" y="68"/>
                  </a:lnTo>
                  <a:lnTo>
                    <a:pt x="321" y="57"/>
                  </a:lnTo>
                  <a:lnTo>
                    <a:pt x="306" y="44"/>
                  </a:lnTo>
                  <a:lnTo>
                    <a:pt x="292" y="32"/>
                  </a:lnTo>
                  <a:lnTo>
                    <a:pt x="275" y="21"/>
                  </a:lnTo>
                  <a:lnTo>
                    <a:pt x="260" y="15"/>
                  </a:lnTo>
                  <a:lnTo>
                    <a:pt x="241" y="8"/>
                  </a:lnTo>
                  <a:lnTo>
                    <a:pt x="224" y="4"/>
                  </a:lnTo>
                  <a:lnTo>
                    <a:pt x="205" y="0"/>
                  </a:lnTo>
                  <a:lnTo>
                    <a:pt x="188" y="0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73"/>
            <p:cNvSpPr>
              <a:spLocks/>
            </p:cNvSpPr>
            <p:nvPr/>
          </p:nvSpPr>
          <p:spPr bwMode="auto">
            <a:xfrm>
              <a:off x="7011988" y="2986088"/>
              <a:ext cx="603250" cy="601663"/>
            </a:xfrm>
            <a:custGeom>
              <a:avLst/>
              <a:gdLst>
                <a:gd name="T0" fmla="*/ 342 w 760"/>
                <a:gd name="T1" fmla="*/ 755 h 759"/>
                <a:gd name="T2" fmla="*/ 283 w 760"/>
                <a:gd name="T3" fmla="*/ 744 h 759"/>
                <a:gd name="T4" fmla="*/ 232 w 760"/>
                <a:gd name="T5" fmla="*/ 728 h 759"/>
                <a:gd name="T6" fmla="*/ 181 w 760"/>
                <a:gd name="T7" fmla="*/ 700 h 759"/>
                <a:gd name="T8" fmla="*/ 137 w 760"/>
                <a:gd name="T9" fmla="*/ 669 h 759"/>
                <a:gd name="T10" fmla="*/ 97 w 760"/>
                <a:gd name="T11" fmla="*/ 631 h 759"/>
                <a:gd name="T12" fmla="*/ 63 w 760"/>
                <a:gd name="T13" fmla="*/ 590 h 759"/>
                <a:gd name="T14" fmla="*/ 35 w 760"/>
                <a:gd name="T15" fmla="*/ 540 h 759"/>
                <a:gd name="T16" fmla="*/ 16 w 760"/>
                <a:gd name="T17" fmla="*/ 489 h 759"/>
                <a:gd name="T18" fmla="*/ 2 w 760"/>
                <a:gd name="T19" fmla="*/ 434 h 759"/>
                <a:gd name="T20" fmla="*/ 0 w 760"/>
                <a:gd name="T21" fmla="*/ 379 h 759"/>
                <a:gd name="T22" fmla="*/ 2 w 760"/>
                <a:gd name="T23" fmla="*/ 318 h 759"/>
                <a:gd name="T24" fmla="*/ 16 w 760"/>
                <a:gd name="T25" fmla="*/ 264 h 759"/>
                <a:gd name="T26" fmla="*/ 35 w 760"/>
                <a:gd name="T27" fmla="*/ 213 h 759"/>
                <a:gd name="T28" fmla="*/ 63 w 760"/>
                <a:gd name="T29" fmla="*/ 165 h 759"/>
                <a:gd name="T30" fmla="*/ 97 w 760"/>
                <a:gd name="T31" fmla="*/ 122 h 759"/>
                <a:gd name="T32" fmla="*/ 137 w 760"/>
                <a:gd name="T33" fmla="*/ 84 h 759"/>
                <a:gd name="T34" fmla="*/ 181 w 760"/>
                <a:gd name="T35" fmla="*/ 51 h 759"/>
                <a:gd name="T36" fmla="*/ 232 w 760"/>
                <a:gd name="T37" fmla="*/ 29 h 759"/>
                <a:gd name="T38" fmla="*/ 283 w 760"/>
                <a:gd name="T39" fmla="*/ 10 h 759"/>
                <a:gd name="T40" fmla="*/ 342 w 760"/>
                <a:gd name="T41" fmla="*/ 0 h 759"/>
                <a:gd name="T42" fmla="*/ 399 w 760"/>
                <a:gd name="T43" fmla="*/ 0 h 759"/>
                <a:gd name="T44" fmla="*/ 456 w 760"/>
                <a:gd name="T45" fmla="*/ 6 h 759"/>
                <a:gd name="T46" fmla="*/ 508 w 760"/>
                <a:gd name="T47" fmla="*/ 21 h 759"/>
                <a:gd name="T48" fmla="*/ 559 w 760"/>
                <a:gd name="T49" fmla="*/ 44 h 759"/>
                <a:gd name="T50" fmla="*/ 605 w 760"/>
                <a:gd name="T51" fmla="*/ 72 h 759"/>
                <a:gd name="T52" fmla="*/ 648 w 760"/>
                <a:gd name="T53" fmla="*/ 110 h 759"/>
                <a:gd name="T54" fmla="*/ 682 w 760"/>
                <a:gd name="T55" fmla="*/ 148 h 759"/>
                <a:gd name="T56" fmla="*/ 711 w 760"/>
                <a:gd name="T57" fmla="*/ 196 h 759"/>
                <a:gd name="T58" fmla="*/ 736 w 760"/>
                <a:gd name="T59" fmla="*/ 247 h 759"/>
                <a:gd name="T60" fmla="*/ 751 w 760"/>
                <a:gd name="T61" fmla="*/ 301 h 759"/>
                <a:gd name="T62" fmla="*/ 758 w 760"/>
                <a:gd name="T63" fmla="*/ 358 h 759"/>
                <a:gd name="T64" fmla="*/ 757 w 760"/>
                <a:gd name="T65" fmla="*/ 415 h 759"/>
                <a:gd name="T66" fmla="*/ 745 w 760"/>
                <a:gd name="T67" fmla="*/ 470 h 759"/>
                <a:gd name="T68" fmla="*/ 730 w 760"/>
                <a:gd name="T69" fmla="*/ 525 h 759"/>
                <a:gd name="T70" fmla="*/ 701 w 760"/>
                <a:gd name="T71" fmla="*/ 572 h 759"/>
                <a:gd name="T72" fmla="*/ 671 w 760"/>
                <a:gd name="T73" fmla="*/ 618 h 759"/>
                <a:gd name="T74" fmla="*/ 633 w 760"/>
                <a:gd name="T75" fmla="*/ 658 h 759"/>
                <a:gd name="T76" fmla="*/ 591 w 760"/>
                <a:gd name="T77" fmla="*/ 692 h 759"/>
                <a:gd name="T78" fmla="*/ 542 w 760"/>
                <a:gd name="T79" fmla="*/ 719 h 759"/>
                <a:gd name="T80" fmla="*/ 491 w 760"/>
                <a:gd name="T81" fmla="*/ 740 h 759"/>
                <a:gd name="T82" fmla="*/ 437 w 760"/>
                <a:gd name="T83" fmla="*/ 751 h 759"/>
                <a:gd name="T84" fmla="*/ 382 w 760"/>
                <a:gd name="T85" fmla="*/ 759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60" h="759">
                  <a:moveTo>
                    <a:pt x="382" y="759"/>
                  </a:moveTo>
                  <a:lnTo>
                    <a:pt x="361" y="757"/>
                  </a:lnTo>
                  <a:lnTo>
                    <a:pt x="342" y="755"/>
                  </a:lnTo>
                  <a:lnTo>
                    <a:pt x="321" y="751"/>
                  </a:lnTo>
                  <a:lnTo>
                    <a:pt x="304" y="749"/>
                  </a:lnTo>
                  <a:lnTo>
                    <a:pt x="283" y="744"/>
                  </a:lnTo>
                  <a:lnTo>
                    <a:pt x="266" y="740"/>
                  </a:lnTo>
                  <a:lnTo>
                    <a:pt x="249" y="734"/>
                  </a:lnTo>
                  <a:lnTo>
                    <a:pt x="232" y="728"/>
                  </a:lnTo>
                  <a:lnTo>
                    <a:pt x="215" y="719"/>
                  </a:lnTo>
                  <a:lnTo>
                    <a:pt x="198" y="709"/>
                  </a:lnTo>
                  <a:lnTo>
                    <a:pt x="181" y="700"/>
                  </a:lnTo>
                  <a:lnTo>
                    <a:pt x="166" y="692"/>
                  </a:lnTo>
                  <a:lnTo>
                    <a:pt x="150" y="681"/>
                  </a:lnTo>
                  <a:lnTo>
                    <a:pt x="137" y="669"/>
                  </a:lnTo>
                  <a:lnTo>
                    <a:pt x="122" y="658"/>
                  </a:lnTo>
                  <a:lnTo>
                    <a:pt x="111" y="647"/>
                  </a:lnTo>
                  <a:lnTo>
                    <a:pt x="97" y="631"/>
                  </a:lnTo>
                  <a:lnTo>
                    <a:pt x="84" y="618"/>
                  </a:lnTo>
                  <a:lnTo>
                    <a:pt x="73" y="603"/>
                  </a:lnTo>
                  <a:lnTo>
                    <a:pt x="63" y="590"/>
                  </a:lnTo>
                  <a:lnTo>
                    <a:pt x="52" y="572"/>
                  </a:lnTo>
                  <a:lnTo>
                    <a:pt x="44" y="557"/>
                  </a:lnTo>
                  <a:lnTo>
                    <a:pt x="35" y="540"/>
                  </a:lnTo>
                  <a:lnTo>
                    <a:pt x="29" y="525"/>
                  </a:lnTo>
                  <a:lnTo>
                    <a:pt x="21" y="506"/>
                  </a:lnTo>
                  <a:lnTo>
                    <a:pt x="16" y="489"/>
                  </a:lnTo>
                  <a:lnTo>
                    <a:pt x="10" y="470"/>
                  </a:lnTo>
                  <a:lnTo>
                    <a:pt x="6" y="453"/>
                  </a:lnTo>
                  <a:lnTo>
                    <a:pt x="2" y="434"/>
                  </a:lnTo>
                  <a:lnTo>
                    <a:pt x="0" y="415"/>
                  </a:lnTo>
                  <a:lnTo>
                    <a:pt x="0" y="396"/>
                  </a:lnTo>
                  <a:lnTo>
                    <a:pt x="0" y="379"/>
                  </a:lnTo>
                  <a:lnTo>
                    <a:pt x="0" y="358"/>
                  </a:lnTo>
                  <a:lnTo>
                    <a:pt x="0" y="339"/>
                  </a:lnTo>
                  <a:lnTo>
                    <a:pt x="2" y="318"/>
                  </a:lnTo>
                  <a:lnTo>
                    <a:pt x="6" y="301"/>
                  </a:lnTo>
                  <a:lnTo>
                    <a:pt x="10" y="282"/>
                  </a:lnTo>
                  <a:lnTo>
                    <a:pt x="16" y="264"/>
                  </a:lnTo>
                  <a:lnTo>
                    <a:pt x="21" y="247"/>
                  </a:lnTo>
                  <a:lnTo>
                    <a:pt x="29" y="230"/>
                  </a:lnTo>
                  <a:lnTo>
                    <a:pt x="35" y="213"/>
                  </a:lnTo>
                  <a:lnTo>
                    <a:pt x="44" y="196"/>
                  </a:lnTo>
                  <a:lnTo>
                    <a:pt x="52" y="179"/>
                  </a:lnTo>
                  <a:lnTo>
                    <a:pt x="63" y="165"/>
                  </a:lnTo>
                  <a:lnTo>
                    <a:pt x="73" y="148"/>
                  </a:lnTo>
                  <a:lnTo>
                    <a:pt x="84" y="135"/>
                  </a:lnTo>
                  <a:lnTo>
                    <a:pt x="97" y="122"/>
                  </a:lnTo>
                  <a:lnTo>
                    <a:pt x="111" y="110"/>
                  </a:lnTo>
                  <a:lnTo>
                    <a:pt x="122" y="97"/>
                  </a:lnTo>
                  <a:lnTo>
                    <a:pt x="137" y="84"/>
                  </a:lnTo>
                  <a:lnTo>
                    <a:pt x="150" y="72"/>
                  </a:lnTo>
                  <a:lnTo>
                    <a:pt x="166" y="63"/>
                  </a:lnTo>
                  <a:lnTo>
                    <a:pt x="181" y="51"/>
                  </a:lnTo>
                  <a:lnTo>
                    <a:pt x="198" y="44"/>
                  </a:lnTo>
                  <a:lnTo>
                    <a:pt x="215" y="34"/>
                  </a:lnTo>
                  <a:lnTo>
                    <a:pt x="232" y="29"/>
                  </a:lnTo>
                  <a:lnTo>
                    <a:pt x="249" y="21"/>
                  </a:lnTo>
                  <a:lnTo>
                    <a:pt x="266" y="15"/>
                  </a:lnTo>
                  <a:lnTo>
                    <a:pt x="283" y="10"/>
                  </a:lnTo>
                  <a:lnTo>
                    <a:pt x="304" y="6"/>
                  </a:lnTo>
                  <a:lnTo>
                    <a:pt x="321" y="2"/>
                  </a:lnTo>
                  <a:lnTo>
                    <a:pt x="342" y="0"/>
                  </a:lnTo>
                  <a:lnTo>
                    <a:pt x="361" y="0"/>
                  </a:lnTo>
                  <a:lnTo>
                    <a:pt x="382" y="0"/>
                  </a:lnTo>
                  <a:lnTo>
                    <a:pt x="399" y="0"/>
                  </a:lnTo>
                  <a:lnTo>
                    <a:pt x="418" y="0"/>
                  </a:lnTo>
                  <a:lnTo>
                    <a:pt x="437" y="2"/>
                  </a:lnTo>
                  <a:lnTo>
                    <a:pt x="456" y="6"/>
                  </a:lnTo>
                  <a:lnTo>
                    <a:pt x="473" y="10"/>
                  </a:lnTo>
                  <a:lnTo>
                    <a:pt x="491" y="15"/>
                  </a:lnTo>
                  <a:lnTo>
                    <a:pt x="508" y="21"/>
                  </a:lnTo>
                  <a:lnTo>
                    <a:pt x="527" y="29"/>
                  </a:lnTo>
                  <a:lnTo>
                    <a:pt x="542" y="34"/>
                  </a:lnTo>
                  <a:lnTo>
                    <a:pt x="559" y="44"/>
                  </a:lnTo>
                  <a:lnTo>
                    <a:pt x="574" y="51"/>
                  </a:lnTo>
                  <a:lnTo>
                    <a:pt x="591" y="63"/>
                  </a:lnTo>
                  <a:lnTo>
                    <a:pt x="605" y="72"/>
                  </a:lnTo>
                  <a:lnTo>
                    <a:pt x="620" y="84"/>
                  </a:lnTo>
                  <a:lnTo>
                    <a:pt x="633" y="97"/>
                  </a:lnTo>
                  <a:lnTo>
                    <a:pt x="648" y="110"/>
                  </a:lnTo>
                  <a:lnTo>
                    <a:pt x="660" y="122"/>
                  </a:lnTo>
                  <a:lnTo>
                    <a:pt x="671" y="135"/>
                  </a:lnTo>
                  <a:lnTo>
                    <a:pt x="682" y="148"/>
                  </a:lnTo>
                  <a:lnTo>
                    <a:pt x="694" y="165"/>
                  </a:lnTo>
                  <a:lnTo>
                    <a:pt x="701" y="179"/>
                  </a:lnTo>
                  <a:lnTo>
                    <a:pt x="711" y="196"/>
                  </a:lnTo>
                  <a:lnTo>
                    <a:pt x="720" y="213"/>
                  </a:lnTo>
                  <a:lnTo>
                    <a:pt x="730" y="230"/>
                  </a:lnTo>
                  <a:lnTo>
                    <a:pt x="736" y="247"/>
                  </a:lnTo>
                  <a:lnTo>
                    <a:pt x="741" y="264"/>
                  </a:lnTo>
                  <a:lnTo>
                    <a:pt x="745" y="282"/>
                  </a:lnTo>
                  <a:lnTo>
                    <a:pt x="751" y="301"/>
                  </a:lnTo>
                  <a:lnTo>
                    <a:pt x="753" y="318"/>
                  </a:lnTo>
                  <a:lnTo>
                    <a:pt x="757" y="339"/>
                  </a:lnTo>
                  <a:lnTo>
                    <a:pt x="758" y="358"/>
                  </a:lnTo>
                  <a:lnTo>
                    <a:pt x="760" y="379"/>
                  </a:lnTo>
                  <a:lnTo>
                    <a:pt x="758" y="396"/>
                  </a:lnTo>
                  <a:lnTo>
                    <a:pt x="757" y="415"/>
                  </a:lnTo>
                  <a:lnTo>
                    <a:pt x="753" y="434"/>
                  </a:lnTo>
                  <a:lnTo>
                    <a:pt x="751" y="453"/>
                  </a:lnTo>
                  <a:lnTo>
                    <a:pt x="745" y="470"/>
                  </a:lnTo>
                  <a:lnTo>
                    <a:pt x="741" y="489"/>
                  </a:lnTo>
                  <a:lnTo>
                    <a:pt x="736" y="506"/>
                  </a:lnTo>
                  <a:lnTo>
                    <a:pt x="730" y="525"/>
                  </a:lnTo>
                  <a:lnTo>
                    <a:pt x="720" y="540"/>
                  </a:lnTo>
                  <a:lnTo>
                    <a:pt x="711" y="557"/>
                  </a:lnTo>
                  <a:lnTo>
                    <a:pt x="701" y="572"/>
                  </a:lnTo>
                  <a:lnTo>
                    <a:pt x="694" y="590"/>
                  </a:lnTo>
                  <a:lnTo>
                    <a:pt x="682" y="603"/>
                  </a:lnTo>
                  <a:lnTo>
                    <a:pt x="671" y="618"/>
                  </a:lnTo>
                  <a:lnTo>
                    <a:pt x="660" y="631"/>
                  </a:lnTo>
                  <a:lnTo>
                    <a:pt x="648" y="647"/>
                  </a:lnTo>
                  <a:lnTo>
                    <a:pt x="633" y="658"/>
                  </a:lnTo>
                  <a:lnTo>
                    <a:pt x="620" y="669"/>
                  </a:lnTo>
                  <a:lnTo>
                    <a:pt x="605" y="681"/>
                  </a:lnTo>
                  <a:lnTo>
                    <a:pt x="591" y="692"/>
                  </a:lnTo>
                  <a:lnTo>
                    <a:pt x="574" y="700"/>
                  </a:lnTo>
                  <a:lnTo>
                    <a:pt x="559" y="709"/>
                  </a:lnTo>
                  <a:lnTo>
                    <a:pt x="542" y="719"/>
                  </a:lnTo>
                  <a:lnTo>
                    <a:pt x="527" y="728"/>
                  </a:lnTo>
                  <a:lnTo>
                    <a:pt x="508" y="734"/>
                  </a:lnTo>
                  <a:lnTo>
                    <a:pt x="491" y="740"/>
                  </a:lnTo>
                  <a:lnTo>
                    <a:pt x="473" y="744"/>
                  </a:lnTo>
                  <a:lnTo>
                    <a:pt x="456" y="749"/>
                  </a:lnTo>
                  <a:lnTo>
                    <a:pt x="437" y="751"/>
                  </a:lnTo>
                  <a:lnTo>
                    <a:pt x="418" y="755"/>
                  </a:lnTo>
                  <a:lnTo>
                    <a:pt x="399" y="757"/>
                  </a:lnTo>
                  <a:lnTo>
                    <a:pt x="382" y="759"/>
                  </a:lnTo>
                  <a:lnTo>
                    <a:pt x="382" y="7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74"/>
            <p:cNvSpPr>
              <a:spLocks/>
            </p:cNvSpPr>
            <p:nvPr/>
          </p:nvSpPr>
          <p:spPr bwMode="auto">
            <a:xfrm>
              <a:off x="6494463" y="3657600"/>
              <a:ext cx="1679575" cy="1466850"/>
            </a:xfrm>
            <a:custGeom>
              <a:avLst/>
              <a:gdLst>
                <a:gd name="T0" fmla="*/ 1164 w 2116"/>
                <a:gd name="T1" fmla="*/ 1841 h 1847"/>
                <a:gd name="T2" fmla="*/ 1294 w 2116"/>
                <a:gd name="T3" fmla="*/ 1820 h 1847"/>
                <a:gd name="T4" fmla="*/ 1419 w 2116"/>
                <a:gd name="T5" fmla="*/ 1788 h 1847"/>
                <a:gd name="T6" fmla="*/ 1537 w 2116"/>
                <a:gd name="T7" fmla="*/ 1742 h 1847"/>
                <a:gd name="T8" fmla="*/ 1647 w 2116"/>
                <a:gd name="T9" fmla="*/ 1687 h 1847"/>
                <a:gd name="T10" fmla="*/ 1746 w 2116"/>
                <a:gd name="T11" fmla="*/ 1619 h 1847"/>
                <a:gd name="T12" fmla="*/ 1837 w 2116"/>
                <a:gd name="T13" fmla="*/ 1541 h 1847"/>
                <a:gd name="T14" fmla="*/ 1917 w 2116"/>
                <a:gd name="T15" fmla="*/ 1453 h 1847"/>
                <a:gd name="T16" fmla="*/ 1985 w 2116"/>
                <a:gd name="T17" fmla="*/ 1360 h 1847"/>
                <a:gd name="T18" fmla="*/ 2038 w 2116"/>
                <a:gd name="T19" fmla="*/ 1257 h 1847"/>
                <a:gd name="T20" fmla="*/ 2080 w 2116"/>
                <a:gd name="T21" fmla="*/ 1151 h 1847"/>
                <a:gd name="T22" fmla="*/ 2107 w 2116"/>
                <a:gd name="T23" fmla="*/ 1039 h 1847"/>
                <a:gd name="T24" fmla="*/ 2116 w 2116"/>
                <a:gd name="T25" fmla="*/ 925 h 1847"/>
                <a:gd name="T26" fmla="*/ 2107 w 2116"/>
                <a:gd name="T27" fmla="*/ 805 h 1847"/>
                <a:gd name="T28" fmla="*/ 2080 w 2116"/>
                <a:gd name="T29" fmla="*/ 693 h 1847"/>
                <a:gd name="T30" fmla="*/ 2038 w 2116"/>
                <a:gd name="T31" fmla="*/ 582 h 1847"/>
                <a:gd name="T32" fmla="*/ 1985 w 2116"/>
                <a:gd name="T33" fmla="*/ 483 h 1847"/>
                <a:gd name="T34" fmla="*/ 1917 w 2116"/>
                <a:gd name="T35" fmla="*/ 386 h 1847"/>
                <a:gd name="T36" fmla="*/ 1837 w 2116"/>
                <a:gd name="T37" fmla="*/ 301 h 1847"/>
                <a:gd name="T38" fmla="*/ 1746 w 2116"/>
                <a:gd name="T39" fmla="*/ 223 h 1847"/>
                <a:gd name="T40" fmla="*/ 1647 w 2116"/>
                <a:gd name="T41" fmla="*/ 156 h 1847"/>
                <a:gd name="T42" fmla="*/ 1537 w 2116"/>
                <a:gd name="T43" fmla="*/ 99 h 1847"/>
                <a:gd name="T44" fmla="*/ 1419 w 2116"/>
                <a:gd name="T45" fmla="*/ 54 h 1847"/>
                <a:gd name="T46" fmla="*/ 1294 w 2116"/>
                <a:gd name="T47" fmla="*/ 21 h 1847"/>
                <a:gd name="T48" fmla="*/ 1164 w 2116"/>
                <a:gd name="T49" fmla="*/ 6 h 1847"/>
                <a:gd name="T50" fmla="*/ 1029 w 2116"/>
                <a:gd name="T51" fmla="*/ 0 h 1847"/>
                <a:gd name="T52" fmla="*/ 895 w 2116"/>
                <a:gd name="T53" fmla="*/ 8 h 1847"/>
                <a:gd name="T54" fmla="*/ 765 w 2116"/>
                <a:gd name="T55" fmla="*/ 33 h 1847"/>
                <a:gd name="T56" fmla="*/ 646 w 2116"/>
                <a:gd name="T57" fmla="*/ 73 h 1847"/>
                <a:gd name="T58" fmla="*/ 528 w 2116"/>
                <a:gd name="T59" fmla="*/ 120 h 1847"/>
                <a:gd name="T60" fmla="*/ 421 w 2116"/>
                <a:gd name="T61" fmla="*/ 183 h 1847"/>
                <a:gd name="T62" fmla="*/ 326 w 2116"/>
                <a:gd name="T63" fmla="*/ 253 h 1847"/>
                <a:gd name="T64" fmla="*/ 239 w 2116"/>
                <a:gd name="T65" fmla="*/ 335 h 1847"/>
                <a:gd name="T66" fmla="*/ 163 w 2116"/>
                <a:gd name="T67" fmla="*/ 423 h 1847"/>
                <a:gd name="T68" fmla="*/ 100 w 2116"/>
                <a:gd name="T69" fmla="*/ 521 h 1847"/>
                <a:gd name="T70" fmla="*/ 51 w 2116"/>
                <a:gd name="T71" fmla="*/ 626 h 1847"/>
                <a:gd name="T72" fmla="*/ 21 w 2116"/>
                <a:gd name="T73" fmla="*/ 738 h 1847"/>
                <a:gd name="T74" fmla="*/ 0 w 2116"/>
                <a:gd name="T75" fmla="*/ 850 h 1847"/>
                <a:gd name="T76" fmla="*/ 0 w 2116"/>
                <a:gd name="T77" fmla="*/ 970 h 1847"/>
                <a:gd name="T78" fmla="*/ 15 w 2116"/>
                <a:gd name="T79" fmla="*/ 1084 h 1847"/>
                <a:gd name="T80" fmla="*/ 45 w 2116"/>
                <a:gd name="T81" fmla="*/ 1195 h 1847"/>
                <a:gd name="T82" fmla="*/ 91 w 2116"/>
                <a:gd name="T83" fmla="*/ 1299 h 1847"/>
                <a:gd name="T84" fmla="*/ 150 w 2116"/>
                <a:gd name="T85" fmla="*/ 1398 h 1847"/>
                <a:gd name="T86" fmla="*/ 222 w 2116"/>
                <a:gd name="T87" fmla="*/ 1489 h 1847"/>
                <a:gd name="T88" fmla="*/ 309 w 2116"/>
                <a:gd name="T89" fmla="*/ 1575 h 1847"/>
                <a:gd name="T90" fmla="*/ 401 w 2116"/>
                <a:gd name="T91" fmla="*/ 1645 h 1847"/>
                <a:gd name="T92" fmla="*/ 505 w 2116"/>
                <a:gd name="T93" fmla="*/ 1710 h 1847"/>
                <a:gd name="T94" fmla="*/ 621 w 2116"/>
                <a:gd name="T95" fmla="*/ 1761 h 1847"/>
                <a:gd name="T96" fmla="*/ 741 w 2116"/>
                <a:gd name="T97" fmla="*/ 1803 h 1847"/>
                <a:gd name="T98" fmla="*/ 868 w 2116"/>
                <a:gd name="T99" fmla="*/ 1830 h 1847"/>
                <a:gd name="T100" fmla="*/ 1001 w 2116"/>
                <a:gd name="T101" fmla="*/ 1845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16" h="1847">
                  <a:moveTo>
                    <a:pt x="1058" y="1847"/>
                  </a:moveTo>
                  <a:lnTo>
                    <a:pt x="1083" y="1845"/>
                  </a:lnTo>
                  <a:lnTo>
                    <a:pt x="1111" y="1845"/>
                  </a:lnTo>
                  <a:lnTo>
                    <a:pt x="1136" y="1843"/>
                  </a:lnTo>
                  <a:lnTo>
                    <a:pt x="1164" y="1841"/>
                  </a:lnTo>
                  <a:lnTo>
                    <a:pt x="1189" y="1838"/>
                  </a:lnTo>
                  <a:lnTo>
                    <a:pt x="1216" y="1834"/>
                  </a:lnTo>
                  <a:lnTo>
                    <a:pt x="1242" y="1830"/>
                  </a:lnTo>
                  <a:lnTo>
                    <a:pt x="1269" y="1826"/>
                  </a:lnTo>
                  <a:lnTo>
                    <a:pt x="1294" y="1820"/>
                  </a:lnTo>
                  <a:lnTo>
                    <a:pt x="1318" y="1815"/>
                  </a:lnTo>
                  <a:lnTo>
                    <a:pt x="1343" y="1809"/>
                  </a:lnTo>
                  <a:lnTo>
                    <a:pt x="1370" y="1803"/>
                  </a:lnTo>
                  <a:lnTo>
                    <a:pt x="1392" y="1796"/>
                  </a:lnTo>
                  <a:lnTo>
                    <a:pt x="1419" y="1788"/>
                  </a:lnTo>
                  <a:lnTo>
                    <a:pt x="1442" y="1780"/>
                  </a:lnTo>
                  <a:lnTo>
                    <a:pt x="1468" y="1773"/>
                  </a:lnTo>
                  <a:lnTo>
                    <a:pt x="1491" y="1761"/>
                  </a:lnTo>
                  <a:lnTo>
                    <a:pt x="1514" y="1752"/>
                  </a:lnTo>
                  <a:lnTo>
                    <a:pt x="1537" y="1742"/>
                  </a:lnTo>
                  <a:lnTo>
                    <a:pt x="1560" y="1733"/>
                  </a:lnTo>
                  <a:lnTo>
                    <a:pt x="1580" y="1722"/>
                  </a:lnTo>
                  <a:lnTo>
                    <a:pt x="1603" y="1710"/>
                  </a:lnTo>
                  <a:lnTo>
                    <a:pt x="1624" y="1699"/>
                  </a:lnTo>
                  <a:lnTo>
                    <a:pt x="1647" y="1687"/>
                  </a:lnTo>
                  <a:lnTo>
                    <a:pt x="1666" y="1672"/>
                  </a:lnTo>
                  <a:lnTo>
                    <a:pt x="1687" y="1661"/>
                  </a:lnTo>
                  <a:lnTo>
                    <a:pt x="1706" y="1645"/>
                  </a:lnTo>
                  <a:lnTo>
                    <a:pt x="1727" y="1634"/>
                  </a:lnTo>
                  <a:lnTo>
                    <a:pt x="1746" y="1619"/>
                  </a:lnTo>
                  <a:lnTo>
                    <a:pt x="1765" y="1604"/>
                  </a:lnTo>
                  <a:lnTo>
                    <a:pt x="1784" y="1588"/>
                  </a:lnTo>
                  <a:lnTo>
                    <a:pt x="1805" y="1575"/>
                  </a:lnTo>
                  <a:lnTo>
                    <a:pt x="1820" y="1558"/>
                  </a:lnTo>
                  <a:lnTo>
                    <a:pt x="1837" y="1541"/>
                  </a:lnTo>
                  <a:lnTo>
                    <a:pt x="1854" y="1524"/>
                  </a:lnTo>
                  <a:lnTo>
                    <a:pt x="1871" y="1509"/>
                  </a:lnTo>
                  <a:lnTo>
                    <a:pt x="1886" y="1489"/>
                  </a:lnTo>
                  <a:lnTo>
                    <a:pt x="1902" y="1472"/>
                  </a:lnTo>
                  <a:lnTo>
                    <a:pt x="1917" y="1453"/>
                  </a:lnTo>
                  <a:lnTo>
                    <a:pt x="1932" y="1436"/>
                  </a:lnTo>
                  <a:lnTo>
                    <a:pt x="1945" y="1415"/>
                  </a:lnTo>
                  <a:lnTo>
                    <a:pt x="1959" y="1398"/>
                  </a:lnTo>
                  <a:lnTo>
                    <a:pt x="1972" y="1377"/>
                  </a:lnTo>
                  <a:lnTo>
                    <a:pt x="1985" y="1360"/>
                  </a:lnTo>
                  <a:lnTo>
                    <a:pt x="1997" y="1339"/>
                  </a:lnTo>
                  <a:lnTo>
                    <a:pt x="2008" y="1320"/>
                  </a:lnTo>
                  <a:lnTo>
                    <a:pt x="2019" y="1299"/>
                  </a:lnTo>
                  <a:lnTo>
                    <a:pt x="2031" y="1280"/>
                  </a:lnTo>
                  <a:lnTo>
                    <a:pt x="2038" y="1257"/>
                  </a:lnTo>
                  <a:lnTo>
                    <a:pt x="2048" y="1237"/>
                  </a:lnTo>
                  <a:lnTo>
                    <a:pt x="2055" y="1216"/>
                  </a:lnTo>
                  <a:lnTo>
                    <a:pt x="2065" y="1195"/>
                  </a:lnTo>
                  <a:lnTo>
                    <a:pt x="2073" y="1172"/>
                  </a:lnTo>
                  <a:lnTo>
                    <a:pt x="2080" y="1151"/>
                  </a:lnTo>
                  <a:lnTo>
                    <a:pt x="2086" y="1128"/>
                  </a:lnTo>
                  <a:lnTo>
                    <a:pt x="2093" y="1107"/>
                  </a:lnTo>
                  <a:lnTo>
                    <a:pt x="2097" y="1084"/>
                  </a:lnTo>
                  <a:lnTo>
                    <a:pt x="2103" y="1062"/>
                  </a:lnTo>
                  <a:lnTo>
                    <a:pt x="2107" y="1039"/>
                  </a:lnTo>
                  <a:lnTo>
                    <a:pt x="2111" y="1016"/>
                  </a:lnTo>
                  <a:lnTo>
                    <a:pt x="2112" y="993"/>
                  </a:lnTo>
                  <a:lnTo>
                    <a:pt x="2112" y="970"/>
                  </a:lnTo>
                  <a:lnTo>
                    <a:pt x="2112" y="947"/>
                  </a:lnTo>
                  <a:lnTo>
                    <a:pt x="2116" y="925"/>
                  </a:lnTo>
                  <a:lnTo>
                    <a:pt x="2112" y="900"/>
                  </a:lnTo>
                  <a:lnTo>
                    <a:pt x="2112" y="875"/>
                  </a:lnTo>
                  <a:lnTo>
                    <a:pt x="2112" y="850"/>
                  </a:lnTo>
                  <a:lnTo>
                    <a:pt x="2111" y="828"/>
                  </a:lnTo>
                  <a:lnTo>
                    <a:pt x="2107" y="805"/>
                  </a:lnTo>
                  <a:lnTo>
                    <a:pt x="2103" y="782"/>
                  </a:lnTo>
                  <a:lnTo>
                    <a:pt x="2097" y="759"/>
                  </a:lnTo>
                  <a:lnTo>
                    <a:pt x="2093" y="738"/>
                  </a:lnTo>
                  <a:lnTo>
                    <a:pt x="2086" y="714"/>
                  </a:lnTo>
                  <a:lnTo>
                    <a:pt x="2080" y="693"/>
                  </a:lnTo>
                  <a:lnTo>
                    <a:pt x="2073" y="670"/>
                  </a:lnTo>
                  <a:lnTo>
                    <a:pt x="2065" y="649"/>
                  </a:lnTo>
                  <a:lnTo>
                    <a:pt x="2055" y="626"/>
                  </a:lnTo>
                  <a:lnTo>
                    <a:pt x="2048" y="605"/>
                  </a:lnTo>
                  <a:lnTo>
                    <a:pt x="2038" y="582"/>
                  </a:lnTo>
                  <a:lnTo>
                    <a:pt x="2031" y="563"/>
                  </a:lnTo>
                  <a:lnTo>
                    <a:pt x="2019" y="542"/>
                  </a:lnTo>
                  <a:lnTo>
                    <a:pt x="2008" y="521"/>
                  </a:lnTo>
                  <a:lnTo>
                    <a:pt x="1997" y="502"/>
                  </a:lnTo>
                  <a:lnTo>
                    <a:pt x="1985" y="483"/>
                  </a:lnTo>
                  <a:lnTo>
                    <a:pt x="1972" y="462"/>
                  </a:lnTo>
                  <a:lnTo>
                    <a:pt x="1959" y="442"/>
                  </a:lnTo>
                  <a:lnTo>
                    <a:pt x="1945" y="423"/>
                  </a:lnTo>
                  <a:lnTo>
                    <a:pt x="1932" y="405"/>
                  </a:lnTo>
                  <a:lnTo>
                    <a:pt x="1917" y="386"/>
                  </a:lnTo>
                  <a:lnTo>
                    <a:pt x="1902" y="369"/>
                  </a:lnTo>
                  <a:lnTo>
                    <a:pt x="1886" y="352"/>
                  </a:lnTo>
                  <a:lnTo>
                    <a:pt x="1871" y="335"/>
                  </a:lnTo>
                  <a:lnTo>
                    <a:pt x="1854" y="318"/>
                  </a:lnTo>
                  <a:lnTo>
                    <a:pt x="1837" y="301"/>
                  </a:lnTo>
                  <a:lnTo>
                    <a:pt x="1820" y="288"/>
                  </a:lnTo>
                  <a:lnTo>
                    <a:pt x="1805" y="272"/>
                  </a:lnTo>
                  <a:lnTo>
                    <a:pt x="1784" y="253"/>
                  </a:lnTo>
                  <a:lnTo>
                    <a:pt x="1765" y="238"/>
                  </a:lnTo>
                  <a:lnTo>
                    <a:pt x="1746" y="223"/>
                  </a:lnTo>
                  <a:lnTo>
                    <a:pt x="1727" y="210"/>
                  </a:lnTo>
                  <a:lnTo>
                    <a:pt x="1706" y="194"/>
                  </a:lnTo>
                  <a:lnTo>
                    <a:pt x="1687" y="183"/>
                  </a:lnTo>
                  <a:lnTo>
                    <a:pt x="1666" y="168"/>
                  </a:lnTo>
                  <a:lnTo>
                    <a:pt x="1647" y="156"/>
                  </a:lnTo>
                  <a:lnTo>
                    <a:pt x="1624" y="143"/>
                  </a:lnTo>
                  <a:lnTo>
                    <a:pt x="1603" y="132"/>
                  </a:lnTo>
                  <a:lnTo>
                    <a:pt x="1580" y="120"/>
                  </a:lnTo>
                  <a:lnTo>
                    <a:pt x="1560" y="113"/>
                  </a:lnTo>
                  <a:lnTo>
                    <a:pt x="1537" y="99"/>
                  </a:lnTo>
                  <a:lnTo>
                    <a:pt x="1514" y="90"/>
                  </a:lnTo>
                  <a:lnTo>
                    <a:pt x="1491" y="80"/>
                  </a:lnTo>
                  <a:lnTo>
                    <a:pt x="1468" y="73"/>
                  </a:lnTo>
                  <a:lnTo>
                    <a:pt x="1442" y="61"/>
                  </a:lnTo>
                  <a:lnTo>
                    <a:pt x="1419" y="54"/>
                  </a:lnTo>
                  <a:lnTo>
                    <a:pt x="1392" y="46"/>
                  </a:lnTo>
                  <a:lnTo>
                    <a:pt x="1370" y="42"/>
                  </a:lnTo>
                  <a:lnTo>
                    <a:pt x="1343" y="33"/>
                  </a:lnTo>
                  <a:lnTo>
                    <a:pt x="1318" y="27"/>
                  </a:lnTo>
                  <a:lnTo>
                    <a:pt x="1294" y="21"/>
                  </a:lnTo>
                  <a:lnTo>
                    <a:pt x="1269" y="17"/>
                  </a:lnTo>
                  <a:lnTo>
                    <a:pt x="1242" y="12"/>
                  </a:lnTo>
                  <a:lnTo>
                    <a:pt x="1216" y="8"/>
                  </a:lnTo>
                  <a:lnTo>
                    <a:pt x="1189" y="6"/>
                  </a:lnTo>
                  <a:lnTo>
                    <a:pt x="1164" y="6"/>
                  </a:lnTo>
                  <a:lnTo>
                    <a:pt x="1136" y="0"/>
                  </a:lnTo>
                  <a:lnTo>
                    <a:pt x="1111" y="0"/>
                  </a:lnTo>
                  <a:lnTo>
                    <a:pt x="1083" y="0"/>
                  </a:lnTo>
                  <a:lnTo>
                    <a:pt x="1058" y="0"/>
                  </a:lnTo>
                  <a:lnTo>
                    <a:pt x="1029" y="0"/>
                  </a:lnTo>
                  <a:lnTo>
                    <a:pt x="1001" y="0"/>
                  </a:lnTo>
                  <a:lnTo>
                    <a:pt x="974" y="0"/>
                  </a:lnTo>
                  <a:lnTo>
                    <a:pt x="948" y="6"/>
                  </a:lnTo>
                  <a:lnTo>
                    <a:pt x="919" y="6"/>
                  </a:lnTo>
                  <a:lnTo>
                    <a:pt x="895" y="8"/>
                  </a:lnTo>
                  <a:lnTo>
                    <a:pt x="868" y="12"/>
                  </a:lnTo>
                  <a:lnTo>
                    <a:pt x="843" y="17"/>
                  </a:lnTo>
                  <a:lnTo>
                    <a:pt x="817" y="21"/>
                  </a:lnTo>
                  <a:lnTo>
                    <a:pt x="792" y="27"/>
                  </a:lnTo>
                  <a:lnTo>
                    <a:pt x="765" y="33"/>
                  </a:lnTo>
                  <a:lnTo>
                    <a:pt x="741" y="42"/>
                  </a:lnTo>
                  <a:lnTo>
                    <a:pt x="716" y="46"/>
                  </a:lnTo>
                  <a:lnTo>
                    <a:pt x="691" y="54"/>
                  </a:lnTo>
                  <a:lnTo>
                    <a:pt x="668" y="61"/>
                  </a:lnTo>
                  <a:lnTo>
                    <a:pt x="646" y="73"/>
                  </a:lnTo>
                  <a:lnTo>
                    <a:pt x="621" y="80"/>
                  </a:lnTo>
                  <a:lnTo>
                    <a:pt x="596" y="90"/>
                  </a:lnTo>
                  <a:lnTo>
                    <a:pt x="573" y="99"/>
                  </a:lnTo>
                  <a:lnTo>
                    <a:pt x="551" y="113"/>
                  </a:lnTo>
                  <a:lnTo>
                    <a:pt x="528" y="120"/>
                  </a:lnTo>
                  <a:lnTo>
                    <a:pt x="505" y="132"/>
                  </a:lnTo>
                  <a:lnTo>
                    <a:pt x="484" y="143"/>
                  </a:lnTo>
                  <a:lnTo>
                    <a:pt x="465" y="156"/>
                  </a:lnTo>
                  <a:lnTo>
                    <a:pt x="442" y="168"/>
                  </a:lnTo>
                  <a:lnTo>
                    <a:pt x="421" y="183"/>
                  </a:lnTo>
                  <a:lnTo>
                    <a:pt x="401" y="194"/>
                  </a:lnTo>
                  <a:lnTo>
                    <a:pt x="382" y="210"/>
                  </a:lnTo>
                  <a:lnTo>
                    <a:pt x="363" y="223"/>
                  </a:lnTo>
                  <a:lnTo>
                    <a:pt x="344" y="238"/>
                  </a:lnTo>
                  <a:lnTo>
                    <a:pt x="326" y="253"/>
                  </a:lnTo>
                  <a:lnTo>
                    <a:pt x="309" y="272"/>
                  </a:lnTo>
                  <a:lnTo>
                    <a:pt x="290" y="288"/>
                  </a:lnTo>
                  <a:lnTo>
                    <a:pt x="271" y="301"/>
                  </a:lnTo>
                  <a:lnTo>
                    <a:pt x="254" y="318"/>
                  </a:lnTo>
                  <a:lnTo>
                    <a:pt x="239" y="335"/>
                  </a:lnTo>
                  <a:lnTo>
                    <a:pt x="222" y="352"/>
                  </a:lnTo>
                  <a:lnTo>
                    <a:pt x="207" y="369"/>
                  </a:lnTo>
                  <a:lnTo>
                    <a:pt x="192" y="386"/>
                  </a:lnTo>
                  <a:lnTo>
                    <a:pt x="178" y="405"/>
                  </a:lnTo>
                  <a:lnTo>
                    <a:pt x="163" y="423"/>
                  </a:lnTo>
                  <a:lnTo>
                    <a:pt x="150" y="442"/>
                  </a:lnTo>
                  <a:lnTo>
                    <a:pt x="136" y="462"/>
                  </a:lnTo>
                  <a:lnTo>
                    <a:pt x="125" y="483"/>
                  </a:lnTo>
                  <a:lnTo>
                    <a:pt x="112" y="502"/>
                  </a:lnTo>
                  <a:lnTo>
                    <a:pt x="100" y="521"/>
                  </a:lnTo>
                  <a:lnTo>
                    <a:pt x="91" y="542"/>
                  </a:lnTo>
                  <a:lnTo>
                    <a:pt x="81" y="563"/>
                  </a:lnTo>
                  <a:lnTo>
                    <a:pt x="70" y="582"/>
                  </a:lnTo>
                  <a:lnTo>
                    <a:pt x="60" y="605"/>
                  </a:lnTo>
                  <a:lnTo>
                    <a:pt x="51" y="626"/>
                  </a:lnTo>
                  <a:lnTo>
                    <a:pt x="45" y="649"/>
                  </a:lnTo>
                  <a:lnTo>
                    <a:pt x="38" y="670"/>
                  </a:lnTo>
                  <a:lnTo>
                    <a:pt x="30" y="693"/>
                  </a:lnTo>
                  <a:lnTo>
                    <a:pt x="24" y="714"/>
                  </a:lnTo>
                  <a:lnTo>
                    <a:pt x="21" y="738"/>
                  </a:lnTo>
                  <a:lnTo>
                    <a:pt x="15" y="759"/>
                  </a:lnTo>
                  <a:lnTo>
                    <a:pt x="9" y="782"/>
                  </a:lnTo>
                  <a:lnTo>
                    <a:pt x="5" y="805"/>
                  </a:lnTo>
                  <a:lnTo>
                    <a:pt x="3" y="828"/>
                  </a:lnTo>
                  <a:lnTo>
                    <a:pt x="0" y="850"/>
                  </a:lnTo>
                  <a:lnTo>
                    <a:pt x="0" y="875"/>
                  </a:lnTo>
                  <a:lnTo>
                    <a:pt x="0" y="900"/>
                  </a:lnTo>
                  <a:lnTo>
                    <a:pt x="0" y="925"/>
                  </a:lnTo>
                  <a:lnTo>
                    <a:pt x="0" y="947"/>
                  </a:lnTo>
                  <a:lnTo>
                    <a:pt x="0" y="970"/>
                  </a:lnTo>
                  <a:lnTo>
                    <a:pt x="0" y="993"/>
                  </a:lnTo>
                  <a:lnTo>
                    <a:pt x="3" y="1016"/>
                  </a:lnTo>
                  <a:lnTo>
                    <a:pt x="5" y="1039"/>
                  </a:lnTo>
                  <a:lnTo>
                    <a:pt x="9" y="1062"/>
                  </a:lnTo>
                  <a:lnTo>
                    <a:pt x="15" y="1084"/>
                  </a:lnTo>
                  <a:lnTo>
                    <a:pt x="21" y="1107"/>
                  </a:lnTo>
                  <a:lnTo>
                    <a:pt x="24" y="1128"/>
                  </a:lnTo>
                  <a:lnTo>
                    <a:pt x="30" y="1151"/>
                  </a:lnTo>
                  <a:lnTo>
                    <a:pt x="38" y="1172"/>
                  </a:lnTo>
                  <a:lnTo>
                    <a:pt x="45" y="1195"/>
                  </a:lnTo>
                  <a:lnTo>
                    <a:pt x="51" y="1216"/>
                  </a:lnTo>
                  <a:lnTo>
                    <a:pt x="60" y="1237"/>
                  </a:lnTo>
                  <a:lnTo>
                    <a:pt x="70" y="1257"/>
                  </a:lnTo>
                  <a:lnTo>
                    <a:pt x="81" y="1280"/>
                  </a:lnTo>
                  <a:lnTo>
                    <a:pt x="91" y="1299"/>
                  </a:lnTo>
                  <a:lnTo>
                    <a:pt x="100" y="1320"/>
                  </a:lnTo>
                  <a:lnTo>
                    <a:pt x="112" y="1339"/>
                  </a:lnTo>
                  <a:lnTo>
                    <a:pt x="125" y="1360"/>
                  </a:lnTo>
                  <a:lnTo>
                    <a:pt x="136" y="1377"/>
                  </a:lnTo>
                  <a:lnTo>
                    <a:pt x="150" y="1398"/>
                  </a:lnTo>
                  <a:lnTo>
                    <a:pt x="163" y="1415"/>
                  </a:lnTo>
                  <a:lnTo>
                    <a:pt x="178" y="1436"/>
                  </a:lnTo>
                  <a:lnTo>
                    <a:pt x="192" y="1453"/>
                  </a:lnTo>
                  <a:lnTo>
                    <a:pt x="207" y="1472"/>
                  </a:lnTo>
                  <a:lnTo>
                    <a:pt x="222" y="1489"/>
                  </a:lnTo>
                  <a:lnTo>
                    <a:pt x="239" y="1509"/>
                  </a:lnTo>
                  <a:lnTo>
                    <a:pt x="254" y="1524"/>
                  </a:lnTo>
                  <a:lnTo>
                    <a:pt x="271" y="1541"/>
                  </a:lnTo>
                  <a:lnTo>
                    <a:pt x="290" y="1558"/>
                  </a:lnTo>
                  <a:lnTo>
                    <a:pt x="309" y="1575"/>
                  </a:lnTo>
                  <a:lnTo>
                    <a:pt x="326" y="1588"/>
                  </a:lnTo>
                  <a:lnTo>
                    <a:pt x="344" y="1604"/>
                  </a:lnTo>
                  <a:lnTo>
                    <a:pt x="363" y="1619"/>
                  </a:lnTo>
                  <a:lnTo>
                    <a:pt x="382" y="1634"/>
                  </a:lnTo>
                  <a:lnTo>
                    <a:pt x="401" y="1645"/>
                  </a:lnTo>
                  <a:lnTo>
                    <a:pt x="421" y="1661"/>
                  </a:lnTo>
                  <a:lnTo>
                    <a:pt x="442" y="1672"/>
                  </a:lnTo>
                  <a:lnTo>
                    <a:pt x="465" y="1687"/>
                  </a:lnTo>
                  <a:lnTo>
                    <a:pt x="484" y="1699"/>
                  </a:lnTo>
                  <a:lnTo>
                    <a:pt x="505" y="1710"/>
                  </a:lnTo>
                  <a:lnTo>
                    <a:pt x="528" y="1722"/>
                  </a:lnTo>
                  <a:lnTo>
                    <a:pt x="551" y="1733"/>
                  </a:lnTo>
                  <a:lnTo>
                    <a:pt x="573" y="1742"/>
                  </a:lnTo>
                  <a:lnTo>
                    <a:pt x="596" y="1752"/>
                  </a:lnTo>
                  <a:lnTo>
                    <a:pt x="621" y="1761"/>
                  </a:lnTo>
                  <a:lnTo>
                    <a:pt x="646" y="1773"/>
                  </a:lnTo>
                  <a:lnTo>
                    <a:pt x="668" y="1780"/>
                  </a:lnTo>
                  <a:lnTo>
                    <a:pt x="691" y="1788"/>
                  </a:lnTo>
                  <a:lnTo>
                    <a:pt x="716" y="1796"/>
                  </a:lnTo>
                  <a:lnTo>
                    <a:pt x="741" y="1803"/>
                  </a:lnTo>
                  <a:lnTo>
                    <a:pt x="765" y="1809"/>
                  </a:lnTo>
                  <a:lnTo>
                    <a:pt x="792" y="1815"/>
                  </a:lnTo>
                  <a:lnTo>
                    <a:pt x="817" y="1820"/>
                  </a:lnTo>
                  <a:lnTo>
                    <a:pt x="843" y="1826"/>
                  </a:lnTo>
                  <a:lnTo>
                    <a:pt x="868" y="1830"/>
                  </a:lnTo>
                  <a:lnTo>
                    <a:pt x="895" y="1834"/>
                  </a:lnTo>
                  <a:lnTo>
                    <a:pt x="919" y="1838"/>
                  </a:lnTo>
                  <a:lnTo>
                    <a:pt x="948" y="1841"/>
                  </a:lnTo>
                  <a:lnTo>
                    <a:pt x="974" y="1843"/>
                  </a:lnTo>
                  <a:lnTo>
                    <a:pt x="1001" y="1845"/>
                  </a:lnTo>
                  <a:lnTo>
                    <a:pt x="1029" y="1845"/>
                  </a:lnTo>
                  <a:lnTo>
                    <a:pt x="1058" y="1847"/>
                  </a:lnTo>
                  <a:lnTo>
                    <a:pt x="1058" y="18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75"/>
            <p:cNvSpPr>
              <a:spLocks/>
            </p:cNvSpPr>
            <p:nvPr/>
          </p:nvSpPr>
          <p:spPr bwMode="auto">
            <a:xfrm>
              <a:off x="7599363" y="4805363"/>
              <a:ext cx="388938" cy="419100"/>
            </a:xfrm>
            <a:custGeom>
              <a:avLst/>
              <a:gdLst>
                <a:gd name="T0" fmla="*/ 491 w 491"/>
                <a:gd name="T1" fmla="*/ 0 h 528"/>
                <a:gd name="T2" fmla="*/ 375 w 491"/>
                <a:gd name="T3" fmla="*/ 528 h 528"/>
                <a:gd name="T4" fmla="*/ 190 w 491"/>
                <a:gd name="T5" fmla="*/ 528 h 528"/>
                <a:gd name="T6" fmla="*/ 0 w 491"/>
                <a:gd name="T7" fmla="*/ 213 h 528"/>
                <a:gd name="T8" fmla="*/ 491 w 491"/>
                <a:gd name="T9" fmla="*/ 0 h 528"/>
                <a:gd name="T10" fmla="*/ 491 w 491"/>
                <a:gd name="T11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1" h="528">
                  <a:moveTo>
                    <a:pt x="491" y="0"/>
                  </a:moveTo>
                  <a:lnTo>
                    <a:pt x="375" y="528"/>
                  </a:lnTo>
                  <a:lnTo>
                    <a:pt x="190" y="528"/>
                  </a:lnTo>
                  <a:lnTo>
                    <a:pt x="0" y="213"/>
                  </a:lnTo>
                  <a:lnTo>
                    <a:pt x="491" y="0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76"/>
            <p:cNvSpPr>
              <a:spLocks/>
            </p:cNvSpPr>
            <p:nvPr/>
          </p:nvSpPr>
          <p:spPr bwMode="auto">
            <a:xfrm>
              <a:off x="6662738" y="4822825"/>
              <a:ext cx="388938" cy="409575"/>
            </a:xfrm>
            <a:custGeom>
              <a:avLst/>
              <a:gdLst>
                <a:gd name="T0" fmla="*/ 0 w 491"/>
                <a:gd name="T1" fmla="*/ 0 h 515"/>
                <a:gd name="T2" fmla="*/ 114 w 491"/>
                <a:gd name="T3" fmla="*/ 515 h 515"/>
                <a:gd name="T4" fmla="*/ 103 w 491"/>
                <a:gd name="T5" fmla="*/ 515 h 515"/>
                <a:gd name="T6" fmla="*/ 95 w 491"/>
                <a:gd name="T7" fmla="*/ 515 h 515"/>
                <a:gd name="T8" fmla="*/ 90 w 491"/>
                <a:gd name="T9" fmla="*/ 515 h 515"/>
                <a:gd name="T10" fmla="*/ 88 w 491"/>
                <a:gd name="T11" fmla="*/ 515 h 515"/>
                <a:gd name="T12" fmla="*/ 95 w 491"/>
                <a:gd name="T13" fmla="*/ 515 h 515"/>
                <a:gd name="T14" fmla="*/ 105 w 491"/>
                <a:gd name="T15" fmla="*/ 515 h 515"/>
                <a:gd name="T16" fmla="*/ 122 w 491"/>
                <a:gd name="T17" fmla="*/ 515 h 515"/>
                <a:gd name="T18" fmla="*/ 132 w 491"/>
                <a:gd name="T19" fmla="*/ 515 h 515"/>
                <a:gd name="T20" fmla="*/ 143 w 491"/>
                <a:gd name="T21" fmla="*/ 515 h 515"/>
                <a:gd name="T22" fmla="*/ 152 w 491"/>
                <a:gd name="T23" fmla="*/ 515 h 515"/>
                <a:gd name="T24" fmla="*/ 164 w 491"/>
                <a:gd name="T25" fmla="*/ 515 h 515"/>
                <a:gd name="T26" fmla="*/ 177 w 491"/>
                <a:gd name="T27" fmla="*/ 515 h 515"/>
                <a:gd name="T28" fmla="*/ 187 w 491"/>
                <a:gd name="T29" fmla="*/ 515 h 515"/>
                <a:gd name="T30" fmla="*/ 198 w 491"/>
                <a:gd name="T31" fmla="*/ 515 h 515"/>
                <a:gd name="T32" fmla="*/ 209 w 491"/>
                <a:gd name="T33" fmla="*/ 515 h 515"/>
                <a:gd name="T34" fmla="*/ 221 w 491"/>
                <a:gd name="T35" fmla="*/ 515 h 515"/>
                <a:gd name="T36" fmla="*/ 232 w 491"/>
                <a:gd name="T37" fmla="*/ 515 h 515"/>
                <a:gd name="T38" fmla="*/ 244 w 491"/>
                <a:gd name="T39" fmla="*/ 515 h 515"/>
                <a:gd name="T40" fmla="*/ 255 w 491"/>
                <a:gd name="T41" fmla="*/ 515 h 515"/>
                <a:gd name="T42" fmla="*/ 272 w 491"/>
                <a:gd name="T43" fmla="*/ 515 h 515"/>
                <a:gd name="T44" fmla="*/ 289 w 491"/>
                <a:gd name="T45" fmla="*/ 515 h 515"/>
                <a:gd name="T46" fmla="*/ 299 w 491"/>
                <a:gd name="T47" fmla="*/ 515 h 515"/>
                <a:gd name="T48" fmla="*/ 303 w 491"/>
                <a:gd name="T49" fmla="*/ 515 h 515"/>
                <a:gd name="T50" fmla="*/ 491 w 491"/>
                <a:gd name="T51" fmla="*/ 213 h 515"/>
                <a:gd name="T52" fmla="*/ 0 w 491"/>
                <a:gd name="T53" fmla="*/ 0 h 515"/>
                <a:gd name="T54" fmla="*/ 0 w 491"/>
                <a:gd name="T55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1" h="515">
                  <a:moveTo>
                    <a:pt x="0" y="0"/>
                  </a:moveTo>
                  <a:lnTo>
                    <a:pt x="114" y="515"/>
                  </a:lnTo>
                  <a:lnTo>
                    <a:pt x="103" y="515"/>
                  </a:lnTo>
                  <a:lnTo>
                    <a:pt x="95" y="515"/>
                  </a:lnTo>
                  <a:lnTo>
                    <a:pt x="90" y="515"/>
                  </a:lnTo>
                  <a:lnTo>
                    <a:pt x="88" y="515"/>
                  </a:lnTo>
                  <a:lnTo>
                    <a:pt x="95" y="515"/>
                  </a:lnTo>
                  <a:lnTo>
                    <a:pt x="105" y="515"/>
                  </a:lnTo>
                  <a:lnTo>
                    <a:pt x="122" y="515"/>
                  </a:lnTo>
                  <a:lnTo>
                    <a:pt x="132" y="515"/>
                  </a:lnTo>
                  <a:lnTo>
                    <a:pt x="143" y="515"/>
                  </a:lnTo>
                  <a:lnTo>
                    <a:pt x="152" y="515"/>
                  </a:lnTo>
                  <a:lnTo>
                    <a:pt x="164" y="515"/>
                  </a:lnTo>
                  <a:lnTo>
                    <a:pt x="177" y="515"/>
                  </a:lnTo>
                  <a:lnTo>
                    <a:pt x="187" y="515"/>
                  </a:lnTo>
                  <a:lnTo>
                    <a:pt x="198" y="515"/>
                  </a:lnTo>
                  <a:lnTo>
                    <a:pt x="209" y="515"/>
                  </a:lnTo>
                  <a:lnTo>
                    <a:pt x="221" y="515"/>
                  </a:lnTo>
                  <a:lnTo>
                    <a:pt x="232" y="515"/>
                  </a:lnTo>
                  <a:lnTo>
                    <a:pt x="244" y="515"/>
                  </a:lnTo>
                  <a:lnTo>
                    <a:pt x="255" y="515"/>
                  </a:lnTo>
                  <a:lnTo>
                    <a:pt x="272" y="515"/>
                  </a:lnTo>
                  <a:lnTo>
                    <a:pt x="289" y="515"/>
                  </a:lnTo>
                  <a:lnTo>
                    <a:pt x="299" y="515"/>
                  </a:lnTo>
                  <a:lnTo>
                    <a:pt x="303" y="515"/>
                  </a:lnTo>
                  <a:lnTo>
                    <a:pt x="491" y="21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79"/>
            <p:cNvSpPr>
              <a:spLocks/>
            </p:cNvSpPr>
            <p:nvPr/>
          </p:nvSpPr>
          <p:spPr bwMode="auto">
            <a:xfrm>
              <a:off x="6243638" y="3956050"/>
              <a:ext cx="766763" cy="820738"/>
            </a:xfrm>
            <a:custGeom>
              <a:avLst/>
              <a:gdLst>
                <a:gd name="T0" fmla="*/ 517 w 965"/>
                <a:gd name="T1" fmla="*/ 1029 h 1033"/>
                <a:gd name="T2" fmla="*/ 566 w 965"/>
                <a:gd name="T3" fmla="*/ 1023 h 1033"/>
                <a:gd name="T4" fmla="*/ 614 w 965"/>
                <a:gd name="T5" fmla="*/ 1010 h 1033"/>
                <a:gd name="T6" fmla="*/ 660 w 965"/>
                <a:gd name="T7" fmla="*/ 995 h 1033"/>
                <a:gd name="T8" fmla="*/ 718 w 965"/>
                <a:gd name="T9" fmla="*/ 960 h 1033"/>
                <a:gd name="T10" fmla="*/ 768 w 965"/>
                <a:gd name="T11" fmla="*/ 926 h 1033"/>
                <a:gd name="T12" fmla="*/ 836 w 965"/>
                <a:gd name="T13" fmla="*/ 861 h 1033"/>
                <a:gd name="T14" fmla="*/ 886 w 965"/>
                <a:gd name="T15" fmla="*/ 791 h 1033"/>
                <a:gd name="T16" fmla="*/ 908 w 965"/>
                <a:gd name="T17" fmla="*/ 747 h 1033"/>
                <a:gd name="T18" fmla="*/ 927 w 965"/>
                <a:gd name="T19" fmla="*/ 702 h 1033"/>
                <a:gd name="T20" fmla="*/ 943 w 965"/>
                <a:gd name="T21" fmla="*/ 654 h 1033"/>
                <a:gd name="T22" fmla="*/ 956 w 965"/>
                <a:gd name="T23" fmla="*/ 605 h 1033"/>
                <a:gd name="T24" fmla="*/ 962 w 965"/>
                <a:gd name="T25" fmla="*/ 553 h 1033"/>
                <a:gd name="T26" fmla="*/ 964 w 965"/>
                <a:gd name="T27" fmla="*/ 502 h 1033"/>
                <a:gd name="T28" fmla="*/ 960 w 965"/>
                <a:gd name="T29" fmla="*/ 449 h 1033"/>
                <a:gd name="T30" fmla="*/ 950 w 965"/>
                <a:gd name="T31" fmla="*/ 397 h 1033"/>
                <a:gd name="T32" fmla="*/ 935 w 965"/>
                <a:gd name="T33" fmla="*/ 350 h 1033"/>
                <a:gd name="T34" fmla="*/ 920 w 965"/>
                <a:gd name="T35" fmla="*/ 302 h 1033"/>
                <a:gd name="T36" fmla="*/ 897 w 965"/>
                <a:gd name="T37" fmla="*/ 257 h 1033"/>
                <a:gd name="T38" fmla="*/ 865 w 965"/>
                <a:gd name="T39" fmla="*/ 203 h 1033"/>
                <a:gd name="T40" fmla="*/ 804 w 965"/>
                <a:gd name="T41" fmla="*/ 133 h 1033"/>
                <a:gd name="T42" fmla="*/ 739 w 965"/>
                <a:gd name="T43" fmla="*/ 80 h 1033"/>
                <a:gd name="T44" fmla="*/ 688 w 965"/>
                <a:gd name="T45" fmla="*/ 47 h 1033"/>
                <a:gd name="T46" fmla="*/ 635 w 965"/>
                <a:gd name="T47" fmla="*/ 27 h 1033"/>
                <a:gd name="T48" fmla="*/ 591 w 965"/>
                <a:gd name="T49" fmla="*/ 9 h 1033"/>
                <a:gd name="T50" fmla="*/ 542 w 965"/>
                <a:gd name="T51" fmla="*/ 2 h 1033"/>
                <a:gd name="T52" fmla="*/ 494 w 965"/>
                <a:gd name="T53" fmla="*/ 0 h 1033"/>
                <a:gd name="T54" fmla="*/ 443 w 965"/>
                <a:gd name="T55" fmla="*/ 0 h 1033"/>
                <a:gd name="T56" fmla="*/ 395 w 965"/>
                <a:gd name="T57" fmla="*/ 8 h 1033"/>
                <a:gd name="T58" fmla="*/ 348 w 965"/>
                <a:gd name="T59" fmla="*/ 17 h 1033"/>
                <a:gd name="T60" fmla="*/ 302 w 965"/>
                <a:gd name="T61" fmla="*/ 36 h 1033"/>
                <a:gd name="T62" fmla="*/ 259 w 965"/>
                <a:gd name="T63" fmla="*/ 53 h 1033"/>
                <a:gd name="T64" fmla="*/ 192 w 965"/>
                <a:gd name="T65" fmla="*/ 99 h 1033"/>
                <a:gd name="T66" fmla="*/ 124 w 965"/>
                <a:gd name="T67" fmla="*/ 169 h 1033"/>
                <a:gd name="T68" fmla="*/ 72 w 965"/>
                <a:gd name="T69" fmla="*/ 236 h 1033"/>
                <a:gd name="T70" fmla="*/ 50 w 965"/>
                <a:gd name="T71" fmla="*/ 279 h 1033"/>
                <a:gd name="T72" fmla="*/ 31 w 965"/>
                <a:gd name="T73" fmla="*/ 327 h 1033"/>
                <a:gd name="T74" fmla="*/ 15 w 965"/>
                <a:gd name="T75" fmla="*/ 373 h 1033"/>
                <a:gd name="T76" fmla="*/ 6 w 965"/>
                <a:gd name="T77" fmla="*/ 422 h 1033"/>
                <a:gd name="T78" fmla="*/ 0 w 965"/>
                <a:gd name="T79" fmla="*/ 475 h 1033"/>
                <a:gd name="T80" fmla="*/ 0 w 965"/>
                <a:gd name="T81" fmla="*/ 529 h 1033"/>
                <a:gd name="T82" fmla="*/ 2 w 965"/>
                <a:gd name="T83" fmla="*/ 578 h 1033"/>
                <a:gd name="T84" fmla="*/ 10 w 965"/>
                <a:gd name="T85" fmla="*/ 629 h 1033"/>
                <a:gd name="T86" fmla="*/ 23 w 965"/>
                <a:gd name="T87" fmla="*/ 679 h 1033"/>
                <a:gd name="T88" fmla="*/ 40 w 965"/>
                <a:gd name="T89" fmla="*/ 725 h 1033"/>
                <a:gd name="T90" fmla="*/ 61 w 965"/>
                <a:gd name="T91" fmla="*/ 768 h 1033"/>
                <a:gd name="T92" fmla="*/ 93 w 965"/>
                <a:gd name="T93" fmla="*/ 822 h 1033"/>
                <a:gd name="T94" fmla="*/ 156 w 965"/>
                <a:gd name="T95" fmla="*/ 896 h 1033"/>
                <a:gd name="T96" fmla="*/ 228 w 965"/>
                <a:gd name="T97" fmla="*/ 955 h 1033"/>
                <a:gd name="T98" fmla="*/ 281 w 965"/>
                <a:gd name="T99" fmla="*/ 985 h 1033"/>
                <a:gd name="T100" fmla="*/ 325 w 965"/>
                <a:gd name="T101" fmla="*/ 1002 h 1033"/>
                <a:gd name="T102" fmla="*/ 371 w 965"/>
                <a:gd name="T103" fmla="*/ 1017 h 1033"/>
                <a:gd name="T104" fmla="*/ 418 w 965"/>
                <a:gd name="T105" fmla="*/ 1027 h 1033"/>
                <a:gd name="T106" fmla="*/ 470 w 965"/>
                <a:gd name="T107" fmla="*/ 1031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65" h="1033">
                  <a:moveTo>
                    <a:pt x="483" y="1033"/>
                  </a:moveTo>
                  <a:lnTo>
                    <a:pt x="494" y="1031"/>
                  </a:lnTo>
                  <a:lnTo>
                    <a:pt x="506" y="1031"/>
                  </a:lnTo>
                  <a:lnTo>
                    <a:pt x="517" y="1029"/>
                  </a:lnTo>
                  <a:lnTo>
                    <a:pt x="530" y="1029"/>
                  </a:lnTo>
                  <a:lnTo>
                    <a:pt x="542" y="1027"/>
                  </a:lnTo>
                  <a:lnTo>
                    <a:pt x="555" y="1025"/>
                  </a:lnTo>
                  <a:lnTo>
                    <a:pt x="566" y="1023"/>
                  </a:lnTo>
                  <a:lnTo>
                    <a:pt x="580" y="1021"/>
                  </a:lnTo>
                  <a:lnTo>
                    <a:pt x="591" y="1017"/>
                  </a:lnTo>
                  <a:lnTo>
                    <a:pt x="603" y="1014"/>
                  </a:lnTo>
                  <a:lnTo>
                    <a:pt x="614" y="1010"/>
                  </a:lnTo>
                  <a:lnTo>
                    <a:pt x="625" y="1008"/>
                  </a:lnTo>
                  <a:lnTo>
                    <a:pt x="635" y="1002"/>
                  </a:lnTo>
                  <a:lnTo>
                    <a:pt x="646" y="998"/>
                  </a:lnTo>
                  <a:lnTo>
                    <a:pt x="660" y="995"/>
                  </a:lnTo>
                  <a:lnTo>
                    <a:pt x="671" y="991"/>
                  </a:lnTo>
                  <a:lnTo>
                    <a:pt x="688" y="979"/>
                  </a:lnTo>
                  <a:lnTo>
                    <a:pt x="709" y="968"/>
                  </a:lnTo>
                  <a:lnTo>
                    <a:pt x="718" y="960"/>
                  </a:lnTo>
                  <a:lnTo>
                    <a:pt x="730" y="955"/>
                  </a:lnTo>
                  <a:lnTo>
                    <a:pt x="739" y="947"/>
                  </a:lnTo>
                  <a:lnTo>
                    <a:pt x="751" y="941"/>
                  </a:lnTo>
                  <a:lnTo>
                    <a:pt x="768" y="926"/>
                  </a:lnTo>
                  <a:lnTo>
                    <a:pt x="787" y="913"/>
                  </a:lnTo>
                  <a:lnTo>
                    <a:pt x="804" y="896"/>
                  </a:lnTo>
                  <a:lnTo>
                    <a:pt x="823" y="880"/>
                  </a:lnTo>
                  <a:lnTo>
                    <a:pt x="836" y="861"/>
                  </a:lnTo>
                  <a:lnTo>
                    <a:pt x="851" y="842"/>
                  </a:lnTo>
                  <a:lnTo>
                    <a:pt x="865" y="822"/>
                  </a:lnTo>
                  <a:lnTo>
                    <a:pt x="880" y="802"/>
                  </a:lnTo>
                  <a:lnTo>
                    <a:pt x="886" y="791"/>
                  </a:lnTo>
                  <a:lnTo>
                    <a:pt x="891" y="780"/>
                  </a:lnTo>
                  <a:lnTo>
                    <a:pt x="897" y="768"/>
                  </a:lnTo>
                  <a:lnTo>
                    <a:pt x="903" y="759"/>
                  </a:lnTo>
                  <a:lnTo>
                    <a:pt x="908" y="747"/>
                  </a:lnTo>
                  <a:lnTo>
                    <a:pt x="914" y="736"/>
                  </a:lnTo>
                  <a:lnTo>
                    <a:pt x="920" y="725"/>
                  </a:lnTo>
                  <a:lnTo>
                    <a:pt x="926" y="715"/>
                  </a:lnTo>
                  <a:lnTo>
                    <a:pt x="927" y="702"/>
                  </a:lnTo>
                  <a:lnTo>
                    <a:pt x="933" y="690"/>
                  </a:lnTo>
                  <a:lnTo>
                    <a:pt x="935" y="679"/>
                  </a:lnTo>
                  <a:lnTo>
                    <a:pt x="941" y="667"/>
                  </a:lnTo>
                  <a:lnTo>
                    <a:pt x="943" y="654"/>
                  </a:lnTo>
                  <a:lnTo>
                    <a:pt x="946" y="643"/>
                  </a:lnTo>
                  <a:lnTo>
                    <a:pt x="950" y="629"/>
                  </a:lnTo>
                  <a:lnTo>
                    <a:pt x="954" y="618"/>
                  </a:lnTo>
                  <a:lnTo>
                    <a:pt x="956" y="605"/>
                  </a:lnTo>
                  <a:lnTo>
                    <a:pt x="958" y="591"/>
                  </a:lnTo>
                  <a:lnTo>
                    <a:pt x="960" y="578"/>
                  </a:lnTo>
                  <a:lnTo>
                    <a:pt x="962" y="567"/>
                  </a:lnTo>
                  <a:lnTo>
                    <a:pt x="962" y="553"/>
                  </a:lnTo>
                  <a:lnTo>
                    <a:pt x="964" y="542"/>
                  </a:lnTo>
                  <a:lnTo>
                    <a:pt x="964" y="529"/>
                  </a:lnTo>
                  <a:lnTo>
                    <a:pt x="965" y="517"/>
                  </a:lnTo>
                  <a:lnTo>
                    <a:pt x="964" y="502"/>
                  </a:lnTo>
                  <a:lnTo>
                    <a:pt x="964" y="487"/>
                  </a:lnTo>
                  <a:lnTo>
                    <a:pt x="962" y="475"/>
                  </a:lnTo>
                  <a:lnTo>
                    <a:pt x="962" y="460"/>
                  </a:lnTo>
                  <a:lnTo>
                    <a:pt x="960" y="449"/>
                  </a:lnTo>
                  <a:lnTo>
                    <a:pt x="958" y="434"/>
                  </a:lnTo>
                  <a:lnTo>
                    <a:pt x="956" y="422"/>
                  </a:lnTo>
                  <a:lnTo>
                    <a:pt x="954" y="411"/>
                  </a:lnTo>
                  <a:lnTo>
                    <a:pt x="950" y="397"/>
                  </a:lnTo>
                  <a:lnTo>
                    <a:pt x="946" y="386"/>
                  </a:lnTo>
                  <a:lnTo>
                    <a:pt x="943" y="373"/>
                  </a:lnTo>
                  <a:lnTo>
                    <a:pt x="941" y="361"/>
                  </a:lnTo>
                  <a:lnTo>
                    <a:pt x="935" y="350"/>
                  </a:lnTo>
                  <a:lnTo>
                    <a:pt x="933" y="337"/>
                  </a:lnTo>
                  <a:lnTo>
                    <a:pt x="927" y="327"/>
                  </a:lnTo>
                  <a:lnTo>
                    <a:pt x="926" y="316"/>
                  </a:lnTo>
                  <a:lnTo>
                    <a:pt x="920" y="302"/>
                  </a:lnTo>
                  <a:lnTo>
                    <a:pt x="914" y="291"/>
                  </a:lnTo>
                  <a:lnTo>
                    <a:pt x="908" y="279"/>
                  </a:lnTo>
                  <a:lnTo>
                    <a:pt x="903" y="266"/>
                  </a:lnTo>
                  <a:lnTo>
                    <a:pt x="897" y="257"/>
                  </a:lnTo>
                  <a:lnTo>
                    <a:pt x="891" y="247"/>
                  </a:lnTo>
                  <a:lnTo>
                    <a:pt x="886" y="236"/>
                  </a:lnTo>
                  <a:lnTo>
                    <a:pt x="880" y="226"/>
                  </a:lnTo>
                  <a:lnTo>
                    <a:pt x="865" y="203"/>
                  </a:lnTo>
                  <a:lnTo>
                    <a:pt x="851" y="186"/>
                  </a:lnTo>
                  <a:lnTo>
                    <a:pt x="836" y="169"/>
                  </a:lnTo>
                  <a:lnTo>
                    <a:pt x="823" y="152"/>
                  </a:lnTo>
                  <a:lnTo>
                    <a:pt x="804" y="133"/>
                  </a:lnTo>
                  <a:lnTo>
                    <a:pt x="787" y="116"/>
                  </a:lnTo>
                  <a:lnTo>
                    <a:pt x="768" y="99"/>
                  </a:lnTo>
                  <a:lnTo>
                    <a:pt x="751" y="87"/>
                  </a:lnTo>
                  <a:lnTo>
                    <a:pt x="739" y="80"/>
                  </a:lnTo>
                  <a:lnTo>
                    <a:pt x="730" y="72"/>
                  </a:lnTo>
                  <a:lnTo>
                    <a:pt x="718" y="65"/>
                  </a:lnTo>
                  <a:lnTo>
                    <a:pt x="709" y="61"/>
                  </a:lnTo>
                  <a:lnTo>
                    <a:pt x="688" y="47"/>
                  </a:lnTo>
                  <a:lnTo>
                    <a:pt x="671" y="42"/>
                  </a:lnTo>
                  <a:lnTo>
                    <a:pt x="660" y="36"/>
                  </a:lnTo>
                  <a:lnTo>
                    <a:pt x="646" y="28"/>
                  </a:lnTo>
                  <a:lnTo>
                    <a:pt x="635" y="27"/>
                  </a:lnTo>
                  <a:lnTo>
                    <a:pt x="625" y="21"/>
                  </a:lnTo>
                  <a:lnTo>
                    <a:pt x="614" y="17"/>
                  </a:lnTo>
                  <a:lnTo>
                    <a:pt x="603" y="15"/>
                  </a:lnTo>
                  <a:lnTo>
                    <a:pt x="591" y="9"/>
                  </a:lnTo>
                  <a:lnTo>
                    <a:pt x="580" y="9"/>
                  </a:lnTo>
                  <a:lnTo>
                    <a:pt x="566" y="8"/>
                  </a:lnTo>
                  <a:lnTo>
                    <a:pt x="555" y="4"/>
                  </a:lnTo>
                  <a:lnTo>
                    <a:pt x="542" y="2"/>
                  </a:lnTo>
                  <a:lnTo>
                    <a:pt x="530" y="2"/>
                  </a:lnTo>
                  <a:lnTo>
                    <a:pt x="517" y="0"/>
                  </a:lnTo>
                  <a:lnTo>
                    <a:pt x="506" y="0"/>
                  </a:lnTo>
                  <a:lnTo>
                    <a:pt x="494" y="0"/>
                  </a:lnTo>
                  <a:lnTo>
                    <a:pt x="483" y="0"/>
                  </a:lnTo>
                  <a:lnTo>
                    <a:pt x="470" y="0"/>
                  </a:lnTo>
                  <a:lnTo>
                    <a:pt x="456" y="0"/>
                  </a:lnTo>
                  <a:lnTo>
                    <a:pt x="443" y="0"/>
                  </a:lnTo>
                  <a:lnTo>
                    <a:pt x="432" y="2"/>
                  </a:lnTo>
                  <a:lnTo>
                    <a:pt x="418" y="2"/>
                  </a:lnTo>
                  <a:lnTo>
                    <a:pt x="407" y="4"/>
                  </a:lnTo>
                  <a:lnTo>
                    <a:pt x="395" y="8"/>
                  </a:lnTo>
                  <a:lnTo>
                    <a:pt x="384" y="9"/>
                  </a:lnTo>
                  <a:lnTo>
                    <a:pt x="371" y="9"/>
                  </a:lnTo>
                  <a:lnTo>
                    <a:pt x="359" y="15"/>
                  </a:lnTo>
                  <a:lnTo>
                    <a:pt x="348" y="17"/>
                  </a:lnTo>
                  <a:lnTo>
                    <a:pt x="337" y="21"/>
                  </a:lnTo>
                  <a:lnTo>
                    <a:pt x="325" y="27"/>
                  </a:lnTo>
                  <a:lnTo>
                    <a:pt x="314" y="28"/>
                  </a:lnTo>
                  <a:lnTo>
                    <a:pt x="302" y="36"/>
                  </a:lnTo>
                  <a:lnTo>
                    <a:pt x="293" y="42"/>
                  </a:lnTo>
                  <a:lnTo>
                    <a:pt x="281" y="46"/>
                  </a:lnTo>
                  <a:lnTo>
                    <a:pt x="270" y="47"/>
                  </a:lnTo>
                  <a:lnTo>
                    <a:pt x="259" y="53"/>
                  </a:lnTo>
                  <a:lnTo>
                    <a:pt x="249" y="61"/>
                  </a:lnTo>
                  <a:lnTo>
                    <a:pt x="228" y="72"/>
                  </a:lnTo>
                  <a:lnTo>
                    <a:pt x="211" y="87"/>
                  </a:lnTo>
                  <a:lnTo>
                    <a:pt x="192" y="99"/>
                  </a:lnTo>
                  <a:lnTo>
                    <a:pt x="173" y="116"/>
                  </a:lnTo>
                  <a:lnTo>
                    <a:pt x="156" y="133"/>
                  </a:lnTo>
                  <a:lnTo>
                    <a:pt x="141" y="152"/>
                  </a:lnTo>
                  <a:lnTo>
                    <a:pt x="124" y="169"/>
                  </a:lnTo>
                  <a:lnTo>
                    <a:pt x="109" y="186"/>
                  </a:lnTo>
                  <a:lnTo>
                    <a:pt x="93" y="203"/>
                  </a:lnTo>
                  <a:lnTo>
                    <a:pt x="80" y="226"/>
                  </a:lnTo>
                  <a:lnTo>
                    <a:pt x="72" y="236"/>
                  </a:lnTo>
                  <a:lnTo>
                    <a:pt x="67" y="247"/>
                  </a:lnTo>
                  <a:lnTo>
                    <a:pt x="61" y="257"/>
                  </a:lnTo>
                  <a:lnTo>
                    <a:pt x="55" y="266"/>
                  </a:lnTo>
                  <a:lnTo>
                    <a:pt x="50" y="279"/>
                  </a:lnTo>
                  <a:lnTo>
                    <a:pt x="44" y="291"/>
                  </a:lnTo>
                  <a:lnTo>
                    <a:pt x="40" y="302"/>
                  </a:lnTo>
                  <a:lnTo>
                    <a:pt x="36" y="316"/>
                  </a:lnTo>
                  <a:lnTo>
                    <a:pt x="31" y="327"/>
                  </a:lnTo>
                  <a:lnTo>
                    <a:pt x="27" y="337"/>
                  </a:lnTo>
                  <a:lnTo>
                    <a:pt x="23" y="350"/>
                  </a:lnTo>
                  <a:lnTo>
                    <a:pt x="19" y="361"/>
                  </a:lnTo>
                  <a:lnTo>
                    <a:pt x="15" y="373"/>
                  </a:lnTo>
                  <a:lnTo>
                    <a:pt x="14" y="386"/>
                  </a:lnTo>
                  <a:lnTo>
                    <a:pt x="10" y="397"/>
                  </a:lnTo>
                  <a:lnTo>
                    <a:pt x="10" y="411"/>
                  </a:lnTo>
                  <a:lnTo>
                    <a:pt x="6" y="422"/>
                  </a:lnTo>
                  <a:lnTo>
                    <a:pt x="4" y="434"/>
                  </a:lnTo>
                  <a:lnTo>
                    <a:pt x="2" y="449"/>
                  </a:lnTo>
                  <a:lnTo>
                    <a:pt x="2" y="460"/>
                  </a:lnTo>
                  <a:lnTo>
                    <a:pt x="0" y="475"/>
                  </a:lnTo>
                  <a:lnTo>
                    <a:pt x="0" y="487"/>
                  </a:lnTo>
                  <a:lnTo>
                    <a:pt x="0" y="502"/>
                  </a:lnTo>
                  <a:lnTo>
                    <a:pt x="0" y="517"/>
                  </a:lnTo>
                  <a:lnTo>
                    <a:pt x="0" y="529"/>
                  </a:lnTo>
                  <a:lnTo>
                    <a:pt x="0" y="542"/>
                  </a:lnTo>
                  <a:lnTo>
                    <a:pt x="0" y="553"/>
                  </a:lnTo>
                  <a:lnTo>
                    <a:pt x="2" y="567"/>
                  </a:lnTo>
                  <a:lnTo>
                    <a:pt x="2" y="578"/>
                  </a:lnTo>
                  <a:lnTo>
                    <a:pt x="4" y="591"/>
                  </a:lnTo>
                  <a:lnTo>
                    <a:pt x="6" y="605"/>
                  </a:lnTo>
                  <a:lnTo>
                    <a:pt x="10" y="618"/>
                  </a:lnTo>
                  <a:lnTo>
                    <a:pt x="10" y="629"/>
                  </a:lnTo>
                  <a:lnTo>
                    <a:pt x="14" y="643"/>
                  </a:lnTo>
                  <a:lnTo>
                    <a:pt x="15" y="654"/>
                  </a:lnTo>
                  <a:lnTo>
                    <a:pt x="19" y="667"/>
                  </a:lnTo>
                  <a:lnTo>
                    <a:pt x="23" y="679"/>
                  </a:lnTo>
                  <a:lnTo>
                    <a:pt x="27" y="690"/>
                  </a:lnTo>
                  <a:lnTo>
                    <a:pt x="31" y="702"/>
                  </a:lnTo>
                  <a:lnTo>
                    <a:pt x="36" y="715"/>
                  </a:lnTo>
                  <a:lnTo>
                    <a:pt x="40" y="725"/>
                  </a:lnTo>
                  <a:lnTo>
                    <a:pt x="44" y="736"/>
                  </a:lnTo>
                  <a:lnTo>
                    <a:pt x="50" y="747"/>
                  </a:lnTo>
                  <a:lnTo>
                    <a:pt x="55" y="759"/>
                  </a:lnTo>
                  <a:lnTo>
                    <a:pt x="61" y="768"/>
                  </a:lnTo>
                  <a:lnTo>
                    <a:pt x="67" y="780"/>
                  </a:lnTo>
                  <a:lnTo>
                    <a:pt x="72" y="791"/>
                  </a:lnTo>
                  <a:lnTo>
                    <a:pt x="80" y="802"/>
                  </a:lnTo>
                  <a:lnTo>
                    <a:pt x="93" y="822"/>
                  </a:lnTo>
                  <a:lnTo>
                    <a:pt x="109" y="842"/>
                  </a:lnTo>
                  <a:lnTo>
                    <a:pt x="124" y="861"/>
                  </a:lnTo>
                  <a:lnTo>
                    <a:pt x="141" y="880"/>
                  </a:lnTo>
                  <a:lnTo>
                    <a:pt x="156" y="896"/>
                  </a:lnTo>
                  <a:lnTo>
                    <a:pt x="173" y="913"/>
                  </a:lnTo>
                  <a:lnTo>
                    <a:pt x="192" y="926"/>
                  </a:lnTo>
                  <a:lnTo>
                    <a:pt x="211" y="941"/>
                  </a:lnTo>
                  <a:lnTo>
                    <a:pt x="228" y="955"/>
                  </a:lnTo>
                  <a:lnTo>
                    <a:pt x="249" y="968"/>
                  </a:lnTo>
                  <a:lnTo>
                    <a:pt x="259" y="974"/>
                  </a:lnTo>
                  <a:lnTo>
                    <a:pt x="270" y="979"/>
                  </a:lnTo>
                  <a:lnTo>
                    <a:pt x="281" y="985"/>
                  </a:lnTo>
                  <a:lnTo>
                    <a:pt x="293" y="991"/>
                  </a:lnTo>
                  <a:lnTo>
                    <a:pt x="302" y="995"/>
                  </a:lnTo>
                  <a:lnTo>
                    <a:pt x="314" y="998"/>
                  </a:lnTo>
                  <a:lnTo>
                    <a:pt x="325" y="1002"/>
                  </a:lnTo>
                  <a:lnTo>
                    <a:pt x="337" y="1008"/>
                  </a:lnTo>
                  <a:lnTo>
                    <a:pt x="348" y="1010"/>
                  </a:lnTo>
                  <a:lnTo>
                    <a:pt x="359" y="1014"/>
                  </a:lnTo>
                  <a:lnTo>
                    <a:pt x="371" y="1017"/>
                  </a:lnTo>
                  <a:lnTo>
                    <a:pt x="384" y="1021"/>
                  </a:lnTo>
                  <a:lnTo>
                    <a:pt x="395" y="1023"/>
                  </a:lnTo>
                  <a:lnTo>
                    <a:pt x="407" y="1025"/>
                  </a:lnTo>
                  <a:lnTo>
                    <a:pt x="418" y="1027"/>
                  </a:lnTo>
                  <a:lnTo>
                    <a:pt x="432" y="1029"/>
                  </a:lnTo>
                  <a:lnTo>
                    <a:pt x="443" y="1029"/>
                  </a:lnTo>
                  <a:lnTo>
                    <a:pt x="456" y="1031"/>
                  </a:lnTo>
                  <a:lnTo>
                    <a:pt x="470" y="1031"/>
                  </a:lnTo>
                  <a:lnTo>
                    <a:pt x="483" y="1033"/>
                  </a:lnTo>
                  <a:lnTo>
                    <a:pt x="483" y="10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80"/>
            <p:cNvSpPr>
              <a:spLocks/>
            </p:cNvSpPr>
            <p:nvPr/>
          </p:nvSpPr>
          <p:spPr bwMode="auto">
            <a:xfrm>
              <a:off x="6265863" y="3935413"/>
              <a:ext cx="446088" cy="307975"/>
            </a:xfrm>
            <a:custGeom>
              <a:avLst/>
              <a:gdLst>
                <a:gd name="T0" fmla="*/ 389 w 560"/>
                <a:gd name="T1" fmla="*/ 388 h 388"/>
                <a:gd name="T2" fmla="*/ 0 w 560"/>
                <a:gd name="T3" fmla="*/ 0 h 388"/>
                <a:gd name="T4" fmla="*/ 560 w 560"/>
                <a:gd name="T5" fmla="*/ 4 h 388"/>
                <a:gd name="T6" fmla="*/ 389 w 560"/>
                <a:gd name="T7" fmla="*/ 388 h 388"/>
                <a:gd name="T8" fmla="*/ 389 w 560"/>
                <a:gd name="T9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0" h="388">
                  <a:moveTo>
                    <a:pt x="389" y="388"/>
                  </a:moveTo>
                  <a:lnTo>
                    <a:pt x="0" y="0"/>
                  </a:lnTo>
                  <a:lnTo>
                    <a:pt x="560" y="4"/>
                  </a:lnTo>
                  <a:lnTo>
                    <a:pt x="389" y="388"/>
                  </a:lnTo>
                  <a:lnTo>
                    <a:pt x="389" y="3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81"/>
            <p:cNvSpPr>
              <a:spLocks/>
            </p:cNvSpPr>
            <p:nvPr/>
          </p:nvSpPr>
          <p:spPr bwMode="auto">
            <a:xfrm>
              <a:off x="6096001" y="4243388"/>
              <a:ext cx="255588" cy="317500"/>
            </a:xfrm>
            <a:custGeom>
              <a:avLst/>
              <a:gdLst>
                <a:gd name="T0" fmla="*/ 0 w 321"/>
                <a:gd name="T1" fmla="*/ 88 h 400"/>
                <a:gd name="T2" fmla="*/ 276 w 321"/>
                <a:gd name="T3" fmla="*/ 0 h 400"/>
                <a:gd name="T4" fmla="*/ 321 w 321"/>
                <a:gd name="T5" fmla="*/ 400 h 400"/>
                <a:gd name="T6" fmla="*/ 0 w 321"/>
                <a:gd name="T7" fmla="*/ 310 h 400"/>
                <a:gd name="T8" fmla="*/ 0 w 321"/>
                <a:gd name="T9" fmla="*/ 88 h 400"/>
                <a:gd name="T10" fmla="*/ 0 w 321"/>
                <a:gd name="T11" fmla="*/ 88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1" h="400">
                  <a:moveTo>
                    <a:pt x="0" y="88"/>
                  </a:moveTo>
                  <a:lnTo>
                    <a:pt x="276" y="0"/>
                  </a:lnTo>
                  <a:lnTo>
                    <a:pt x="321" y="400"/>
                  </a:lnTo>
                  <a:lnTo>
                    <a:pt x="0" y="310"/>
                  </a:lnTo>
                  <a:lnTo>
                    <a:pt x="0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82"/>
            <p:cNvSpPr>
              <a:spLocks/>
            </p:cNvSpPr>
            <p:nvPr/>
          </p:nvSpPr>
          <p:spPr bwMode="auto">
            <a:xfrm>
              <a:off x="6364288" y="4222750"/>
              <a:ext cx="95250" cy="92075"/>
            </a:xfrm>
            <a:custGeom>
              <a:avLst/>
              <a:gdLst>
                <a:gd name="T0" fmla="*/ 59 w 120"/>
                <a:gd name="T1" fmla="*/ 116 h 116"/>
                <a:gd name="T2" fmla="*/ 69 w 120"/>
                <a:gd name="T3" fmla="*/ 114 h 116"/>
                <a:gd name="T4" fmla="*/ 80 w 120"/>
                <a:gd name="T5" fmla="*/ 110 h 116"/>
                <a:gd name="T6" fmla="*/ 90 w 120"/>
                <a:gd name="T7" fmla="*/ 104 h 116"/>
                <a:gd name="T8" fmla="*/ 101 w 120"/>
                <a:gd name="T9" fmla="*/ 99 h 116"/>
                <a:gd name="T10" fmla="*/ 107 w 120"/>
                <a:gd name="T11" fmla="*/ 89 h 116"/>
                <a:gd name="T12" fmla="*/ 114 w 120"/>
                <a:gd name="T13" fmla="*/ 80 h 116"/>
                <a:gd name="T14" fmla="*/ 118 w 120"/>
                <a:gd name="T15" fmla="*/ 68 h 116"/>
                <a:gd name="T16" fmla="*/ 120 w 120"/>
                <a:gd name="T17" fmla="*/ 55 h 116"/>
                <a:gd name="T18" fmla="*/ 118 w 120"/>
                <a:gd name="T19" fmla="*/ 43 h 116"/>
                <a:gd name="T20" fmla="*/ 114 w 120"/>
                <a:gd name="T21" fmla="*/ 32 h 116"/>
                <a:gd name="T22" fmla="*/ 107 w 120"/>
                <a:gd name="T23" fmla="*/ 22 h 116"/>
                <a:gd name="T24" fmla="*/ 101 w 120"/>
                <a:gd name="T25" fmla="*/ 15 h 116"/>
                <a:gd name="T26" fmla="*/ 90 w 120"/>
                <a:gd name="T27" fmla="*/ 7 h 116"/>
                <a:gd name="T28" fmla="*/ 80 w 120"/>
                <a:gd name="T29" fmla="*/ 2 h 116"/>
                <a:gd name="T30" fmla="*/ 69 w 120"/>
                <a:gd name="T31" fmla="*/ 0 h 116"/>
                <a:gd name="T32" fmla="*/ 59 w 120"/>
                <a:gd name="T33" fmla="*/ 0 h 116"/>
                <a:gd name="T34" fmla="*/ 48 w 120"/>
                <a:gd name="T35" fmla="*/ 0 h 116"/>
                <a:gd name="T36" fmla="*/ 36 w 120"/>
                <a:gd name="T37" fmla="*/ 2 h 116"/>
                <a:gd name="T38" fmla="*/ 25 w 120"/>
                <a:gd name="T39" fmla="*/ 7 h 116"/>
                <a:gd name="T40" fmla="*/ 17 w 120"/>
                <a:gd name="T41" fmla="*/ 15 h 116"/>
                <a:gd name="T42" fmla="*/ 8 w 120"/>
                <a:gd name="T43" fmla="*/ 22 h 116"/>
                <a:gd name="T44" fmla="*/ 4 w 120"/>
                <a:gd name="T45" fmla="*/ 32 h 116"/>
                <a:gd name="T46" fmla="*/ 0 w 120"/>
                <a:gd name="T47" fmla="*/ 43 h 116"/>
                <a:gd name="T48" fmla="*/ 0 w 120"/>
                <a:gd name="T49" fmla="*/ 55 h 116"/>
                <a:gd name="T50" fmla="*/ 0 w 120"/>
                <a:gd name="T51" fmla="*/ 68 h 116"/>
                <a:gd name="T52" fmla="*/ 4 w 120"/>
                <a:gd name="T53" fmla="*/ 80 h 116"/>
                <a:gd name="T54" fmla="*/ 8 w 120"/>
                <a:gd name="T55" fmla="*/ 89 h 116"/>
                <a:gd name="T56" fmla="*/ 17 w 120"/>
                <a:gd name="T57" fmla="*/ 99 h 116"/>
                <a:gd name="T58" fmla="*/ 25 w 120"/>
                <a:gd name="T59" fmla="*/ 104 h 116"/>
                <a:gd name="T60" fmla="*/ 36 w 120"/>
                <a:gd name="T61" fmla="*/ 110 h 116"/>
                <a:gd name="T62" fmla="*/ 48 w 120"/>
                <a:gd name="T63" fmla="*/ 114 h 116"/>
                <a:gd name="T64" fmla="*/ 59 w 120"/>
                <a:gd name="T65" fmla="*/ 116 h 116"/>
                <a:gd name="T66" fmla="*/ 59 w 120"/>
                <a:gd name="T6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0" h="116">
                  <a:moveTo>
                    <a:pt x="59" y="116"/>
                  </a:moveTo>
                  <a:lnTo>
                    <a:pt x="69" y="114"/>
                  </a:lnTo>
                  <a:lnTo>
                    <a:pt x="80" y="110"/>
                  </a:lnTo>
                  <a:lnTo>
                    <a:pt x="90" y="104"/>
                  </a:lnTo>
                  <a:lnTo>
                    <a:pt x="101" y="99"/>
                  </a:lnTo>
                  <a:lnTo>
                    <a:pt x="107" y="89"/>
                  </a:lnTo>
                  <a:lnTo>
                    <a:pt x="114" y="80"/>
                  </a:lnTo>
                  <a:lnTo>
                    <a:pt x="118" y="68"/>
                  </a:lnTo>
                  <a:lnTo>
                    <a:pt x="120" y="55"/>
                  </a:lnTo>
                  <a:lnTo>
                    <a:pt x="118" y="43"/>
                  </a:lnTo>
                  <a:lnTo>
                    <a:pt x="114" y="32"/>
                  </a:lnTo>
                  <a:lnTo>
                    <a:pt x="107" y="22"/>
                  </a:lnTo>
                  <a:lnTo>
                    <a:pt x="101" y="15"/>
                  </a:lnTo>
                  <a:lnTo>
                    <a:pt x="90" y="7"/>
                  </a:lnTo>
                  <a:lnTo>
                    <a:pt x="80" y="2"/>
                  </a:lnTo>
                  <a:lnTo>
                    <a:pt x="69" y="0"/>
                  </a:lnTo>
                  <a:lnTo>
                    <a:pt x="59" y="0"/>
                  </a:lnTo>
                  <a:lnTo>
                    <a:pt x="48" y="0"/>
                  </a:lnTo>
                  <a:lnTo>
                    <a:pt x="36" y="2"/>
                  </a:lnTo>
                  <a:lnTo>
                    <a:pt x="25" y="7"/>
                  </a:lnTo>
                  <a:lnTo>
                    <a:pt x="17" y="15"/>
                  </a:lnTo>
                  <a:lnTo>
                    <a:pt x="8" y="22"/>
                  </a:lnTo>
                  <a:lnTo>
                    <a:pt x="4" y="32"/>
                  </a:lnTo>
                  <a:lnTo>
                    <a:pt x="0" y="43"/>
                  </a:lnTo>
                  <a:lnTo>
                    <a:pt x="0" y="55"/>
                  </a:lnTo>
                  <a:lnTo>
                    <a:pt x="0" y="68"/>
                  </a:lnTo>
                  <a:lnTo>
                    <a:pt x="4" y="80"/>
                  </a:lnTo>
                  <a:lnTo>
                    <a:pt x="8" y="89"/>
                  </a:lnTo>
                  <a:lnTo>
                    <a:pt x="17" y="99"/>
                  </a:lnTo>
                  <a:lnTo>
                    <a:pt x="25" y="104"/>
                  </a:lnTo>
                  <a:lnTo>
                    <a:pt x="36" y="110"/>
                  </a:lnTo>
                  <a:lnTo>
                    <a:pt x="48" y="114"/>
                  </a:lnTo>
                  <a:lnTo>
                    <a:pt x="59" y="116"/>
                  </a:lnTo>
                  <a:lnTo>
                    <a:pt x="59" y="1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64" name="Group 2063"/>
          <p:cNvGrpSpPr/>
          <p:nvPr userDrawn="1"/>
        </p:nvGrpSpPr>
        <p:grpSpPr>
          <a:xfrm>
            <a:off x="2990735" y="2606024"/>
            <a:ext cx="890587" cy="1226091"/>
            <a:chOff x="7358063" y="2014538"/>
            <a:chExt cx="1036638" cy="1427163"/>
          </a:xfrm>
        </p:grpSpPr>
        <p:sp>
          <p:nvSpPr>
            <p:cNvPr id="2051" name="Freeform 9"/>
            <p:cNvSpPr>
              <a:spLocks/>
            </p:cNvSpPr>
            <p:nvPr userDrawn="1"/>
          </p:nvSpPr>
          <p:spPr bwMode="auto">
            <a:xfrm>
              <a:off x="7358063" y="2014538"/>
              <a:ext cx="1036638" cy="1427163"/>
            </a:xfrm>
            <a:custGeom>
              <a:avLst/>
              <a:gdLst>
                <a:gd name="T0" fmla="*/ 1022 w 1306"/>
                <a:gd name="T1" fmla="*/ 483 h 1798"/>
                <a:gd name="T2" fmla="*/ 1235 w 1306"/>
                <a:gd name="T3" fmla="*/ 147 h 1798"/>
                <a:gd name="T4" fmla="*/ 1254 w 1306"/>
                <a:gd name="T5" fmla="*/ 143 h 1798"/>
                <a:gd name="T6" fmla="*/ 1273 w 1306"/>
                <a:gd name="T7" fmla="*/ 133 h 1798"/>
                <a:gd name="T8" fmla="*/ 1288 w 1306"/>
                <a:gd name="T9" fmla="*/ 118 h 1798"/>
                <a:gd name="T10" fmla="*/ 1302 w 1306"/>
                <a:gd name="T11" fmla="*/ 95 h 1798"/>
                <a:gd name="T12" fmla="*/ 1306 w 1306"/>
                <a:gd name="T13" fmla="*/ 67 h 1798"/>
                <a:gd name="T14" fmla="*/ 1300 w 1306"/>
                <a:gd name="T15" fmla="*/ 41 h 1798"/>
                <a:gd name="T16" fmla="*/ 1285 w 1306"/>
                <a:gd name="T17" fmla="*/ 18 h 1798"/>
                <a:gd name="T18" fmla="*/ 1261 w 1306"/>
                <a:gd name="T19" fmla="*/ 4 h 1798"/>
                <a:gd name="T20" fmla="*/ 1234 w 1306"/>
                <a:gd name="T21" fmla="*/ 0 h 1798"/>
                <a:gd name="T22" fmla="*/ 1207 w 1306"/>
                <a:gd name="T23" fmla="*/ 7 h 1798"/>
                <a:gd name="T24" fmla="*/ 1185 w 1306"/>
                <a:gd name="T25" fmla="*/ 25 h 1798"/>
                <a:gd name="T26" fmla="*/ 1168 w 1306"/>
                <a:gd name="T27" fmla="*/ 57 h 1798"/>
                <a:gd name="T28" fmla="*/ 1167 w 1306"/>
                <a:gd name="T29" fmla="*/ 96 h 1798"/>
                <a:gd name="T30" fmla="*/ 970 w 1306"/>
                <a:gd name="T31" fmla="*/ 451 h 1798"/>
                <a:gd name="T32" fmla="*/ 734 w 1306"/>
                <a:gd name="T33" fmla="*/ 312 h 1798"/>
                <a:gd name="T34" fmla="*/ 701 w 1306"/>
                <a:gd name="T35" fmla="*/ 310 h 1798"/>
                <a:gd name="T36" fmla="*/ 666 w 1306"/>
                <a:gd name="T37" fmla="*/ 318 h 1798"/>
                <a:gd name="T38" fmla="*/ 638 w 1306"/>
                <a:gd name="T39" fmla="*/ 335 h 1798"/>
                <a:gd name="T40" fmla="*/ 7 w 1306"/>
                <a:gd name="T41" fmla="*/ 1375 h 1798"/>
                <a:gd name="T42" fmla="*/ 0 w 1306"/>
                <a:gd name="T43" fmla="*/ 1403 h 1798"/>
                <a:gd name="T44" fmla="*/ 5 w 1306"/>
                <a:gd name="T45" fmla="*/ 1439 h 1798"/>
                <a:gd name="T46" fmla="*/ 16 w 1306"/>
                <a:gd name="T47" fmla="*/ 1471 h 1798"/>
                <a:gd name="T48" fmla="*/ 36 w 1306"/>
                <a:gd name="T49" fmla="*/ 1493 h 1798"/>
                <a:gd name="T50" fmla="*/ 541 w 1306"/>
                <a:gd name="T51" fmla="*/ 1796 h 1798"/>
                <a:gd name="T52" fmla="*/ 574 w 1306"/>
                <a:gd name="T53" fmla="*/ 1797 h 1798"/>
                <a:gd name="T54" fmla="*/ 609 w 1306"/>
                <a:gd name="T55" fmla="*/ 1788 h 1798"/>
                <a:gd name="T56" fmla="*/ 637 w 1306"/>
                <a:gd name="T57" fmla="*/ 1773 h 1798"/>
                <a:gd name="T58" fmla="*/ 1268 w 1306"/>
                <a:gd name="T59" fmla="*/ 732 h 1798"/>
                <a:gd name="T60" fmla="*/ 1275 w 1306"/>
                <a:gd name="T61" fmla="*/ 704 h 1798"/>
                <a:gd name="T62" fmla="*/ 1272 w 1306"/>
                <a:gd name="T63" fmla="*/ 669 h 1798"/>
                <a:gd name="T64" fmla="*/ 1259 w 1306"/>
                <a:gd name="T65" fmla="*/ 636 h 1798"/>
                <a:gd name="T66" fmla="*/ 1239 w 1306"/>
                <a:gd name="T67" fmla="*/ 615 h 1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06" h="1798">
                  <a:moveTo>
                    <a:pt x="1239" y="615"/>
                  </a:moveTo>
                  <a:lnTo>
                    <a:pt x="1022" y="483"/>
                  </a:lnTo>
                  <a:lnTo>
                    <a:pt x="1224" y="147"/>
                  </a:lnTo>
                  <a:lnTo>
                    <a:pt x="1235" y="147"/>
                  </a:lnTo>
                  <a:lnTo>
                    <a:pt x="1244" y="146"/>
                  </a:lnTo>
                  <a:lnTo>
                    <a:pt x="1254" y="143"/>
                  </a:lnTo>
                  <a:lnTo>
                    <a:pt x="1264" y="139"/>
                  </a:lnTo>
                  <a:lnTo>
                    <a:pt x="1273" y="133"/>
                  </a:lnTo>
                  <a:lnTo>
                    <a:pt x="1281" y="126"/>
                  </a:lnTo>
                  <a:lnTo>
                    <a:pt x="1288" y="118"/>
                  </a:lnTo>
                  <a:lnTo>
                    <a:pt x="1295" y="109"/>
                  </a:lnTo>
                  <a:lnTo>
                    <a:pt x="1302" y="95"/>
                  </a:lnTo>
                  <a:lnTo>
                    <a:pt x="1305" y="81"/>
                  </a:lnTo>
                  <a:lnTo>
                    <a:pt x="1306" y="67"/>
                  </a:lnTo>
                  <a:lnTo>
                    <a:pt x="1304" y="53"/>
                  </a:lnTo>
                  <a:lnTo>
                    <a:pt x="1300" y="41"/>
                  </a:lnTo>
                  <a:lnTo>
                    <a:pt x="1294" y="28"/>
                  </a:lnTo>
                  <a:lnTo>
                    <a:pt x="1285" y="18"/>
                  </a:lnTo>
                  <a:lnTo>
                    <a:pt x="1274" y="10"/>
                  </a:lnTo>
                  <a:lnTo>
                    <a:pt x="1261" y="4"/>
                  </a:lnTo>
                  <a:lnTo>
                    <a:pt x="1247" y="0"/>
                  </a:lnTo>
                  <a:lnTo>
                    <a:pt x="1234" y="0"/>
                  </a:lnTo>
                  <a:lnTo>
                    <a:pt x="1220" y="3"/>
                  </a:lnTo>
                  <a:lnTo>
                    <a:pt x="1207" y="7"/>
                  </a:lnTo>
                  <a:lnTo>
                    <a:pt x="1196" y="15"/>
                  </a:lnTo>
                  <a:lnTo>
                    <a:pt x="1185" y="25"/>
                  </a:lnTo>
                  <a:lnTo>
                    <a:pt x="1176" y="37"/>
                  </a:lnTo>
                  <a:lnTo>
                    <a:pt x="1168" y="57"/>
                  </a:lnTo>
                  <a:lnTo>
                    <a:pt x="1164" y="76"/>
                  </a:lnTo>
                  <a:lnTo>
                    <a:pt x="1167" y="96"/>
                  </a:lnTo>
                  <a:lnTo>
                    <a:pt x="1174" y="114"/>
                  </a:lnTo>
                  <a:lnTo>
                    <a:pt x="970" y="451"/>
                  </a:lnTo>
                  <a:lnTo>
                    <a:pt x="746" y="316"/>
                  </a:lnTo>
                  <a:lnTo>
                    <a:pt x="734" y="312"/>
                  </a:lnTo>
                  <a:lnTo>
                    <a:pt x="719" y="309"/>
                  </a:lnTo>
                  <a:lnTo>
                    <a:pt x="701" y="310"/>
                  </a:lnTo>
                  <a:lnTo>
                    <a:pt x="683" y="313"/>
                  </a:lnTo>
                  <a:lnTo>
                    <a:pt x="666" y="318"/>
                  </a:lnTo>
                  <a:lnTo>
                    <a:pt x="651" y="325"/>
                  </a:lnTo>
                  <a:lnTo>
                    <a:pt x="638" y="335"/>
                  </a:lnTo>
                  <a:lnTo>
                    <a:pt x="629" y="345"/>
                  </a:lnTo>
                  <a:lnTo>
                    <a:pt x="7" y="1375"/>
                  </a:lnTo>
                  <a:lnTo>
                    <a:pt x="2" y="1388"/>
                  </a:lnTo>
                  <a:lnTo>
                    <a:pt x="0" y="1403"/>
                  </a:lnTo>
                  <a:lnTo>
                    <a:pt x="1" y="1420"/>
                  </a:lnTo>
                  <a:lnTo>
                    <a:pt x="5" y="1439"/>
                  </a:lnTo>
                  <a:lnTo>
                    <a:pt x="9" y="1456"/>
                  </a:lnTo>
                  <a:lnTo>
                    <a:pt x="16" y="1471"/>
                  </a:lnTo>
                  <a:lnTo>
                    <a:pt x="25" y="1483"/>
                  </a:lnTo>
                  <a:lnTo>
                    <a:pt x="36" y="1493"/>
                  </a:lnTo>
                  <a:lnTo>
                    <a:pt x="529" y="1791"/>
                  </a:lnTo>
                  <a:lnTo>
                    <a:pt x="541" y="1796"/>
                  </a:lnTo>
                  <a:lnTo>
                    <a:pt x="556" y="1798"/>
                  </a:lnTo>
                  <a:lnTo>
                    <a:pt x="574" y="1797"/>
                  </a:lnTo>
                  <a:lnTo>
                    <a:pt x="592" y="1793"/>
                  </a:lnTo>
                  <a:lnTo>
                    <a:pt x="609" y="1788"/>
                  </a:lnTo>
                  <a:lnTo>
                    <a:pt x="624" y="1781"/>
                  </a:lnTo>
                  <a:lnTo>
                    <a:pt x="637" y="1773"/>
                  </a:lnTo>
                  <a:lnTo>
                    <a:pt x="646" y="1762"/>
                  </a:lnTo>
                  <a:lnTo>
                    <a:pt x="1268" y="732"/>
                  </a:lnTo>
                  <a:lnTo>
                    <a:pt x="1273" y="719"/>
                  </a:lnTo>
                  <a:lnTo>
                    <a:pt x="1275" y="704"/>
                  </a:lnTo>
                  <a:lnTo>
                    <a:pt x="1274" y="687"/>
                  </a:lnTo>
                  <a:lnTo>
                    <a:pt x="1272" y="669"/>
                  </a:lnTo>
                  <a:lnTo>
                    <a:pt x="1266" y="651"/>
                  </a:lnTo>
                  <a:lnTo>
                    <a:pt x="1259" y="636"/>
                  </a:lnTo>
                  <a:lnTo>
                    <a:pt x="1250" y="624"/>
                  </a:lnTo>
                  <a:lnTo>
                    <a:pt x="1239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2" name="Freeform 10"/>
            <p:cNvSpPr>
              <a:spLocks/>
            </p:cNvSpPr>
            <p:nvPr userDrawn="1"/>
          </p:nvSpPr>
          <p:spPr bwMode="auto">
            <a:xfrm>
              <a:off x="7874000" y="2382838"/>
              <a:ext cx="374650" cy="276225"/>
            </a:xfrm>
            <a:custGeom>
              <a:avLst/>
              <a:gdLst>
                <a:gd name="T0" fmla="*/ 364 w 471"/>
                <a:gd name="T1" fmla="*/ 340 h 349"/>
                <a:gd name="T2" fmla="*/ 375 w 471"/>
                <a:gd name="T3" fmla="*/ 346 h 349"/>
                <a:gd name="T4" fmla="*/ 387 w 471"/>
                <a:gd name="T5" fmla="*/ 348 h 349"/>
                <a:gd name="T6" fmla="*/ 398 w 471"/>
                <a:gd name="T7" fmla="*/ 349 h 349"/>
                <a:gd name="T8" fmla="*/ 410 w 471"/>
                <a:gd name="T9" fmla="*/ 347 h 349"/>
                <a:gd name="T10" fmla="*/ 420 w 471"/>
                <a:gd name="T11" fmla="*/ 343 h 349"/>
                <a:gd name="T12" fmla="*/ 431 w 471"/>
                <a:gd name="T13" fmla="*/ 337 h 349"/>
                <a:gd name="T14" fmla="*/ 440 w 471"/>
                <a:gd name="T15" fmla="*/ 329 h 349"/>
                <a:gd name="T16" fmla="*/ 447 w 471"/>
                <a:gd name="T17" fmla="*/ 320 h 349"/>
                <a:gd name="T18" fmla="*/ 463 w 471"/>
                <a:gd name="T19" fmla="*/ 294 h 349"/>
                <a:gd name="T20" fmla="*/ 469 w 471"/>
                <a:gd name="T21" fmla="*/ 282 h 349"/>
                <a:gd name="T22" fmla="*/ 471 w 471"/>
                <a:gd name="T23" fmla="*/ 271 h 349"/>
                <a:gd name="T24" fmla="*/ 471 w 471"/>
                <a:gd name="T25" fmla="*/ 259 h 349"/>
                <a:gd name="T26" fmla="*/ 470 w 471"/>
                <a:gd name="T27" fmla="*/ 248 h 349"/>
                <a:gd name="T28" fmla="*/ 466 w 471"/>
                <a:gd name="T29" fmla="*/ 237 h 349"/>
                <a:gd name="T30" fmla="*/ 459 w 471"/>
                <a:gd name="T31" fmla="*/ 227 h 349"/>
                <a:gd name="T32" fmla="*/ 452 w 471"/>
                <a:gd name="T33" fmla="*/ 218 h 349"/>
                <a:gd name="T34" fmla="*/ 442 w 471"/>
                <a:gd name="T35" fmla="*/ 211 h 349"/>
                <a:gd name="T36" fmla="*/ 106 w 471"/>
                <a:gd name="T37" fmla="*/ 8 h 349"/>
                <a:gd name="T38" fmla="*/ 95 w 471"/>
                <a:gd name="T39" fmla="*/ 2 h 349"/>
                <a:gd name="T40" fmla="*/ 84 w 471"/>
                <a:gd name="T41" fmla="*/ 0 h 349"/>
                <a:gd name="T42" fmla="*/ 72 w 471"/>
                <a:gd name="T43" fmla="*/ 0 h 349"/>
                <a:gd name="T44" fmla="*/ 61 w 471"/>
                <a:gd name="T45" fmla="*/ 1 h 349"/>
                <a:gd name="T46" fmla="*/ 49 w 471"/>
                <a:gd name="T47" fmla="*/ 4 h 349"/>
                <a:gd name="T48" fmla="*/ 39 w 471"/>
                <a:gd name="T49" fmla="*/ 11 h 349"/>
                <a:gd name="T50" fmla="*/ 30 w 471"/>
                <a:gd name="T51" fmla="*/ 18 h 349"/>
                <a:gd name="T52" fmla="*/ 23 w 471"/>
                <a:gd name="T53" fmla="*/ 29 h 349"/>
                <a:gd name="T54" fmla="*/ 8 w 471"/>
                <a:gd name="T55" fmla="*/ 54 h 349"/>
                <a:gd name="T56" fmla="*/ 2 w 471"/>
                <a:gd name="T57" fmla="*/ 65 h 349"/>
                <a:gd name="T58" fmla="*/ 0 w 471"/>
                <a:gd name="T59" fmla="*/ 77 h 349"/>
                <a:gd name="T60" fmla="*/ 0 w 471"/>
                <a:gd name="T61" fmla="*/ 89 h 349"/>
                <a:gd name="T62" fmla="*/ 1 w 471"/>
                <a:gd name="T63" fmla="*/ 100 h 349"/>
                <a:gd name="T64" fmla="*/ 4 w 471"/>
                <a:gd name="T65" fmla="*/ 110 h 349"/>
                <a:gd name="T66" fmla="*/ 11 w 471"/>
                <a:gd name="T67" fmla="*/ 121 h 349"/>
                <a:gd name="T68" fmla="*/ 18 w 471"/>
                <a:gd name="T69" fmla="*/ 130 h 349"/>
                <a:gd name="T70" fmla="*/ 29 w 471"/>
                <a:gd name="T71" fmla="*/ 137 h 349"/>
                <a:gd name="T72" fmla="*/ 364 w 471"/>
                <a:gd name="T73" fmla="*/ 34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71" h="349">
                  <a:moveTo>
                    <a:pt x="364" y="340"/>
                  </a:moveTo>
                  <a:lnTo>
                    <a:pt x="375" y="346"/>
                  </a:lnTo>
                  <a:lnTo>
                    <a:pt x="387" y="348"/>
                  </a:lnTo>
                  <a:lnTo>
                    <a:pt x="398" y="349"/>
                  </a:lnTo>
                  <a:lnTo>
                    <a:pt x="410" y="347"/>
                  </a:lnTo>
                  <a:lnTo>
                    <a:pt x="420" y="343"/>
                  </a:lnTo>
                  <a:lnTo>
                    <a:pt x="431" y="337"/>
                  </a:lnTo>
                  <a:lnTo>
                    <a:pt x="440" y="329"/>
                  </a:lnTo>
                  <a:lnTo>
                    <a:pt x="447" y="320"/>
                  </a:lnTo>
                  <a:lnTo>
                    <a:pt x="463" y="294"/>
                  </a:lnTo>
                  <a:lnTo>
                    <a:pt x="469" y="282"/>
                  </a:lnTo>
                  <a:lnTo>
                    <a:pt x="471" y="271"/>
                  </a:lnTo>
                  <a:lnTo>
                    <a:pt x="471" y="259"/>
                  </a:lnTo>
                  <a:lnTo>
                    <a:pt x="470" y="248"/>
                  </a:lnTo>
                  <a:lnTo>
                    <a:pt x="466" y="237"/>
                  </a:lnTo>
                  <a:lnTo>
                    <a:pt x="459" y="227"/>
                  </a:lnTo>
                  <a:lnTo>
                    <a:pt x="452" y="218"/>
                  </a:lnTo>
                  <a:lnTo>
                    <a:pt x="442" y="211"/>
                  </a:lnTo>
                  <a:lnTo>
                    <a:pt x="106" y="8"/>
                  </a:lnTo>
                  <a:lnTo>
                    <a:pt x="95" y="2"/>
                  </a:lnTo>
                  <a:lnTo>
                    <a:pt x="84" y="0"/>
                  </a:lnTo>
                  <a:lnTo>
                    <a:pt x="72" y="0"/>
                  </a:lnTo>
                  <a:lnTo>
                    <a:pt x="61" y="1"/>
                  </a:lnTo>
                  <a:lnTo>
                    <a:pt x="49" y="4"/>
                  </a:lnTo>
                  <a:lnTo>
                    <a:pt x="39" y="11"/>
                  </a:lnTo>
                  <a:lnTo>
                    <a:pt x="30" y="18"/>
                  </a:lnTo>
                  <a:lnTo>
                    <a:pt x="23" y="29"/>
                  </a:lnTo>
                  <a:lnTo>
                    <a:pt x="8" y="54"/>
                  </a:lnTo>
                  <a:lnTo>
                    <a:pt x="2" y="65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100"/>
                  </a:lnTo>
                  <a:lnTo>
                    <a:pt x="4" y="110"/>
                  </a:lnTo>
                  <a:lnTo>
                    <a:pt x="11" y="121"/>
                  </a:lnTo>
                  <a:lnTo>
                    <a:pt x="18" y="130"/>
                  </a:lnTo>
                  <a:lnTo>
                    <a:pt x="29" y="137"/>
                  </a:lnTo>
                  <a:lnTo>
                    <a:pt x="364" y="34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3" name="Freeform 11"/>
            <p:cNvSpPr>
              <a:spLocks/>
            </p:cNvSpPr>
            <p:nvPr userDrawn="1"/>
          </p:nvSpPr>
          <p:spPr bwMode="auto">
            <a:xfrm>
              <a:off x="7775575" y="2560638"/>
              <a:ext cx="107950" cy="107950"/>
            </a:xfrm>
            <a:custGeom>
              <a:avLst/>
              <a:gdLst>
                <a:gd name="T0" fmla="*/ 34 w 137"/>
                <a:gd name="T1" fmla="*/ 127 h 136"/>
                <a:gd name="T2" fmla="*/ 46 w 137"/>
                <a:gd name="T3" fmla="*/ 133 h 136"/>
                <a:gd name="T4" fmla="*/ 59 w 137"/>
                <a:gd name="T5" fmla="*/ 135 h 136"/>
                <a:gd name="T6" fmla="*/ 72 w 137"/>
                <a:gd name="T7" fmla="*/ 136 h 136"/>
                <a:gd name="T8" fmla="*/ 85 w 137"/>
                <a:gd name="T9" fmla="*/ 134 h 136"/>
                <a:gd name="T10" fmla="*/ 97 w 137"/>
                <a:gd name="T11" fmla="*/ 129 h 136"/>
                <a:gd name="T12" fmla="*/ 108 w 137"/>
                <a:gd name="T13" fmla="*/ 124 h 136"/>
                <a:gd name="T14" fmla="*/ 119 w 137"/>
                <a:gd name="T15" fmla="*/ 114 h 136"/>
                <a:gd name="T16" fmla="*/ 127 w 137"/>
                <a:gd name="T17" fmla="*/ 104 h 136"/>
                <a:gd name="T18" fmla="*/ 133 w 137"/>
                <a:gd name="T19" fmla="*/ 91 h 136"/>
                <a:gd name="T20" fmla="*/ 136 w 137"/>
                <a:gd name="T21" fmla="*/ 79 h 136"/>
                <a:gd name="T22" fmla="*/ 137 w 137"/>
                <a:gd name="T23" fmla="*/ 65 h 136"/>
                <a:gd name="T24" fmla="*/ 135 w 137"/>
                <a:gd name="T25" fmla="*/ 52 h 136"/>
                <a:gd name="T26" fmla="*/ 130 w 137"/>
                <a:gd name="T27" fmla="*/ 40 h 136"/>
                <a:gd name="T28" fmla="*/ 123 w 137"/>
                <a:gd name="T29" fmla="*/ 28 h 136"/>
                <a:gd name="T30" fmla="*/ 115 w 137"/>
                <a:gd name="T31" fmla="*/ 19 h 136"/>
                <a:gd name="T32" fmla="*/ 104 w 137"/>
                <a:gd name="T33" fmla="*/ 11 h 136"/>
                <a:gd name="T34" fmla="*/ 91 w 137"/>
                <a:gd name="T35" fmla="*/ 5 h 136"/>
                <a:gd name="T36" fmla="*/ 79 w 137"/>
                <a:gd name="T37" fmla="*/ 2 h 136"/>
                <a:gd name="T38" fmla="*/ 66 w 137"/>
                <a:gd name="T39" fmla="*/ 0 h 136"/>
                <a:gd name="T40" fmla="*/ 52 w 137"/>
                <a:gd name="T41" fmla="*/ 3 h 136"/>
                <a:gd name="T42" fmla="*/ 41 w 137"/>
                <a:gd name="T43" fmla="*/ 7 h 136"/>
                <a:gd name="T44" fmla="*/ 29 w 137"/>
                <a:gd name="T45" fmla="*/ 14 h 136"/>
                <a:gd name="T46" fmla="*/ 19 w 137"/>
                <a:gd name="T47" fmla="*/ 22 h 136"/>
                <a:gd name="T48" fmla="*/ 11 w 137"/>
                <a:gd name="T49" fmla="*/ 34 h 136"/>
                <a:gd name="T50" fmla="*/ 5 w 137"/>
                <a:gd name="T51" fmla="*/ 46 h 136"/>
                <a:gd name="T52" fmla="*/ 1 w 137"/>
                <a:gd name="T53" fmla="*/ 59 h 136"/>
                <a:gd name="T54" fmla="*/ 0 w 137"/>
                <a:gd name="T55" fmla="*/ 72 h 136"/>
                <a:gd name="T56" fmla="*/ 2 w 137"/>
                <a:gd name="T57" fmla="*/ 84 h 136"/>
                <a:gd name="T58" fmla="*/ 7 w 137"/>
                <a:gd name="T59" fmla="*/ 97 h 136"/>
                <a:gd name="T60" fmla="*/ 14 w 137"/>
                <a:gd name="T61" fmla="*/ 109 h 136"/>
                <a:gd name="T62" fmla="*/ 22 w 137"/>
                <a:gd name="T63" fmla="*/ 119 h 136"/>
                <a:gd name="T64" fmla="*/ 34 w 137"/>
                <a:gd name="T65" fmla="*/ 12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7" h="136">
                  <a:moveTo>
                    <a:pt x="34" y="127"/>
                  </a:moveTo>
                  <a:lnTo>
                    <a:pt x="46" y="133"/>
                  </a:lnTo>
                  <a:lnTo>
                    <a:pt x="59" y="135"/>
                  </a:lnTo>
                  <a:lnTo>
                    <a:pt x="72" y="136"/>
                  </a:lnTo>
                  <a:lnTo>
                    <a:pt x="85" y="134"/>
                  </a:lnTo>
                  <a:lnTo>
                    <a:pt x="97" y="129"/>
                  </a:lnTo>
                  <a:lnTo>
                    <a:pt x="108" y="124"/>
                  </a:lnTo>
                  <a:lnTo>
                    <a:pt x="119" y="114"/>
                  </a:lnTo>
                  <a:lnTo>
                    <a:pt x="127" y="104"/>
                  </a:lnTo>
                  <a:lnTo>
                    <a:pt x="133" y="91"/>
                  </a:lnTo>
                  <a:lnTo>
                    <a:pt x="136" y="79"/>
                  </a:lnTo>
                  <a:lnTo>
                    <a:pt x="137" y="65"/>
                  </a:lnTo>
                  <a:lnTo>
                    <a:pt x="135" y="52"/>
                  </a:lnTo>
                  <a:lnTo>
                    <a:pt x="130" y="40"/>
                  </a:lnTo>
                  <a:lnTo>
                    <a:pt x="123" y="28"/>
                  </a:lnTo>
                  <a:lnTo>
                    <a:pt x="115" y="19"/>
                  </a:lnTo>
                  <a:lnTo>
                    <a:pt x="104" y="11"/>
                  </a:lnTo>
                  <a:lnTo>
                    <a:pt x="91" y="5"/>
                  </a:lnTo>
                  <a:lnTo>
                    <a:pt x="79" y="2"/>
                  </a:lnTo>
                  <a:lnTo>
                    <a:pt x="66" y="0"/>
                  </a:lnTo>
                  <a:lnTo>
                    <a:pt x="52" y="3"/>
                  </a:lnTo>
                  <a:lnTo>
                    <a:pt x="41" y="7"/>
                  </a:lnTo>
                  <a:lnTo>
                    <a:pt x="29" y="14"/>
                  </a:lnTo>
                  <a:lnTo>
                    <a:pt x="19" y="22"/>
                  </a:lnTo>
                  <a:lnTo>
                    <a:pt x="11" y="34"/>
                  </a:lnTo>
                  <a:lnTo>
                    <a:pt x="5" y="46"/>
                  </a:lnTo>
                  <a:lnTo>
                    <a:pt x="1" y="59"/>
                  </a:lnTo>
                  <a:lnTo>
                    <a:pt x="0" y="72"/>
                  </a:lnTo>
                  <a:lnTo>
                    <a:pt x="2" y="84"/>
                  </a:lnTo>
                  <a:lnTo>
                    <a:pt x="7" y="97"/>
                  </a:lnTo>
                  <a:lnTo>
                    <a:pt x="14" y="109"/>
                  </a:lnTo>
                  <a:lnTo>
                    <a:pt x="22" y="119"/>
                  </a:lnTo>
                  <a:lnTo>
                    <a:pt x="34" y="12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4" name="Freeform 12"/>
            <p:cNvSpPr>
              <a:spLocks/>
            </p:cNvSpPr>
            <p:nvPr userDrawn="1"/>
          </p:nvSpPr>
          <p:spPr bwMode="auto">
            <a:xfrm>
              <a:off x="7905750" y="2638425"/>
              <a:ext cx="107950" cy="107950"/>
            </a:xfrm>
            <a:custGeom>
              <a:avLst/>
              <a:gdLst>
                <a:gd name="T0" fmla="*/ 32 w 136"/>
                <a:gd name="T1" fmla="*/ 127 h 137"/>
                <a:gd name="T2" fmla="*/ 45 w 136"/>
                <a:gd name="T3" fmla="*/ 133 h 137"/>
                <a:gd name="T4" fmla="*/ 58 w 136"/>
                <a:gd name="T5" fmla="*/ 136 h 137"/>
                <a:gd name="T6" fmla="*/ 71 w 136"/>
                <a:gd name="T7" fmla="*/ 137 h 137"/>
                <a:gd name="T8" fmla="*/ 84 w 136"/>
                <a:gd name="T9" fmla="*/ 135 h 137"/>
                <a:gd name="T10" fmla="*/ 97 w 136"/>
                <a:gd name="T11" fmla="*/ 131 h 137"/>
                <a:gd name="T12" fmla="*/ 108 w 136"/>
                <a:gd name="T13" fmla="*/ 124 h 137"/>
                <a:gd name="T14" fmla="*/ 117 w 136"/>
                <a:gd name="T15" fmla="*/ 116 h 137"/>
                <a:gd name="T16" fmla="*/ 125 w 136"/>
                <a:gd name="T17" fmla="*/ 104 h 137"/>
                <a:gd name="T18" fmla="*/ 131 w 136"/>
                <a:gd name="T19" fmla="*/ 91 h 137"/>
                <a:gd name="T20" fmla="*/ 135 w 136"/>
                <a:gd name="T21" fmla="*/ 79 h 137"/>
                <a:gd name="T22" fmla="*/ 136 w 136"/>
                <a:gd name="T23" fmla="*/ 66 h 137"/>
                <a:gd name="T24" fmla="*/ 134 w 136"/>
                <a:gd name="T25" fmla="*/ 52 h 137"/>
                <a:gd name="T26" fmla="*/ 129 w 136"/>
                <a:gd name="T27" fmla="*/ 41 h 137"/>
                <a:gd name="T28" fmla="*/ 122 w 136"/>
                <a:gd name="T29" fmla="*/ 29 h 137"/>
                <a:gd name="T30" fmla="*/ 114 w 136"/>
                <a:gd name="T31" fmla="*/ 19 h 137"/>
                <a:gd name="T32" fmla="*/ 102 w 136"/>
                <a:gd name="T33" fmla="*/ 11 h 137"/>
                <a:gd name="T34" fmla="*/ 90 w 136"/>
                <a:gd name="T35" fmla="*/ 5 h 137"/>
                <a:gd name="T36" fmla="*/ 77 w 136"/>
                <a:gd name="T37" fmla="*/ 1 h 137"/>
                <a:gd name="T38" fmla="*/ 64 w 136"/>
                <a:gd name="T39" fmla="*/ 0 h 137"/>
                <a:gd name="T40" fmla="*/ 52 w 136"/>
                <a:gd name="T41" fmla="*/ 3 h 137"/>
                <a:gd name="T42" fmla="*/ 39 w 136"/>
                <a:gd name="T43" fmla="*/ 7 h 137"/>
                <a:gd name="T44" fmla="*/ 28 w 136"/>
                <a:gd name="T45" fmla="*/ 14 h 137"/>
                <a:gd name="T46" fmla="*/ 17 w 136"/>
                <a:gd name="T47" fmla="*/ 22 h 137"/>
                <a:gd name="T48" fmla="*/ 9 w 136"/>
                <a:gd name="T49" fmla="*/ 34 h 137"/>
                <a:gd name="T50" fmla="*/ 3 w 136"/>
                <a:gd name="T51" fmla="*/ 46 h 137"/>
                <a:gd name="T52" fmla="*/ 1 w 136"/>
                <a:gd name="T53" fmla="*/ 59 h 137"/>
                <a:gd name="T54" fmla="*/ 0 w 136"/>
                <a:gd name="T55" fmla="*/ 72 h 137"/>
                <a:gd name="T56" fmla="*/ 2 w 136"/>
                <a:gd name="T57" fmla="*/ 86 h 137"/>
                <a:gd name="T58" fmla="*/ 7 w 136"/>
                <a:gd name="T59" fmla="*/ 97 h 137"/>
                <a:gd name="T60" fmla="*/ 13 w 136"/>
                <a:gd name="T61" fmla="*/ 109 h 137"/>
                <a:gd name="T62" fmla="*/ 22 w 136"/>
                <a:gd name="T63" fmla="*/ 119 h 137"/>
                <a:gd name="T64" fmla="*/ 32 w 136"/>
                <a:gd name="T65" fmla="*/ 12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6" h="137">
                  <a:moveTo>
                    <a:pt x="32" y="127"/>
                  </a:moveTo>
                  <a:lnTo>
                    <a:pt x="45" y="133"/>
                  </a:lnTo>
                  <a:lnTo>
                    <a:pt x="58" y="136"/>
                  </a:lnTo>
                  <a:lnTo>
                    <a:pt x="71" y="137"/>
                  </a:lnTo>
                  <a:lnTo>
                    <a:pt x="84" y="135"/>
                  </a:lnTo>
                  <a:lnTo>
                    <a:pt x="97" y="131"/>
                  </a:lnTo>
                  <a:lnTo>
                    <a:pt x="108" y="124"/>
                  </a:lnTo>
                  <a:lnTo>
                    <a:pt x="117" y="116"/>
                  </a:lnTo>
                  <a:lnTo>
                    <a:pt x="125" y="104"/>
                  </a:lnTo>
                  <a:lnTo>
                    <a:pt x="131" y="91"/>
                  </a:lnTo>
                  <a:lnTo>
                    <a:pt x="135" y="79"/>
                  </a:lnTo>
                  <a:lnTo>
                    <a:pt x="136" y="66"/>
                  </a:lnTo>
                  <a:lnTo>
                    <a:pt x="134" y="52"/>
                  </a:lnTo>
                  <a:lnTo>
                    <a:pt x="129" y="41"/>
                  </a:lnTo>
                  <a:lnTo>
                    <a:pt x="122" y="29"/>
                  </a:lnTo>
                  <a:lnTo>
                    <a:pt x="114" y="19"/>
                  </a:lnTo>
                  <a:lnTo>
                    <a:pt x="102" y="11"/>
                  </a:lnTo>
                  <a:lnTo>
                    <a:pt x="90" y="5"/>
                  </a:lnTo>
                  <a:lnTo>
                    <a:pt x="77" y="1"/>
                  </a:lnTo>
                  <a:lnTo>
                    <a:pt x="64" y="0"/>
                  </a:lnTo>
                  <a:lnTo>
                    <a:pt x="52" y="3"/>
                  </a:lnTo>
                  <a:lnTo>
                    <a:pt x="39" y="7"/>
                  </a:lnTo>
                  <a:lnTo>
                    <a:pt x="28" y="14"/>
                  </a:lnTo>
                  <a:lnTo>
                    <a:pt x="17" y="22"/>
                  </a:lnTo>
                  <a:lnTo>
                    <a:pt x="9" y="34"/>
                  </a:lnTo>
                  <a:lnTo>
                    <a:pt x="3" y="46"/>
                  </a:lnTo>
                  <a:lnTo>
                    <a:pt x="1" y="59"/>
                  </a:lnTo>
                  <a:lnTo>
                    <a:pt x="0" y="72"/>
                  </a:lnTo>
                  <a:lnTo>
                    <a:pt x="2" y="86"/>
                  </a:lnTo>
                  <a:lnTo>
                    <a:pt x="7" y="97"/>
                  </a:lnTo>
                  <a:lnTo>
                    <a:pt x="13" y="109"/>
                  </a:lnTo>
                  <a:lnTo>
                    <a:pt x="22" y="119"/>
                  </a:lnTo>
                  <a:lnTo>
                    <a:pt x="32" y="12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5" name="Freeform 13"/>
            <p:cNvSpPr>
              <a:spLocks/>
            </p:cNvSpPr>
            <p:nvPr userDrawn="1"/>
          </p:nvSpPr>
          <p:spPr bwMode="auto">
            <a:xfrm>
              <a:off x="8034338" y="2716213"/>
              <a:ext cx="107950" cy="107950"/>
            </a:xfrm>
            <a:custGeom>
              <a:avLst/>
              <a:gdLst>
                <a:gd name="T0" fmla="*/ 33 w 136"/>
                <a:gd name="T1" fmla="*/ 126 h 136"/>
                <a:gd name="T2" fmla="*/ 45 w 136"/>
                <a:gd name="T3" fmla="*/ 132 h 136"/>
                <a:gd name="T4" fmla="*/ 58 w 136"/>
                <a:gd name="T5" fmla="*/ 135 h 136"/>
                <a:gd name="T6" fmla="*/ 72 w 136"/>
                <a:gd name="T7" fmla="*/ 136 h 136"/>
                <a:gd name="T8" fmla="*/ 84 w 136"/>
                <a:gd name="T9" fmla="*/ 134 h 136"/>
                <a:gd name="T10" fmla="*/ 97 w 136"/>
                <a:gd name="T11" fmla="*/ 129 h 136"/>
                <a:gd name="T12" fmla="*/ 109 w 136"/>
                <a:gd name="T13" fmla="*/ 123 h 136"/>
                <a:gd name="T14" fmla="*/ 118 w 136"/>
                <a:gd name="T15" fmla="*/ 114 h 136"/>
                <a:gd name="T16" fmla="*/ 126 w 136"/>
                <a:gd name="T17" fmla="*/ 103 h 136"/>
                <a:gd name="T18" fmla="*/ 132 w 136"/>
                <a:gd name="T19" fmla="*/ 90 h 136"/>
                <a:gd name="T20" fmla="*/ 135 w 136"/>
                <a:gd name="T21" fmla="*/ 78 h 136"/>
                <a:gd name="T22" fmla="*/ 136 w 136"/>
                <a:gd name="T23" fmla="*/ 65 h 136"/>
                <a:gd name="T24" fmla="*/ 134 w 136"/>
                <a:gd name="T25" fmla="*/ 51 h 136"/>
                <a:gd name="T26" fmla="*/ 129 w 136"/>
                <a:gd name="T27" fmla="*/ 40 h 136"/>
                <a:gd name="T28" fmla="*/ 122 w 136"/>
                <a:gd name="T29" fmla="*/ 28 h 136"/>
                <a:gd name="T30" fmla="*/ 114 w 136"/>
                <a:gd name="T31" fmla="*/ 18 h 136"/>
                <a:gd name="T32" fmla="*/ 103 w 136"/>
                <a:gd name="T33" fmla="*/ 10 h 136"/>
                <a:gd name="T34" fmla="*/ 90 w 136"/>
                <a:gd name="T35" fmla="*/ 4 h 136"/>
                <a:gd name="T36" fmla="*/ 78 w 136"/>
                <a:gd name="T37" fmla="*/ 0 h 136"/>
                <a:gd name="T38" fmla="*/ 65 w 136"/>
                <a:gd name="T39" fmla="*/ 0 h 136"/>
                <a:gd name="T40" fmla="*/ 52 w 136"/>
                <a:gd name="T41" fmla="*/ 2 h 136"/>
                <a:gd name="T42" fmla="*/ 39 w 136"/>
                <a:gd name="T43" fmla="*/ 6 h 136"/>
                <a:gd name="T44" fmla="*/ 28 w 136"/>
                <a:gd name="T45" fmla="*/ 13 h 136"/>
                <a:gd name="T46" fmla="*/ 18 w 136"/>
                <a:gd name="T47" fmla="*/ 21 h 136"/>
                <a:gd name="T48" fmla="*/ 10 w 136"/>
                <a:gd name="T49" fmla="*/ 33 h 136"/>
                <a:gd name="T50" fmla="*/ 4 w 136"/>
                <a:gd name="T51" fmla="*/ 45 h 136"/>
                <a:gd name="T52" fmla="*/ 1 w 136"/>
                <a:gd name="T53" fmla="*/ 58 h 136"/>
                <a:gd name="T54" fmla="*/ 0 w 136"/>
                <a:gd name="T55" fmla="*/ 72 h 136"/>
                <a:gd name="T56" fmla="*/ 3 w 136"/>
                <a:gd name="T57" fmla="*/ 85 h 136"/>
                <a:gd name="T58" fmla="*/ 7 w 136"/>
                <a:gd name="T59" fmla="*/ 97 h 136"/>
                <a:gd name="T60" fmla="*/ 13 w 136"/>
                <a:gd name="T61" fmla="*/ 109 h 136"/>
                <a:gd name="T62" fmla="*/ 22 w 136"/>
                <a:gd name="T63" fmla="*/ 118 h 136"/>
                <a:gd name="T64" fmla="*/ 33 w 136"/>
                <a:gd name="T65" fmla="*/ 12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6" h="136">
                  <a:moveTo>
                    <a:pt x="33" y="126"/>
                  </a:moveTo>
                  <a:lnTo>
                    <a:pt x="45" y="132"/>
                  </a:lnTo>
                  <a:lnTo>
                    <a:pt x="58" y="135"/>
                  </a:lnTo>
                  <a:lnTo>
                    <a:pt x="72" y="136"/>
                  </a:lnTo>
                  <a:lnTo>
                    <a:pt x="84" y="134"/>
                  </a:lnTo>
                  <a:lnTo>
                    <a:pt x="97" y="129"/>
                  </a:lnTo>
                  <a:lnTo>
                    <a:pt x="109" y="123"/>
                  </a:lnTo>
                  <a:lnTo>
                    <a:pt x="118" y="114"/>
                  </a:lnTo>
                  <a:lnTo>
                    <a:pt x="126" y="103"/>
                  </a:lnTo>
                  <a:lnTo>
                    <a:pt x="132" y="90"/>
                  </a:lnTo>
                  <a:lnTo>
                    <a:pt x="135" y="78"/>
                  </a:lnTo>
                  <a:lnTo>
                    <a:pt x="136" y="65"/>
                  </a:lnTo>
                  <a:lnTo>
                    <a:pt x="134" y="51"/>
                  </a:lnTo>
                  <a:lnTo>
                    <a:pt x="129" y="40"/>
                  </a:lnTo>
                  <a:lnTo>
                    <a:pt x="122" y="28"/>
                  </a:lnTo>
                  <a:lnTo>
                    <a:pt x="114" y="18"/>
                  </a:lnTo>
                  <a:lnTo>
                    <a:pt x="103" y="10"/>
                  </a:lnTo>
                  <a:lnTo>
                    <a:pt x="90" y="4"/>
                  </a:lnTo>
                  <a:lnTo>
                    <a:pt x="78" y="0"/>
                  </a:lnTo>
                  <a:lnTo>
                    <a:pt x="65" y="0"/>
                  </a:lnTo>
                  <a:lnTo>
                    <a:pt x="52" y="2"/>
                  </a:lnTo>
                  <a:lnTo>
                    <a:pt x="39" y="6"/>
                  </a:lnTo>
                  <a:lnTo>
                    <a:pt x="28" y="13"/>
                  </a:lnTo>
                  <a:lnTo>
                    <a:pt x="18" y="21"/>
                  </a:lnTo>
                  <a:lnTo>
                    <a:pt x="10" y="33"/>
                  </a:lnTo>
                  <a:lnTo>
                    <a:pt x="4" y="45"/>
                  </a:lnTo>
                  <a:lnTo>
                    <a:pt x="1" y="58"/>
                  </a:lnTo>
                  <a:lnTo>
                    <a:pt x="0" y="72"/>
                  </a:lnTo>
                  <a:lnTo>
                    <a:pt x="3" y="85"/>
                  </a:lnTo>
                  <a:lnTo>
                    <a:pt x="7" y="97"/>
                  </a:lnTo>
                  <a:lnTo>
                    <a:pt x="13" y="109"/>
                  </a:lnTo>
                  <a:lnTo>
                    <a:pt x="22" y="118"/>
                  </a:lnTo>
                  <a:lnTo>
                    <a:pt x="33" y="12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6" name="Freeform 14"/>
            <p:cNvSpPr>
              <a:spLocks/>
            </p:cNvSpPr>
            <p:nvPr userDrawn="1"/>
          </p:nvSpPr>
          <p:spPr bwMode="auto">
            <a:xfrm>
              <a:off x="7693025" y="2692400"/>
              <a:ext cx="109538" cy="109538"/>
            </a:xfrm>
            <a:custGeom>
              <a:avLst/>
              <a:gdLst>
                <a:gd name="T0" fmla="*/ 33 w 137"/>
                <a:gd name="T1" fmla="*/ 127 h 138"/>
                <a:gd name="T2" fmla="*/ 46 w 137"/>
                <a:gd name="T3" fmla="*/ 133 h 138"/>
                <a:gd name="T4" fmla="*/ 58 w 137"/>
                <a:gd name="T5" fmla="*/ 136 h 138"/>
                <a:gd name="T6" fmla="*/ 71 w 137"/>
                <a:gd name="T7" fmla="*/ 138 h 138"/>
                <a:gd name="T8" fmla="*/ 85 w 137"/>
                <a:gd name="T9" fmla="*/ 135 h 138"/>
                <a:gd name="T10" fmla="*/ 96 w 137"/>
                <a:gd name="T11" fmla="*/ 131 h 138"/>
                <a:gd name="T12" fmla="*/ 108 w 137"/>
                <a:gd name="T13" fmla="*/ 124 h 138"/>
                <a:gd name="T14" fmla="*/ 118 w 137"/>
                <a:gd name="T15" fmla="*/ 116 h 138"/>
                <a:gd name="T16" fmla="*/ 126 w 137"/>
                <a:gd name="T17" fmla="*/ 104 h 138"/>
                <a:gd name="T18" fmla="*/ 132 w 137"/>
                <a:gd name="T19" fmla="*/ 91 h 138"/>
                <a:gd name="T20" fmla="*/ 136 w 137"/>
                <a:gd name="T21" fmla="*/ 79 h 138"/>
                <a:gd name="T22" fmla="*/ 137 w 137"/>
                <a:gd name="T23" fmla="*/ 66 h 138"/>
                <a:gd name="T24" fmla="*/ 134 w 137"/>
                <a:gd name="T25" fmla="*/ 52 h 138"/>
                <a:gd name="T26" fmla="*/ 130 w 137"/>
                <a:gd name="T27" fmla="*/ 41 h 138"/>
                <a:gd name="T28" fmla="*/ 123 w 137"/>
                <a:gd name="T29" fmla="*/ 29 h 138"/>
                <a:gd name="T30" fmla="*/ 115 w 137"/>
                <a:gd name="T31" fmla="*/ 19 h 138"/>
                <a:gd name="T32" fmla="*/ 103 w 137"/>
                <a:gd name="T33" fmla="*/ 11 h 138"/>
                <a:gd name="T34" fmla="*/ 91 w 137"/>
                <a:gd name="T35" fmla="*/ 5 h 138"/>
                <a:gd name="T36" fmla="*/ 78 w 137"/>
                <a:gd name="T37" fmla="*/ 2 h 138"/>
                <a:gd name="T38" fmla="*/ 65 w 137"/>
                <a:gd name="T39" fmla="*/ 0 h 138"/>
                <a:gd name="T40" fmla="*/ 52 w 137"/>
                <a:gd name="T41" fmla="*/ 3 h 138"/>
                <a:gd name="T42" fmla="*/ 40 w 137"/>
                <a:gd name="T43" fmla="*/ 7 h 138"/>
                <a:gd name="T44" fmla="*/ 28 w 137"/>
                <a:gd name="T45" fmla="*/ 14 h 138"/>
                <a:gd name="T46" fmla="*/ 18 w 137"/>
                <a:gd name="T47" fmla="*/ 22 h 138"/>
                <a:gd name="T48" fmla="*/ 10 w 137"/>
                <a:gd name="T49" fmla="*/ 34 h 138"/>
                <a:gd name="T50" fmla="*/ 4 w 137"/>
                <a:gd name="T51" fmla="*/ 47 h 138"/>
                <a:gd name="T52" fmla="*/ 1 w 137"/>
                <a:gd name="T53" fmla="*/ 59 h 138"/>
                <a:gd name="T54" fmla="*/ 0 w 137"/>
                <a:gd name="T55" fmla="*/ 72 h 138"/>
                <a:gd name="T56" fmla="*/ 2 w 137"/>
                <a:gd name="T57" fmla="*/ 86 h 138"/>
                <a:gd name="T58" fmla="*/ 7 w 137"/>
                <a:gd name="T59" fmla="*/ 97 h 138"/>
                <a:gd name="T60" fmla="*/ 13 w 137"/>
                <a:gd name="T61" fmla="*/ 109 h 138"/>
                <a:gd name="T62" fmla="*/ 22 w 137"/>
                <a:gd name="T63" fmla="*/ 119 h 138"/>
                <a:gd name="T64" fmla="*/ 33 w 137"/>
                <a:gd name="T65" fmla="*/ 12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7" h="138">
                  <a:moveTo>
                    <a:pt x="33" y="127"/>
                  </a:moveTo>
                  <a:lnTo>
                    <a:pt x="46" y="133"/>
                  </a:lnTo>
                  <a:lnTo>
                    <a:pt x="58" y="136"/>
                  </a:lnTo>
                  <a:lnTo>
                    <a:pt x="71" y="138"/>
                  </a:lnTo>
                  <a:lnTo>
                    <a:pt x="85" y="135"/>
                  </a:lnTo>
                  <a:lnTo>
                    <a:pt x="96" y="131"/>
                  </a:lnTo>
                  <a:lnTo>
                    <a:pt x="108" y="124"/>
                  </a:lnTo>
                  <a:lnTo>
                    <a:pt x="118" y="116"/>
                  </a:lnTo>
                  <a:lnTo>
                    <a:pt x="126" y="104"/>
                  </a:lnTo>
                  <a:lnTo>
                    <a:pt x="132" y="91"/>
                  </a:lnTo>
                  <a:lnTo>
                    <a:pt x="136" y="79"/>
                  </a:lnTo>
                  <a:lnTo>
                    <a:pt x="137" y="66"/>
                  </a:lnTo>
                  <a:lnTo>
                    <a:pt x="134" y="52"/>
                  </a:lnTo>
                  <a:lnTo>
                    <a:pt x="130" y="41"/>
                  </a:lnTo>
                  <a:lnTo>
                    <a:pt x="123" y="29"/>
                  </a:lnTo>
                  <a:lnTo>
                    <a:pt x="115" y="19"/>
                  </a:lnTo>
                  <a:lnTo>
                    <a:pt x="103" y="11"/>
                  </a:lnTo>
                  <a:lnTo>
                    <a:pt x="91" y="5"/>
                  </a:lnTo>
                  <a:lnTo>
                    <a:pt x="78" y="2"/>
                  </a:lnTo>
                  <a:lnTo>
                    <a:pt x="65" y="0"/>
                  </a:lnTo>
                  <a:lnTo>
                    <a:pt x="52" y="3"/>
                  </a:lnTo>
                  <a:lnTo>
                    <a:pt x="40" y="7"/>
                  </a:lnTo>
                  <a:lnTo>
                    <a:pt x="28" y="14"/>
                  </a:lnTo>
                  <a:lnTo>
                    <a:pt x="18" y="22"/>
                  </a:lnTo>
                  <a:lnTo>
                    <a:pt x="10" y="34"/>
                  </a:lnTo>
                  <a:lnTo>
                    <a:pt x="4" y="47"/>
                  </a:lnTo>
                  <a:lnTo>
                    <a:pt x="1" y="59"/>
                  </a:lnTo>
                  <a:lnTo>
                    <a:pt x="0" y="72"/>
                  </a:lnTo>
                  <a:lnTo>
                    <a:pt x="2" y="86"/>
                  </a:lnTo>
                  <a:lnTo>
                    <a:pt x="7" y="97"/>
                  </a:lnTo>
                  <a:lnTo>
                    <a:pt x="13" y="109"/>
                  </a:lnTo>
                  <a:lnTo>
                    <a:pt x="22" y="119"/>
                  </a:lnTo>
                  <a:lnTo>
                    <a:pt x="33" y="12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7" name="Freeform 15"/>
            <p:cNvSpPr>
              <a:spLocks/>
            </p:cNvSpPr>
            <p:nvPr userDrawn="1"/>
          </p:nvSpPr>
          <p:spPr bwMode="auto">
            <a:xfrm>
              <a:off x="7823200" y="2771775"/>
              <a:ext cx="109538" cy="107950"/>
            </a:xfrm>
            <a:custGeom>
              <a:avLst/>
              <a:gdLst>
                <a:gd name="T0" fmla="*/ 34 w 137"/>
                <a:gd name="T1" fmla="*/ 126 h 137"/>
                <a:gd name="T2" fmla="*/ 46 w 137"/>
                <a:gd name="T3" fmla="*/ 132 h 137"/>
                <a:gd name="T4" fmla="*/ 59 w 137"/>
                <a:gd name="T5" fmla="*/ 136 h 137"/>
                <a:gd name="T6" fmla="*/ 72 w 137"/>
                <a:gd name="T7" fmla="*/ 137 h 137"/>
                <a:gd name="T8" fmla="*/ 85 w 137"/>
                <a:gd name="T9" fmla="*/ 134 h 137"/>
                <a:gd name="T10" fmla="*/ 97 w 137"/>
                <a:gd name="T11" fmla="*/ 130 h 137"/>
                <a:gd name="T12" fmla="*/ 109 w 137"/>
                <a:gd name="T13" fmla="*/ 123 h 137"/>
                <a:gd name="T14" fmla="*/ 119 w 137"/>
                <a:gd name="T15" fmla="*/ 115 h 137"/>
                <a:gd name="T16" fmla="*/ 127 w 137"/>
                <a:gd name="T17" fmla="*/ 103 h 137"/>
                <a:gd name="T18" fmla="*/ 133 w 137"/>
                <a:gd name="T19" fmla="*/ 91 h 137"/>
                <a:gd name="T20" fmla="*/ 136 w 137"/>
                <a:gd name="T21" fmla="*/ 78 h 137"/>
                <a:gd name="T22" fmla="*/ 137 w 137"/>
                <a:gd name="T23" fmla="*/ 65 h 137"/>
                <a:gd name="T24" fmla="*/ 135 w 137"/>
                <a:gd name="T25" fmla="*/ 51 h 137"/>
                <a:gd name="T26" fmla="*/ 130 w 137"/>
                <a:gd name="T27" fmla="*/ 40 h 137"/>
                <a:gd name="T28" fmla="*/ 123 w 137"/>
                <a:gd name="T29" fmla="*/ 28 h 137"/>
                <a:gd name="T30" fmla="*/ 115 w 137"/>
                <a:gd name="T31" fmla="*/ 18 h 137"/>
                <a:gd name="T32" fmla="*/ 104 w 137"/>
                <a:gd name="T33" fmla="*/ 10 h 137"/>
                <a:gd name="T34" fmla="*/ 91 w 137"/>
                <a:gd name="T35" fmla="*/ 4 h 137"/>
                <a:gd name="T36" fmla="*/ 79 w 137"/>
                <a:gd name="T37" fmla="*/ 1 h 137"/>
                <a:gd name="T38" fmla="*/ 66 w 137"/>
                <a:gd name="T39" fmla="*/ 0 h 137"/>
                <a:gd name="T40" fmla="*/ 52 w 137"/>
                <a:gd name="T41" fmla="*/ 2 h 137"/>
                <a:gd name="T42" fmla="*/ 41 w 137"/>
                <a:gd name="T43" fmla="*/ 6 h 137"/>
                <a:gd name="T44" fmla="*/ 29 w 137"/>
                <a:gd name="T45" fmla="*/ 13 h 137"/>
                <a:gd name="T46" fmla="*/ 19 w 137"/>
                <a:gd name="T47" fmla="*/ 21 h 137"/>
                <a:gd name="T48" fmla="*/ 11 w 137"/>
                <a:gd name="T49" fmla="*/ 33 h 137"/>
                <a:gd name="T50" fmla="*/ 5 w 137"/>
                <a:gd name="T51" fmla="*/ 46 h 137"/>
                <a:gd name="T52" fmla="*/ 1 w 137"/>
                <a:gd name="T53" fmla="*/ 58 h 137"/>
                <a:gd name="T54" fmla="*/ 0 w 137"/>
                <a:gd name="T55" fmla="*/ 71 h 137"/>
                <a:gd name="T56" fmla="*/ 3 w 137"/>
                <a:gd name="T57" fmla="*/ 85 h 137"/>
                <a:gd name="T58" fmla="*/ 7 w 137"/>
                <a:gd name="T59" fmla="*/ 96 h 137"/>
                <a:gd name="T60" fmla="*/ 14 w 137"/>
                <a:gd name="T61" fmla="*/ 108 h 137"/>
                <a:gd name="T62" fmla="*/ 22 w 137"/>
                <a:gd name="T63" fmla="*/ 118 h 137"/>
                <a:gd name="T64" fmla="*/ 34 w 137"/>
                <a:gd name="T65" fmla="*/ 12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7" h="137">
                  <a:moveTo>
                    <a:pt x="34" y="126"/>
                  </a:moveTo>
                  <a:lnTo>
                    <a:pt x="46" y="132"/>
                  </a:lnTo>
                  <a:lnTo>
                    <a:pt x="59" y="136"/>
                  </a:lnTo>
                  <a:lnTo>
                    <a:pt x="72" y="137"/>
                  </a:lnTo>
                  <a:lnTo>
                    <a:pt x="85" y="134"/>
                  </a:lnTo>
                  <a:lnTo>
                    <a:pt x="97" y="130"/>
                  </a:lnTo>
                  <a:lnTo>
                    <a:pt x="109" y="123"/>
                  </a:lnTo>
                  <a:lnTo>
                    <a:pt x="119" y="115"/>
                  </a:lnTo>
                  <a:lnTo>
                    <a:pt x="127" y="103"/>
                  </a:lnTo>
                  <a:lnTo>
                    <a:pt x="133" y="91"/>
                  </a:lnTo>
                  <a:lnTo>
                    <a:pt x="136" y="78"/>
                  </a:lnTo>
                  <a:lnTo>
                    <a:pt x="137" y="65"/>
                  </a:lnTo>
                  <a:lnTo>
                    <a:pt x="135" y="51"/>
                  </a:lnTo>
                  <a:lnTo>
                    <a:pt x="130" y="40"/>
                  </a:lnTo>
                  <a:lnTo>
                    <a:pt x="123" y="28"/>
                  </a:lnTo>
                  <a:lnTo>
                    <a:pt x="115" y="18"/>
                  </a:lnTo>
                  <a:lnTo>
                    <a:pt x="104" y="10"/>
                  </a:lnTo>
                  <a:lnTo>
                    <a:pt x="91" y="4"/>
                  </a:lnTo>
                  <a:lnTo>
                    <a:pt x="79" y="1"/>
                  </a:lnTo>
                  <a:lnTo>
                    <a:pt x="66" y="0"/>
                  </a:lnTo>
                  <a:lnTo>
                    <a:pt x="52" y="2"/>
                  </a:lnTo>
                  <a:lnTo>
                    <a:pt x="41" y="6"/>
                  </a:lnTo>
                  <a:lnTo>
                    <a:pt x="29" y="13"/>
                  </a:lnTo>
                  <a:lnTo>
                    <a:pt x="19" y="21"/>
                  </a:lnTo>
                  <a:lnTo>
                    <a:pt x="11" y="33"/>
                  </a:lnTo>
                  <a:lnTo>
                    <a:pt x="5" y="46"/>
                  </a:lnTo>
                  <a:lnTo>
                    <a:pt x="1" y="58"/>
                  </a:lnTo>
                  <a:lnTo>
                    <a:pt x="0" y="71"/>
                  </a:lnTo>
                  <a:lnTo>
                    <a:pt x="3" y="85"/>
                  </a:lnTo>
                  <a:lnTo>
                    <a:pt x="7" y="96"/>
                  </a:lnTo>
                  <a:lnTo>
                    <a:pt x="14" y="108"/>
                  </a:lnTo>
                  <a:lnTo>
                    <a:pt x="22" y="118"/>
                  </a:lnTo>
                  <a:lnTo>
                    <a:pt x="34" y="12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8" name="Freeform 16"/>
            <p:cNvSpPr>
              <a:spLocks/>
            </p:cNvSpPr>
            <p:nvPr userDrawn="1"/>
          </p:nvSpPr>
          <p:spPr bwMode="auto">
            <a:xfrm>
              <a:off x="7951788" y="2849563"/>
              <a:ext cx="109538" cy="107950"/>
            </a:xfrm>
            <a:custGeom>
              <a:avLst/>
              <a:gdLst>
                <a:gd name="T0" fmla="*/ 33 w 137"/>
                <a:gd name="T1" fmla="*/ 126 h 137"/>
                <a:gd name="T2" fmla="*/ 46 w 137"/>
                <a:gd name="T3" fmla="*/ 132 h 137"/>
                <a:gd name="T4" fmla="*/ 58 w 137"/>
                <a:gd name="T5" fmla="*/ 135 h 137"/>
                <a:gd name="T6" fmla="*/ 71 w 137"/>
                <a:gd name="T7" fmla="*/ 137 h 137"/>
                <a:gd name="T8" fmla="*/ 85 w 137"/>
                <a:gd name="T9" fmla="*/ 134 h 137"/>
                <a:gd name="T10" fmla="*/ 96 w 137"/>
                <a:gd name="T11" fmla="*/ 130 h 137"/>
                <a:gd name="T12" fmla="*/ 108 w 137"/>
                <a:gd name="T13" fmla="*/ 123 h 137"/>
                <a:gd name="T14" fmla="*/ 118 w 137"/>
                <a:gd name="T15" fmla="*/ 115 h 137"/>
                <a:gd name="T16" fmla="*/ 126 w 137"/>
                <a:gd name="T17" fmla="*/ 103 h 137"/>
                <a:gd name="T18" fmla="*/ 132 w 137"/>
                <a:gd name="T19" fmla="*/ 91 h 137"/>
                <a:gd name="T20" fmla="*/ 136 w 137"/>
                <a:gd name="T21" fmla="*/ 78 h 137"/>
                <a:gd name="T22" fmla="*/ 137 w 137"/>
                <a:gd name="T23" fmla="*/ 65 h 137"/>
                <a:gd name="T24" fmla="*/ 134 w 137"/>
                <a:gd name="T25" fmla="*/ 51 h 137"/>
                <a:gd name="T26" fmla="*/ 130 w 137"/>
                <a:gd name="T27" fmla="*/ 40 h 137"/>
                <a:gd name="T28" fmla="*/ 123 w 137"/>
                <a:gd name="T29" fmla="*/ 28 h 137"/>
                <a:gd name="T30" fmla="*/ 115 w 137"/>
                <a:gd name="T31" fmla="*/ 18 h 137"/>
                <a:gd name="T32" fmla="*/ 103 w 137"/>
                <a:gd name="T33" fmla="*/ 10 h 137"/>
                <a:gd name="T34" fmla="*/ 91 w 137"/>
                <a:gd name="T35" fmla="*/ 4 h 137"/>
                <a:gd name="T36" fmla="*/ 78 w 137"/>
                <a:gd name="T37" fmla="*/ 1 h 137"/>
                <a:gd name="T38" fmla="*/ 65 w 137"/>
                <a:gd name="T39" fmla="*/ 0 h 137"/>
                <a:gd name="T40" fmla="*/ 51 w 137"/>
                <a:gd name="T41" fmla="*/ 2 h 137"/>
                <a:gd name="T42" fmla="*/ 40 w 137"/>
                <a:gd name="T43" fmla="*/ 6 h 137"/>
                <a:gd name="T44" fmla="*/ 28 w 137"/>
                <a:gd name="T45" fmla="*/ 13 h 137"/>
                <a:gd name="T46" fmla="*/ 18 w 137"/>
                <a:gd name="T47" fmla="*/ 21 h 137"/>
                <a:gd name="T48" fmla="*/ 10 w 137"/>
                <a:gd name="T49" fmla="*/ 33 h 137"/>
                <a:gd name="T50" fmla="*/ 4 w 137"/>
                <a:gd name="T51" fmla="*/ 46 h 137"/>
                <a:gd name="T52" fmla="*/ 1 w 137"/>
                <a:gd name="T53" fmla="*/ 58 h 137"/>
                <a:gd name="T54" fmla="*/ 0 w 137"/>
                <a:gd name="T55" fmla="*/ 71 h 137"/>
                <a:gd name="T56" fmla="*/ 2 w 137"/>
                <a:gd name="T57" fmla="*/ 85 h 137"/>
                <a:gd name="T58" fmla="*/ 7 w 137"/>
                <a:gd name="T59" fmla="*/ 96 h 137"/>
                <a:gd name="T60" fmla="*/ 13 w 137"/>
                <a:gd name="T61" fmla="*/ 108 h 137"/>
                <a:gd name="T62" fmla="*/ 22 w 137"/>
                <a:gd name="T63" fmla="*/ 118 h 137"/>
                <a:gd name="T64" fmla="*/ 33 w 137"/>
                <a:gd name="T65" fmla="*/ 12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7" h="137">
                  <a:moveTo>
                    <a:pt x="33" y="126"/>
                  </a:moveTo>
                  <a:lnTo>
                    <a:pt x="46" y="132"/>
                  </a:lnTo>
                  <a:lnTo>
                    <a:pt x="58" y="135"/>
                  </a:lnTo>
                  <a:lnTo>
                    <a:pt x="71" y="137"/>
                  </a:lnTo>
                  <a:lnTo>
                    <a:pt x="85" y="134"/>
                  </a:lnTo>
                  <a:lnTo>
                    <a:pt x="96" y="130"/>
                  </a:lnTo>
                  <a:lnTo>
                    <a:pt x="108" y="123"/>
                  </a:lnTo>
                  <a:lnTo>
                    <a:pt x="118" y="115"/>
                  </a:lnTo>
                  <a:lnTo>
                    <a:pt x="126" y="103"/>
                  </a:lnTo>
                  <a:lnTo>
                    <a:pt x="132" y="91"/>
                  </a:lnTo>
                  <a:lnTo>
                    <a:pt x="136" y="78"/>
                  </a:lnTo>
                  <a:lnTo>
                    <a:pt x="137" y="65"/>
                  </a:lnTo>
                  <a:lnTo>
                    <a:pt x="134" y="51"/>
                  </a:lnTo>
                  <a:lnTo>
                    <a:pt x="130" y="40"/>
                  </a:lnTo>
                  <a:lnTo>
                    <a:pt x="123" y="28"/>
                  </a:lnTo>
                  <a:lnTo>
                    <a:pt x="115" y="18"/>
                  </a:lnTo>
                  <a:lnTo>
                    <a:pt x="103" y="10"/>
                  </a:lnTo>
                  <a:lnTo>
                    <a:pt x="91" y="4"/>
                  </a:lnTo>
                  <a:lnTo>
                    <a:pt x="78" y="1"/>
                  </a:lnTo>
                  <a:lnTo>
                    <a:pt x="65" y="0"/>
                  </a:lnTo>
                  <a:lnTo>
                    <a:pt x="51" y="2"/>
                  </a:lnTo>
                  <a:lnTo>
                    <a:pt x="40" y="6"/>
                  </a:lnTo>
                  <a:lnTo>
                    <a:pt x="28" y="13"/>
                  </a:lnTo>
                  <a:lnTo>
                    <a:pt x="18" y="21"/>
                  </a:lnTo>
                  <a:lnTo>
                    <a:pt x="10" y="33"/>
                  </a:lnTo>
                  <a:lnTo>
                    <a:pt x="4" y="46"/>
                  </a:lnTo>
                  <a:lnTo>
                    <a:pt x="1" y="58"/>
                  </a:lnTo>
                  <a:lnTo>
                    <a:pt x="0" y="71"/>
                  </a:lnTo>
                  <a:lnTo>
                    <a:pt x="2" y="85"/>
                  </a:lnTo>
                  <a:lnTo>
                    <a:pt x="7" y="96"/>
                  </a:lnTo>
                  <a:lnTo>
                    <a:pt x="13" y="108"/>
                  </a:lnTo>
                  <a:lnTo>
                    <a:pt x="22" y="118"/>
                  </a:lnTo>
                  <a:lnTo>
                    <a:pt x="33" y="12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9" name="Freeform 17"/>
            <p:cNvSpPr>
              <a:spLocks/>
            </p:cNvSpPr>
            <p:nvPr userDrawn="1"/>
          </p:nvSpPr>
          <p:spPr bwMode="auto">
            <a:xfrm>
              <a:off x="7613650" y="2825750"/>
              <a:ext cx="107950" cy="109538"/>
            </a:xfrm>
            <a:custGeom>
              <a:avLst/>
              <a:gdLst>
                <a:gd name="T0" fmla="*/ 34 w 137"/>
                <a:gd name="T1" fmla="*/ 126 h 137"/>
                <a:gd name="T2" fmla="*/ 46 w 137"/>
                <a:gd name="T3" fmla="*/ 132 h 137"/>
                <a:gd name="T4" fmla="*/ 59 w 137"/>
                <a:gd name="T5" fmla="*/ 136 h 137"/>
                <a:gd name="T6" fmla="*/ 72 w 137"/>
                <a:gd name="T7" fmla="*/ 137 h 137"/>
                <a:gd name="T8" fmla="*/ 86 w 137"/>
                <a:gd name="T9" fmla="*/ 135 h 137"/>
                <a:gd name="T10" fmla="*/ 97 w 137"/>
                <a:gd name="T11" fmla="*/ 130 h 137"/>
                <a:gd name="T12" fmla="*/ 109 w 137"/>
                <a:gd name="T13" fmla="*/ 123 h 137"/>
                <a:gd name="T14" fmla="*/ 119 w 137"/>
                <a:gd name="T15" fmla="*/ 115 h 137"/>
                <a:gd name="T16" fmla="*/ 127 w 137"/>
                <a:gd name="T17" fmla="*/ 103 h 137"/>
                <a:gd name="T18" fmla="*/ 133 w 137"/>
                <a:gd name="T19" fmla="*/ 91 h 137"/>
                <a:gd name="T20" fmla="*/ 136 w 137"/>
                <a:gd name="T21" fmla="*/ 78 h 137"/>
                <a:gd name="T22" fmla="*/ 137 w 137"/>
                <a:gd name="T23" fmla="*/ 65 h 137"/>
                <a:gd name="T24" fmla="*/ 135 w 137"/>
                <a:gd name="T25" fmla="*/ 52 h 137"/>
                <a:gd name="T26" fmla="*/ 130 w 137"/>
                <a:gd name="T27" fmla="*/ 40 h 137"/>
                <a:gd name="T28" fmla="*/ 124 w 137"/>
                <a:gd name="T29" fmla="*/ 29 h 137"/>
                <a:gd name="T30" fmla="*/ 115 w 137"/>
                <a:gd name="T31" fmla="*/ 18 h 137"/>
                <a:gd name="T32" fmla="*/ 104 w 137"/>
                <a:gd name="T33" fmla="*/ 10 h 137"/>
                <a:gd name="T34" fmla="*/ 91 w 137"/>
                <a:gd name="T35" fmla="*/ 4 h 137"/>
                <a:gd name="T36" fmla="*/ 79 w 137"/>
                <a:gd name="T37" fmla="*/ 1 h 137"/>
                <a:gd name="T38" fmla="*/ 66 w 137"/>
                <a:gd name="T39" fmla="*/ 0 h 137"/>
                <a:gd name="T40" fmla="*/ 52 w 137"/>
                <a:gd name="T41" fmla="*/ 2 h 137"/>
                <a:gd name="T42" fmla="*/ 41 w 137"/>
                <a:gd name="T43" fmla="*/ 7 h 137"/>
                <a:gd name="T44" fmla="*/ 29 w 137"/>
                <a:gd name="T45" fmla="*/ 14 h 137"/>
                <a:gd name="T46" fmla="*/ 19 w 137"/>
                <a:gd name="T47" fmla="*/ 22 h 137"/>
                <a:gd name="T48" fmla="*/ 11 w 137"/>
                <a:gd name="T49" fmla="*/ 33 h 137"/>
                <a:gd name="T50" fmla="*/ 5 w 137"/>
                <a:gd name="T51" fmla="*/ 46 h 137"/>
                <a:gd name="T52" fmla="*/ 1 w 137"/>
                <a:gd name="T53" fmla="*/ 58 h 137"/>
                <a:gd name="T54" fmla="*/ 0 w 137"/>
                <a:gd name="T55" fmla="*/ 71 h 137"/>
                <a:gd name="T56" fmla="*/ 3 w 137"/>
                <a:gd name="T57" fmla="*/ 85 h 137"/>
                <a:gd name="T58" fmla="*/ 7 w 137"/>
                <a:gd name="T59" fmla="*/ 96 h 137"/>
                <a:gd name="T60" fmla="*/ 14 w 137"/>
                <a:gd name="T61" fmla="*/ 108 h 137"/>
                <a:gd name="T62" fmla="*/ 22 w 137"/>
                <a:gd name="T63" fmla="*/ 118 h 137"/>
                <a:gd name="T64" fmla="*/ 34 w 137"/>
                <a:gd name="T65" fmla="*/ 12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7" h="137">
                  <a:moveTo>
                    <a:pt x="34" y="126"/>
                  </a:moveTo>
                  <a:lnTo>
                    <a:pt x="46" y="132"/>
                  </a:lnTo>
                  <a:lnTo>
                    <a:pt x="59" y="136"/>
                  </a:lnTo>
                  <a:lnTo>
                    <a:pt x="72" y="137"/>
                  </a:lnTo>
                  <a:lnTo>
                    <a:pt x="86" y="135"/>
                  </a:lnTo>
                  <a:lnTo>
                    <a:pt x="97" y="130"/>
                  </a:lnTo>
                  <a:lnTo>
                    <a:pt x="109" y="123"/>
                  </a:lnTo>
                  <a:lnTo>
                    <a:pt x="119" y="115"/>
                  </a:lnTo>
                  <a:lnTo>
                    <a:pt x="127" y="103"/>
                  </a:lnTo>
                  <a:lnTo>
                    <a:pt x="133" y="91"/>
                  </a:lnTo>
                  <a:lnTo>
                    <a:pt x="136" y="78"/>
                  </a:lnTo>
                  <a:lnTo>
                    <a:pt x="137" y="65"/>
                  </a:lnTo>
                  <a:lnTo>
                    <a:pt x="135" y="52"/>
                  </a:lnTo>
                  <a:lnTo>
                    <a:pt x="130" y="40"/>
                  </a:lnTo>
                  <a:lnTo>
                    <a:pt x="124" y="29"/>
                  </a:lnTo>
                  <a:lnTo>
                    <a:pt x="115" y="18"/>
                  </a:lnTo>
                  <a:lnTo>
                    <a:pt x="104" y="10"/>
                  </a:lnTo>
                  <a:lnTo>
                    <a:pt x="91" y="4"/>
                  </a:lnTo>
                  <a:lnTo>
                    <a:pt x="79" y="1"/>
                  </a:lnTo>
                  <a:lnTo>
                    <a:pt x="66" y="0"/>
                  </a:lnTo>
                  <a:lnTo>
                    <a:pt x="52" y="2"/>
                  </a:lnTo>
                  <a:lnTo>
                    <a:pt x="41" y="7"/>
                  </a:lnTo>
                  <a:lnTo>
                    <a:pt x="29" y="14"/>
                  </a:lnTo>
                  <a:lnTo>
                    <a:pt x="19" y="22"/>
                  </a:lnTo>
                  <a:lnTo>
                    <a:pt x="11" y="33"/>
                  </a:lnTo>
                  <a:lnTo>
                    <a:pt x="5" y="46"/>
                  </a:lnTo>
                  <a:lnTo>
                    <a:pt x="1" y="58"/>
                  </a:lnTo>
                  <a:lnTo>
                    <a:pt x="0" y="71"/>
                  </a:lnTo>
                  <a:lnTo>
                    <a:pt x="3" y="85"/>
                  </a:lnTo>
                  <a:lnTo>
                    <a:pt x="7" y="96"/>
                  </a:lnTo>
                  <a:lnTo>
                    <a:pt x="14" y="108"/>
                  </a:lnTo>
                  <a:lnTo>
                    <a:pt x="22" y="118"/>
                  </a:lnTo>
                  <a:lnTo>
                    <a:pt x="34" y="12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0" name="Freeform 18"/>
            <p:cNvSpPr>
              <a:spLocks/>
            </p:cNvSpPr>
            <p:nvPr userDrawn="1"/>
          </p:nvSpPr>
          <p:spPr bwMode="auto">
            <a:xfrm>
              <a:off x="7742238" y="2905125"/>
              <a:ext cx="109538" cy="107950"/>
            </a:xfrm>
            <a:custGeom>
              <a:avLst/>
              <a:gdLst>
                <a:gd name="T0" fmla="*/ 33 w 137"/>
                <a:gd name="T1" fmla="*/ 127 h 137"/>
                <a:gd name="T2" fmla="*/ 46 w 137"/>
                <a:gd name="T3" fmla="*/ 132 h 137"/>
                <a:gd name="T4" fmla="*/ 59 w 137"/>
                <a:gd name="T5" fmla="*/ 136 h 137"/>
                <a:gd name="T6" fmla="*/ 71 w 137"/>
                <a:gd name="T7" fmla="*/ 137 h 137"/>
                <a:gd name="T8" fmla="*/ 85 w 137"/>
                <a:gd name="T9" fmla="*/ 135 h 137"/>
                <a:gd name="T10" fmla="*/ 97 w 137"/>
                <a:gd name="T11" fmla="*/ 130 h 137"/>
                <a:gd name="T12" fmla="*/ 108 w 137"/>
                <a:gd name="T13" fmla="*/ 123 h 137"/>
                <a:gd name="T14" fmla="*/ 119 w 137"/>
                <a:gd name="T15" fmla="*/ 115 h 137"/>
                <a:gd name="T16" fmla="*/ 127 w 137"/>
                <a:gd name="T17" fmla="*/ 104 h 137"/>
                <a:gd name="T18" fmla="*/ 132 w 137"/>
                <a:gd name="T19" fmla="*/ 91 h 137"/>
                <a:gd name="T20" fmla="*/ 136 w 137"/>
                <a:gd name="T21" fmla="*/ 78 h 137"/>
                <a:gd name="T22" fmla="*/ 137 w 137"/>
                <a:gd name="T23" fmla="*/ 65 h 137"/>
                <a:gd name="T24" fmla="*/ 135 w 137"/>
                <a:gd name="T25" fmla="*/ 52 h 137"/>
                <a:gd name="T26" fmla="*/ 130 w 137"/>
                <a:gd name="T27" fmla="*/ 40 h 137"/>
                <a:gd name="T28" fmla="*/ 123 w 137"/>
                <a:gd name="T29" fmla="*/ 29 h 137"/>
                <a:gd name="T30" fmla="*/ 115 w 137"/>
                <a:gd name="T31" fmla="*/ 18 h 137"/>
                <a:gd name="T32" fmla="*/ 104 w 137"/>
                <a:gd name="T33" fmla="*/ 10 h 137"/>
                <a:gd name="T34" fmla="*/ 91 w 137"/>
                <a:gd name="T35" fmla="*/ 4 h 137"/>
                <a:gd name="T36" fmla="*/ 78 w 137"/>
                <a:gd name="T37" fmla="*/ 1 h 137"/>
                <a:gd name="T38" fmla="*/ 66 w 137"/>
                <a:gd name="T39" fmla="*/ 0 h 137"/>
                <a:gd name="T40" fmla="*/ 52 w 137"/>
                <a:gd name="T41" fmla="*/ 2 h 137"/>
                <a:gd name="T42" fmla="*/ 40 w 137"/>
                <a:gd name="T43" fmla="*/ 7 h 137"/>
                <a:gd name="T44" fmla="*/ 29 w 137"/>
                <a:gd name="T45" fmla="*/ 14 h 137"/>
                <a:gd name="T46" fmla="*/ 18 w 137"/>
                <a:gd name="T47" fmla="*/ 22 h 137"/>
                <a:gd name="T48" fmla="*/ 10 w 137"/>
                <a:gd name="T49" fmla="*/ 33 h 137"/>
                <a:gd name="T50" fmla="*/ 4 w 137"/>
                <a:gd name="T51" fmla="*/ 46 h 137"/>
                <a:gd name="T52" fmla="*/ 1 w 137"/>
                <a:gd name="T53" fmla="*/ 59 h 137"/>
                <a:gd name="T54" fmla="*/ 0 w 137"/>
                <a:gd name="T55" fmla="*/ 71 h 137"/>
                <a:gd name="T56" fmla="*/ 2 w 137"/>
                <a:gd name="T57" fmla="*/ 85 h 137"/>
                <a:gd name="T58" fmla="*/ 7 w 137"/>
                <a:gd name="T59" fmla="*/ 97 h 137"/>
                <a:gd name="T60" fmla="*/ 14 w 137"/>
                <a:gd name="T61" fmla="*/ 108 h 137"/>
                <a:gd name="T62" fmla="*/ 22 w 137"/>
                <a:gd name="T63" fmla="*/ 118 h 137"/>
                <a:gd name="T64" fmla="*/ 33 w 137"/>
                <a:gd name="T65" fmla="*/ 12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7" h="137">
                  <a:moveTo>
                    <a:pt x="33" y="127"/>
                  </a:moveTo>
                  <a:lnTo>
                    <a:pt x="46" y="132"/>
                  </a:lnTo>
                  <a:lnTo>
                    <a:pt x="59" y="136"/>
                  </a:lnTo>
                  <a:lnTo>
                    <a:pt x="71" y="137"/>
                  </a:lnTo>
                  <a:lnTo>
                    <a:pt x="85" y="135"/>
                  </a:lnTo>
                  <a:lnTo>
                    <a:pt x="97" y="130"/>
                  </a:lnTo>
                  <a:lnTo>
                    <a:pt x="108" y="123"/>
                  </a:lnTo>
                  <a:lnTo>
                    <a:pt x="119" y="115"/>
                  </a:lnTo>
                  <a:lnTo>
                    <a:pt x="127" y="104"/>
                  </a:lnTo>
                  <a:lnTo>
                    <a:pt x="132" y="91"/>
                  </a:lnTo>
                  <a:lnTo>
                    <a:pt x="136" y="78"/>
                  </a:lnTo>
                  <a:lnTo>
                    <a:pt x="137" y="65"/>
                  </a:lnTo>
                  <a:lnTo>
                    <a:pt x="135" y="52"/>
                  </a:lnTo>
                  <a:lnTo>
                    <a:pt x="130" y="40"/>
                  </a:lnTo>
                  <a:lnTo>
                    <a:pt x="123" y="29"/>
                  </a:lnTo>
                  <a:lnTo>
                    <a:pt x="115" y="18"/>
                  </a:lnTo>
                  <a:lnTo>
                    <a:pt x="104" y="10"/>
                  </a:lnTo>
                  <a:lnTo>
                    <a:pt x="91" y="4"/>
                  </a:lnTo>
                  <a:lnTo>
                    <a:pt x="78" y="1"/>
                  </a:lnTo>
                  <a:lnTo>
                    <a:pt x="66" y="0"/>
                  </a:lnTo>
                  <a:lnTo>
                    <a:pt x="52" y="2"/>
                  </a:lnTo>
                  <a:lnTo>
                    <a:pt x="40" y="7"/>
                  </a:lnTo>
                  <a:lnTo>
                    <a:pt x="29" y="14"/>
                  </a:lnTo>
                  <a:lnTo>
                    <a:pt x="18" y="22"/>
                  </a:lnTo>
                  <a:lnTo>
                    <a:pt x="10" y="33"/>
                  </a:lnTo>
                  <a:lnTo>
                    <a:pt x="4" y="46"/>
                  </a:lnTo>
                  <a:lnTo>
                    <a:pt x="1" y="59"/>
                  </a:lnTo>
                  <a:lnTo>
                    <a:pt x="0" y="71"/>
                  </a:lnTo>
                  <a:lnTo>
                    <a:pt x="2" y="85"/>
                  </a:lnTo>
                  <a:lnTo>
                    <a:pt x="7" y="97"/>
                  </a:lnTo>
                  <a:lnTo>
                    <a:pt x="14" y="108"/>
                  </a:lnTo>
                  <a:lnTo>
                    <a:pt x="22" y="118"/>
                  </a:lnTo>
                  <a:lnTo>
                    <a:pt x="33" y="12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Freeform 19"/>
            <p:cNvSpPr>
              <a:spLocks/>
            </p:cNvSpPr>
            <p:nvPr userDrawn="1"/>
          </p:nvSpPr>
          <p:spPr bwMode="auto">
            <a:xfrm>
              <a:off x="7872413" y="2982913"/>
              <a:ext cx="107950" cy="107950"/>
            </a:xfrm>
            <a:custGeom>
              <a:avLst/>
              <a:gdLst>
                <a:gd name="T0" fmla="*/ 34 w 137"/>
                <a:gd name="T1" fmla="*/ 127 h 137"/>
                <a:gd name="T2" fmla="*/ 46 w 137"/>
                <a:gd name="T3" fmla="*/ 132 h 137"/>
                <a:gd name="T4" fmla="*/ 59 w 137"/>
                <a:gd name="T5" fmla="*/ 136 h 137"/>
                <a:gd name="T6" fmla="*/ 72 w 137"/>
                <a:gd name="T7" fmla="*/ 137 h 137"/>
                <a:gd name="T8" fmla="*/ 86 w 137"/>
                <a:gd name="T9" fmla="*/ 135 h 137"/>
                <a:gd name="T10" fmla="*/ 97 w 137"/>
                <a:gd name="T11" fmla="*/ 130 h 137"/>
                <a:gd name="T12" fmla="*/ 109 w 137"/>
                <a:gd name="T13" fmla="*/ 123 h 137"/>
                <a:gd name="T14" fmla="*/ 119 w 137"/>
                <a:gd name="T15" fmla="*/ 115 h 137"/>
                <a:gd name="T16" fmla="*/ 127 w 137"/>
                <a:gd name="T17" fmla="*/ 103 h 137"/>
                <a:gd name="T18" fmla="*/ 133 w 137"/>
                <a:gd name="T19" fmla="*/ 91 h 137"/>
                <a:gd name="T20" fmla="*/ 136 w 137"/>
                <a:gd name="T21" fmla="*/ 78 h 137"/>
                <a:gd name="T22" fmla="*/ 137 w 137"/>
                <a:gd name="T23" fmla="*/ 65 h 137"/>
                <a:gd name="T24" fmla="*/ 135 w 137"/>
                <a:gd name="T25" fmla="*/ 52 h 137"/>
                <a:gd name="T26" fmla="*/ 130 w 137"/>
                <a:gd name="T27" fmla="*/ 40 h 137"/>
                <a:gd name="T28" fmla="*/ 124 w 137"/>
                <a:gd name="T29" fmla="*/ 29 h 137"/>
                <a:gd name="T30" fmla="*/ 115 w 137"/>
                <a:gd name="T31" fmla="*/ 18 h 137"/>
                <a:gd name="T32" fmla="*/ 104 w 137"/>
                <a:gd name="T33" fmla="*/ 10 h 137"/>
                <a:gd name="T34" fmla="*/ 91 w 137"/>
                <a:gd name="T35" fmla="*/ 4 h 137"/>
                <a:gd name="T36" fmla="*/ 79 w 137"/>
                <a:gd name="T37" fmla="*/ 1 h 137"/>
                <a:gd name="T38" fmla="*/ 66 w 137"/>
                <a:gd name="T39" fmla="*/ 0 h 137"/>
                <a:gd name="T40" fmla="*/ 52 w 137"/>
                <a:gd name="T41" fmla="*/ 2 h 137"/>
                <a:gd name="T42" fmla="*/ 41 w 137"/>
                <a:gd name="T43" fmla="*/ 7 h 137"/>
                <a:gd name="T44" fmla="*/ 29 w 137"/>
                <a:gd name="T45" fmla="*/ 14 h 137"/>
                <a:gd name="T46" fmla="*/ 19 w 137"/>
                <a:gd name="T47" fmla="*/ 22 h 137"/>
                <a:gd name="T48" fmla="*/ 11 w 137"/>
                <a:gd name="T49" fmla="*/ 33 h 137"/>
                <a:gd name="T50" fmla="*/ 5 w 137"/>
                <a:gd name="T51" fmla="*/ 46 h 137"/>
                <a:gd name="T52" fmla="*/ 1 w 137"/>
                <a:gd name="T53" fmla="*/ 59 h 137"/>
                <a:gd name="T54" fmla="*/ 0 w 137"/>
                <a:gd name="T55" fmla="*/ 71 h 137"/>
                <a:gd name="T56" fmla="*/ 3 w 137"/>
                <a:gd name="T57" fmla="*/ 85 h 137"/>
                <a:gd name="T58" fmla="*/ 7 w 137"/>
                <a:gd name="T59" fmla="*/ 97 h 137"/>
                <a:gd name="T60" fmla="*/ 14 w 137"/>
                <a:gd name="T61" fmla="*/ 108 h 137"/>
                <a:gd name="T62" fmla="*/ 22 w 137"/>
                <a:gd name="T63" fmla="*/ 118 h 137"/>
                <a:gd name="T64" fmla="*/ 34 w 137"/>
                <a:gd name="T65" fmla="*/ 12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7" h="137">
                  <a:moveTo>
                    <a:pt x="34" y="127"/>
                  </a:moveTo>
                  <a:lnTo>
                    <a:pt x="46" y="132"/>
                  </a:lnTo>
                  <a:lnTo>
                    <a:pt x="59" y="136"/>
                  </a:lnTo>
                  <a:lnTo>
                    <a:pt x="72" y="137"/>
                  </a:lnTo>
                  <a:lnTo>
                    <a:pt x="86" y="135"/>
                  </a:lnTo>
                  <a:lnTo>
                    <a:pt x="97" y="130"/>
                  </a:lnTo>
                  <a:lnTo>
                    <a:pt x="109" y="123"/>
                  </a:lnTo>
                  <a:lnTo>
                    <a:pt x="119" y="115"/>
                  </a:lnTo>
                  <a:lnTo>
                    <a:pt x="127" y="103"/>
                  </a:lnTo>
                  <a:lnTo>
                    <a:pt x="133" y="91"/>
                  </a:lnTo>
                  <a:lnTo>
                    <a:pt x="136" y="78"/>
                  </a:lnTo>
                  <a:lnTo>
                    <a:pt x="137" y="65"/>
                  </a:lnTo>
                  <a:lnTo>
                    <a:pt x="135" y="52"/>
                  </a:lnTo>
                  <a:lnTo>
                    <a:pt x="130" y="40"/>
                  </a:lnTo>
                  <a:lnTo>
                    <a:pt x="124" y="29"/>
                  </a:lnTo>
                  <a:lnTo>
                    <a:pt x="115" y="18"/>
                  </a:lnTo>
                  <a:lnTo>
                    <a:pt x="104" y="10"/>
                  </a:lnTo>
                  <a:lnTo>
                    <a:pt x="91" y="4"/>
                  </a:lnTo>
                  <a:lnTo>
                    <a:pt x="79" y="1"/>
                  </a:lnTo>
                  <a:lnTo>
                    <a:pt x="66" y="0"/>
                  </a:lnTo>
                  <a:lnTo>
                    <a:pt x="52" y="2"/>
                  </a:lnTo>
                  <a:lnTo>
                    <a:pt x="41" y="7"/>
                  </a:lnTo>
                  <a:lnTo>
                    <a:pt x="29" y="14"/>
                  </a:lnTo>
                  <a:lnTo>
                    <a:pt x="19" y="22"/>
                  </a:lnTo>
                  <a:lnTo>
                    <a:pt x="11" y="33"/>
                  </a:lnTo>
                  <a:lnTo>
                    <a:pt x="5" y="46"/>
                  </a:lnTo>
                  <a:lnTo>
                    <a:pt x="1" y="59"/>
                  </a:lnTo>
                  <a:lnTo>
                    <a:pt x="0" y="71"/>
                  </a:lnTo>
                  <a:lnTo>
                    <a:pt x="3" y="85"/>
                  </a:lnTo>
                  <a:lnTo>
                    <a:pt x="7" y="97"/>
                  </a:lnTo>
                  <a:lnTo>
                    <a:pt x="14" y="108"/>
                  </a:lnTo>
                  <a:lnTo>
                    <a:pt x="22" y="118"/>
                  </a:lnTo>
                  <a:lnTo>
                    <a:pt x="34" y="12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2" name="Freeform 20"/>
            <p:cNvSpPr>
              <a:spLocks/>
            </p:cNvSpPr>
            <p:nvPr userDrawn="1"/>
          </p:nvSpPr>
          <p:spPr bwMode="auto">
            <a:xfrm>
              <a:off x="7459663" y="3082925"/>
              <a:ext cx="376238" cy="250825"/>
            </a:xfrm>
            <a:custGeom>
              <a:avLst/>
              <a:gdLst>
                <a:gd name="T0" fmla="*/ 216 w 472"/>
                <a:gd name="T1" fmla="*/ 246 h 317"/>
                <a:gd name="T2" fmla="*/ 263 w 472"/>
                <a:gd name="T3" fmla="*/ 270 h 317"/>
                <a:gd name="T4" fmla="*/ 307 w 472"/>
                <a:gd name="T5" fmla="*/ 290 h 317"/>
                <a:gd name="T6" fmla="*/ 350 w 472"/>
                <a:gd name="T7" fmla="*/ 305 h 317"/>
                <a:gd name="T8" fmla="*/ 387 w 472"/>
                <a:gd name="T9" fmla="*/ 314 h 317"/>
                <a:gd name="T10" fmla="*/ 419 w 472"/>
                <a:gd name="T11" fmla="*/ 317 h 317"/>
                <a:gd name="T12" fmla="*/ 445 w 472"/>
                <a:gd name="T13" fmla="*/ 314 h 317"/>
                <a:gd name="T14" fmla="*/ 462 w 472"/>
                <a:gd name="T15" fmla="*/ 306 h 317"/>
                <a:gd name="T16" fmla="*/ 471 w 472"/>
                <a:gd name="T17" fmla="*/ 291 h 317"/>
                <a:gd name="T18" fmla="*/ 471 w 472"/>
                <a:gd name="T19" fmla="*/ 271 h 317"/>
                <a:gd name="T20" fmla="*/ 462 w 472"/>
                <a:gd name="T21" fmla="*/ 247 h 317"/>
                <a:gd name="T22" fmla="*/ 443 w 472"/>
                <a:gd name="T23" fmla="*/ 220 h 317"/>
                <a:gd name="T24" fmla="*/ 418 w 472"/>
                <a:gd name="T25" fmla="*/ 192 h 317"/>
                <a:gd name="T26" fmla="*/ 386 w 472"/>
                <a:gd name="T27" fmla="*/ 162 h 317"/>
                <a:gd name="T28" fmla="*/ 348 w 472"/>
                <a:gd name="T29" fmla="*/ 131 h 317"/>
                <a:gd name="T30" fmla="*/ 304 w 472"/>
                <a:gd name="T31" fmla="*/ 101 h 317"/>
                <a:gd name="T32" fmla="*/ 257 w 472"/>
                <a:gd name="T33" fmla="*/ 72 h 317"/>
                <a:gd name="T34" fmla="*/ 210 w 472"/>
                <a:gd name="T35" fmla="*/ 48 h 317"/>
                <a:gd name="T36" fmla="*/ 165 w 472"/>
                <a:gd name="T37" fmla="*/ 28 h 317"/>
                <a:gd name="T38" fmla="*/ 123 w 472"/>
                <a:gd name="T39" fmla="*/ 13 h 317"/>
                <a:gd name="T40" fmla="*/ 85 w 472"/>
                <a:gd name="T41" fmla="*/ 4 h 317"/>
                <a:gd name="T42" fmla="*/ 54 w 472"/>
                <a:gd name="T43" fmla="*/ 0 h 317"/>
                <a:gd name="T44" fmla="*/ 28 w 472"/>
                <a:gd name="T45" fmla="*/ 4 h 317"/>
                <a:gd name="T46" fmla="*/ 10 w 472"/>
                <a:gd name="T47" fmla="*/ 12 h 317"/>
                <a:gd name="T48" fmla="*/ 1 w 472"/>
                <a:gd name="T49" fmla="*/ 27 h 317"/>
                <a:gd name="T50" fmla="*/ 2 w 472"/>
                <a:gd name="T51" fmla="*/ 46 h 317"/>
                <a:gd name="T52" fmla="*/ 11 w 472"/>
                <a:gd name="T53" fmla="*/ 71 h 317"/>
                <a:gd name="T54" fmla="*/ 30 w 472"/>
                <a:gd name="T55" fmla="*/ 97 h 317"/>
                <a:gd name="T56" fmla="*/ 55 w 472"/>
                <a:gd name="T57" fmla="*/ 126 h 317"/>
                <a:gd name="T58" fmla="*/ 87 w 472"/>
                <a:gd name="T59" fmla="*/ 156 h 317"/>
                <a:gd name="T60" fmla="*/ 125 w 472"/>
                <a:gd name="T61" fmla="*/ 187 h 317"/>
                <a:gd name="T62" fmla="*/ 169 w 472"/>
                <a:gd name="T63" fmla="*/ 21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2" h="317">
                  <a:moveTo>
                    <a:pt x="192" y="232"/>
                  </a:moveTo>
                  <a:lnTo>
                    <a:pt x="216" y="246"/>
                  </a:lnTo>
                  <a:lnTo>
                    <a:pt x="240" y="258"/>
                  </a:lnTo>
                  <a:lnTo>
                    <a:pt x="263" y="270"/>
                  </a:lnTo>
                  <a:lnTo>
                    <a:pt x="286" y="280"/>
                  </a:lnTo>
                  <a:lnTo>
                    <a:pt x="307" y="290"/>
                  </a:lnTo>
                  <a:lnTo>
                    <a:pt x="329" y="298"/>
                  </a:lnTo>
                  <a:lnTo>
                    <a:pt x="350" y="305"/>
                  </a:lnTo>
                  <a:lnTo>
                    <a:pt x="369" y="309"/>
                  </a:lnTo>
                  <a:lnTo>
                    <a:pt x="387" y="314"/>
                  </a:lnTo>
                  <a:lnTo>
                    <a:pt x="403" y="316"/>
                  </a:lnTo>
                  <a:lnTo>
                    <a:pt x="419" y="317"/>
                  </a:lnTo>
                  <a:lnTo>
                    <a:pt x="432" y="316"/>
                  </a:lnTo>
                  <a:lnTo>
                    <a:pt x="445" y="314"/>
                  </a:lnTo>
                  <a:lnTo>
                    <a:pt x="454" y="310"/>
                  </a:lnTo>
                  <a:lnTo>
                    <a:pt x="462" y="306"/>
                  </a:lnTo>
                  <a:lnTo>
                    <a:pt x="468" y="299"/>
                  </a:lnTo>
                  <a:lnTo>
                    <a:pt x="471" y="291"/>
                  </a:lnTo>
                  <a:lnTo>
                    <a:pt x="472" y="282"/>
                  </a:lnTo>
                  <a:lnTo>
                    <a:pt x="471" y="271"/>
                  </a:lnTo>
                  <a:lnTo>
                    <a:pt x="468" y="260"/>
                  </a:lnTo>
                  <a:lnTo>
                    <a:pt x="462" y="247"/>
                  </a:lnTo>
                  <a:lnTo>
                    <a:pt x="454" y="234"/>
                  </a:lnTo>
                  <a:lnTo>
                    <a:pt x="443" y="220"/>
                  </a:lnTo>
                  <a:lnTo>
                    <a:pt x="432" y="205"/>
                  </a:lnTo>
                  <a:lnTo>
                    <a:pt x="418" y="192"/>
                  </a:lnTo>
                  <a:lnTo>
                    <a:pt x="403" y="177"/>
                  </a:lnTo>
                  <a:lnTo>
                    <a:pt x="386" y="162"/>
                  </a:lnTo>
                  <a:lnTo>
                    <a:pt x="367" y="146"/>
                  </a:lnTo>
                  <a:lnTo>
                    <a:pt x="348" y="131"/>
                  </a:lnTo>
                  <a:lnTo>
                    <a:pt x="327" y="116"/>
                  </a:lnTo>
                  <a:lnTo>
                    <a:pt x="304" y="101"/>
                  </a:lnTo>
                  <a:lnTo>
                    <a:pt x="281" y="86"/>
                  </a:lnTo>
                  <a:lnTo>
                    <a:pt x="257" y="72"/>
                  </a:lnTo>
                  <a:lnTo>
                    <a:pt x="234" y="59"/>
                  </a:lnTo>
                  <a:lnTo>
                    <a:pt x="210" y="48"/>
                  </a:lnTo>
                  <a:lnTo>
                    <a:pt x="188" y="37"/>
                  </a:lnTo>
                  <a:lnTo>
                    <a:pt x="165" y="28"/>
                  </a:lnTo>
                  <a:lnTo>
                    <a:pt x="144" y="20"/>
                  </a:lnTo>
                  <a:lnTo>
                    <a:pt x="123" y="13"/>
                  </a:lnTo>
                  <a:lnTo>
                    <a:pt x="104" y="8"/>
                  </a:lnTo>
                  <a:lnTo>
                    <a:pt x="85" y="4"/>
                  </a:lnTo>
                  <a:lnTo>
                    <a:pt x="69" y="2"/>
                  </a:lnTo>
                  <a:lnTo>
                    <a:pt x="54" y="0"/>
                  </a:lnTo>
                  <a:lnTo>
                    <a:pt x="40" y="2"/>
                  </a:lnTo>
                  <a:lnTo>
                    <a:pt x="28" y="4"/>
                  </a:lnTo>
                  <a:lnTo>
                    <a:pt x="18" y="7"/>
                  </a:lnTo>
                  <a:lnTo>
                    <a:pt x="10" y="12"/>
                  </a:lnTo>
                  <a:lnTo>
                    <a:pt x="5" y="19"/>
                  </a:lnTo>
                  <a:lnTo>
                    <a:pt x="1" y="27"/>
                  </a:lnTo>
                  <a:lnTo>
                    <a:pt x="0" y="36"/>
                  </a:lnTo>
                  <a:lnTo>
                    <a:pt x="2" y="46"/>
                  </a:lnTo>
                  <a:lnTo>
                    <a:pt x="6" y="58"/>
                  </a:lnTo>
                  <a:lnTo>
                    <a:pt x="11" y="71"/>
                  </a:lnTo>
                  <a:lnTo>
                    <a:pt x="20" y="83"/>
                  </a:lnTo>
                  <a:lnTo>
                    <a:pt x="30" y="97"/>
                  </a:lnTo>
                  <a:lnTo>
                    <a:pt x="41" y="111"/>
                  </a:lnTo>
                  <a:lnTo>
                    <a:pt x="55" y="126"/>
                  </a:lnTo>
                  <a:lnTo>
                    <a:pt x="70" y="141"/>
                  </a:lnTo>
                  <a:lnTo>
                    <a:pt x="87" y="156"/>
                  </a:lnTo>
                  <a:lnTo>
                    <a:pt x="106" y="172"/>
                  </a:lnTo>
                  <a:lnTo>
                    <a:pt x="125" y="187"/>
                  </a:lnTo>
                  <a:lnTo>
                    <a:pt x="146" y="202"/>
                  </a:lnTo>
                  <a:lnTo>
                    <a:pt x="169" y="217"/>
                  </a:lnTo>
                  <a:lnTo>
                    <a:pt x="192" y="23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Freeform 21"/>
            <p:cNvSpPr>
              <a:spLocks/>
            </p:cNvSpPr>
            <p:nvPr userDrawn="1"/>
          </p:nvSpPr>
          <p:spPr bwMode="auto">
            <a:xfrm>
              <a:off x="7461250" y="2928938"/>
              <a:ext cx="515938" cy="320675"/>
            </a:xfrm>
            <a:custGeom>
              <a:avLst/>
              <a:gdLst>
                <a:gd name="T0" fmla="*/ 651 w 651"/>
                <a:gd name="T1" fmla="*/ 386 h 403"/>
                <a:gd name="T2" fmla="*/ 10 w 651"/>
                <a:gd name="T3" fmla="*/ 0 h 403"/>
                <a:gd name="T4" fmla="*/ 0 w 651"/>
                <a:gd name="T5" fmla="*/ 17 h 403"/>
                <a:gd name="T6" fmla="*/ 641 w 651"/>
                <a:gd name="T7" fmla="*/ 403 h 403"/>
                <a:gd name="T8" fmla="*/ 651 w 651"/>
                <a:gd name="T9" fmla="*/ 386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1" h="403">
                  <a:moveTo>
                    <a:pt x="651" y="386"/>
                  </a:moveTo>
                  <a:lnTo>
                    <a:pt x="10" y="0"/>
                  </a:lnTo>
                  <a:lnTo>
                    <a:pt x="0" y="17"/>
                  </a:lnTo>
                  <a:lnTo>
                    <a:pt x="641" y="403"/>
                  </a:lnTo>
                  <a:lnTo>
                    <a:pt x="651" y="38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70" name="Group 2069"/>
          <p:cNvGrpSpPr/>
          <p:nvPr userDrawn="1"/>
        </p:nvGrpSpPr>
        <p:grpSpPr>
          <a:xfrm>
            <a:off x="6482064" y="2763774"/>
            <a:ext cx="881825" cy="889233"/>
            <a:chOff x="6081825" y="2360850"/>
            <a:chExt cx="1037822" cy="1046541"/>
          </a:xfrm>
        </p:grpSpPr>
        <p:sp>
          <p:nvSpPr>
            <p:cNvPr id="6" name="Oval 5"/>
            <p:cNvSpPr/>
            <p:nvPr userDrawn="1"/>
          </p:nvSpPr>
          <p:spPr>
            <a:xfrm>
              <a:off x="6084724" y="2380144"/>
              <a:ext cx="1027247" cy="1027247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9" name="Freeform 28"/>
            <p:cNvSpPr>
              <a:spLocks/>
            </p:cNvSpPr>
            <p:nvPr userDrawn="1"/>
          </p:nvSpPr>
          <p:spPr bwMode="auto">
            <a:xfrm>
              <a:off x="6081825" y="2360850"/>
              <a:ext cx="1037822" cy="1037822"/>
            </a:xfrm>
            <a:custGeom>
              <a:avLst/>
              <a:gdLst>
                <a:gd name="T0" fmla="*/ 615 w 1014"/>
                <a:gd name="T1" fmla="*/ 436 h 1015"/>
                <a:gd name="T2" fmla="*/ 653 w 1014"/>
                <a:gd name="T3" fmla="*/ 459 h 1015"/>
                <a:gd name="T4" fmla="*/ 775 w 1014"/>
                <a:gd name="T5" fmla="*/ 465 h 1015"/>
                <a:gd name="T6" fmla="*/ 873 w 1014"/>
                <a:gd name="T7" fmla="*/ 676 h 1015"/>
                <a:gd name="T8" fmla="*/ 621 w 1014"/>
                <a:gd name="T9" fmla="*/ 824 h 1015"/>
                <a:gd name="T10" fmla="*/ 395 w 1014"/>
                <a:gd name="T11" fmla="*/ 890 h 1015"/>
                <a:gd name="T12" fmla="*/ 469 w 1014"/>
                <a:gd name="T13" fmla="*/ 560 h 1015"/>
                <a:gd name="T14" fmla="*/ 243 w 1014"/>
                <a:gd name="T15" fmla="*/ 534 h 1015"/>
                <a:gd name="T16" fmla="*/ 280 w 1014"/>
                <a:gd name="T17" fmla="*/ 511 h 1015"/>
                <a:gd name="T18" fmla="*/ 392 w 1014"/>
                <a:gd name="T19" fmla="*/ 371 h 1015"/>
                <a:gd name="T20" fmla="*/ 469 w 1014"/>
                <a:gd name="T21" fmla="*/ 124 h 1015"/>
                <a:gd name="T22" fmla="*/ 477 w 1014"/>
                <a:gd name="T23" fmla="*/ 100 h 1015"/>
                <a:gd name="T24" fmla="*/ 495 w 1014"/>
                <a:gd name="T25" fmla="*/ 89 h 1015"/>
                <a:gd name="T26" fmla="*/ 514 w 1014"/>
                <a:gd name="T27" fmla="*/ 87 h 1015"/>
                <a:gd name="T28" fmla="*/ 533 w 1014"/>
                <a:gd name="T29" fmla="*/ 95 h 1015"/>
                <a:gd name="T30" fmla="*/ 546 w 1014"/>
                <a:gd name="T31" fmla="*/ 115 h 1015"/>
                <a:gd name="T32" fmla="*/ 798 w 1014"/>
                <a:gd name="T33" fmla="*/ 93 h 1015"/>
                <a:gd name="T34" fmla="*/ 750 w 1014"/>
                <a:gd name="T35" fmla="*/ 63 h 1015"/>
                <a:gd name="T36" fmla="*/ 698 w 1014"/>
                <a:gd name="T37" fmla="*/ 39 h 1015"/>
                <a:gd name="T38" fmla="*/ 644 w 1014"/>
                <a:gd name="T39" fmla="*/ 19 h 1015"/>
                <a:gd name="T40" fmla="*/ 586 w 1014"/>
                <a:gd name="T41" fmla="*/ 6 h 1015"/>
                <a:gd name="T42" fmla="*/ 526 w 1014"/>
                <a:gd name="T43" fmla="*/ 0 h 1015"/>
                <a:gd name="T44" fmla="*/ 404 w 1014"/>
                <a:gd name="T45" fmla="*/ 11 h 1015"/>
                <a:gd name="T46" fmla="*/ 265 w 1014"/>
                <a:gd name="T47" fmla="*/ 62 h 1015"/>
                <a:gd name="T48" fmla="*/ 149 w 1014"/>
                <a:gd name="T49" fmla="*/ 149 h 1015"/>
                <a:gd name="T50" fmla="*/ 61 w 1014"/>
                <a:gd name="T51" fmla="*/ 267 h 1015"/>
                <a:gd name="T52" fmla="*/ 10 w 1014"/>
                <a:gd name="T53" fmla="*/ 406 h 1015"/>
                <a:gd name="T54" fmla="*/ 2 w 1014"/>
                <a:gd name="T55" fmla="*/ 561 h 1015"/>
                <a:gd name="T56" fmla="*/ 40 w 1014"/>
                <a:gd name="T57" fmla="*/ 706 h 1015"/>
                <a:gd name="T58" fmla="*/ 115 w 1014"/>
                <a:gd name="T59" fmla="*/ 830 h 1015"/>
                <a:gd name="T60" fmla="*/ 224 w 1014"/>
                <a:gd name="T61" fmla="*/ 928 h 1015"/>
                <a:gd name="T62" fmla="*/ 356 w 1014"/>
                <a:gd name="T63" fmla="*/ 992 h 1015"/>
                <a:gd name="T64" fmla="*/ 506 w 1014"/>
                <a:gd name="T65" fmla="*/ 1015 h 1015"/>
                <a:gd name="T66" fmla="*/ 657 w 1014"/>
                <a:gd name="T67" fmla="*/ 992 h 1015"/>
                <a:gd name="T68" fmla="*/ 790 w 1014"/>
                <a:gd name="T69" fmla="*/ 928 h 1015"/>
                <a:gd name="T70" fmla="*/ 897 w 1014"/>
                <a:gd name="T71" fmla="*/ 830 h 1015"/>
                <a:gd name="T72" fmla="*/ 973 w 1014"/>
                <a:gd name="T73" fmla="*/ 706 h 1015"/>
                <a:gd name="T74" fmla="*/ 1011 w 1014"/>
                <a:gd name="T75" fmla="*/ 561 h 1015"/>
                <a:gd name="T76" fmla="*/ 1010 w 1014"/>
                <a:gd name="T77" fmla="*/ 445 h 1015"/>
                <a:gd name="T78" fmla="*/ 990 w 1014"/>
                <a:gd name="T79" fmla="*/ 354 h 1015"/>
                <a:gd name="T80" fmla="*/ 955 w 1014"/>
                <a:gd name="T81" fmla="*/ 271 h 1015"/>
                <a:gd name="T82" fmla="*/ 905 w 1014"/>
                <a:gd name="T83" fmla="*/ 195 h 1015"/>
                <a:gd name="T84" fmla="*/ 844 w 1014"/>
                <a:gd name="T85" fmla="*/ 130 h 1015"/>
                <a:gd name="T86" fmla="*/ 547 w 1014"/>
                <a:gd name="T87" fmla="*/ 221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4" h="1015">
                  <a:moveTo>
                    <a:pt x="547" y="221"/>
                  </a:moveTo>
                  <a:lnTo>
                    <a:pt x="547" y="394"/>
                  </a:lnTo>
                  <a:lnTo>
                    <a:pt x="615" y="436"/>
                  </a:lnTo>
                  <a:lnTo>
                    <a:pt x="615" y="371"/>
                  </a:lnTo>
                  <a:lnTo>
                    <a:pt x="653" y="371"/>
                  </a:lnTo>
                  <a:lnTo>
                    <a:pt x="653" y="459"/>
                  </a:lnTo>
                  <a:lnTo>
                    <a:pt x="738" y="512"/>
                  </a:lnTo>
                  <a:lnTo>
                    <a:pt x="738" y="465"/>
                  </a:lnTo>
                  <a:lnTo>
                    <a:pt x="775" y="465"/>
                  </a:lnTo>
                  <a:lnTo>
                    <a:pt x="775" y="535"/>
                  </a:lnTo>
                  <a:lnTo>
                    <a:pt x="873" y="594"/>
                  </a:lnTo>
                  <a:lnTo>
                    <a:pt x="873" y="676"/>
                  </a:lnTo>
                  <a:lnTo>
                    <a:pt x="547" y="560"/>
                  </a:lnTo>
                  <a:lnTo>
                    <a:pt x="547" y="765"/>
                  </a:lnTo>
                  <a:lnTo>
                    <a:pt x="621" y="824"/>
                  </a:lnTo>
                  <a:lnTo>
                    <a:pt x="621" y="890"/>
                  </a:lnTo>
                  <a:lnTo>
                    <a:pt x="508" y="840"/>
                  </a:lnTo>
                  <a:lnTo>
                    <a:pt x="395" y="890"/>
                  </a:lnTo>
                  <a:lnTo>
                    <a:pt x="395" y="825"/>
                  </a:lnTo>
                  <a:lnTo>
                    <a:pt x="469" y="766"/>
                  </a:lnTo>
                  <a:lnTo>
                    <a:pt x="469" y="560"/>
                  </a:lnTo>
                  <a:lnTo>
                    <a:pt x="144" y="676"/>
                  </a:lnTo>
                  <a:lnTo>
                    <a:pt x="144" y="594"/>
                  </a:lnTo>
                  <a:lnTo>
                    <a:pt x="243" y="534"/>
                  </a:lnTo>
                  <a:lnTo>
                    <a:pt x="243" y="465"/>
                  </a:lnTo>
                  <a:lnTo>
                    <a:pt x="280" y="465"/>
                  </a:lnTo>
                  <a:lnTo>
                    <a:pt x="280" y="511"/>
                  </a:lnTo>
                  <a:lnTo>
                    <a:pt x="355" y="464"/>
                  </a:lnTo>
                  <a:lnTo>
                    <a:pt x="355" y="371"/>
                  </a:lnTo>
                  <a:lnTo>
                    <a:pt x="392" y="371"/>
                  </a:lnTo>
                  <a:lnTo>
                    <a:pt x="392" y="441"/>
                  </a:lnTo>
                  <a:lnTo>
                    <a:pt x="469" y="394"/>
                  </a:lnTo>
                  <a:lnTo>
                    <a:pt x="469" y="124"/>
                  </a:lnTo>
                  <a:lnTo>
                    <a:pt x="470" y="115"/>
                  </a:lnTo>
                  <a:lnTo>
                    <a:pt x="472" y="107"/>
                  </a:lnTo>
                  <a:lnTo>
                    <a:pt x="477" y="100"/>
                  </a:lnTo>
                  <a:lnTo>
                    <a:pt x="483" y="95"/>
                  </a:lnTo>
                  <a:lnTo>
                    <a:pt x="488" y="92"/>
                  </a:lnTo>
                  <a:lnTo>
                    <a:pt x="495" y="89"/>
                  </a:lnTo>
                  <a:lnTo>
                    <a:pt x="502" y="87"/>
                  </a:lnTo>
                  <a:lnTo>
                    <a:pt x="508" y="87"/>
                  </a:lnTo>
                  <a:lnTo>
                    <a:pt x="514" y="87"/>
                  </a:lnTo>
                  <a:lnTo>
                    <a:pt x="521" y="89"/>
                  </a:lnTo>
                  <a:lnTo>
                    <a:pt x="528" y="92"/>
                  </a:lnTo>
                  <a:lnTo>
                    <a:pt x="533" y="95"/>
                  </a:lnTo>
                  <a:lnTo>
                    <a:pt x="539" y="100"/>
                  </a:lnTo>
                  <a:lnTo>
                    <a:pt x="544" y="107"/>
                  </a:lnTo>
                  <a:lnTo>
                    <a:pt x="546" y="115"/>
                  </a:lnTo>
                  <a:lnTo>
                    <a:pt x="547" y="124"/>
                  </a:lnTo>
                  <a:lnTo>
                    <a:pt x="547" y="221"/>
                  </a:lnTo>
                  <a:lnTo>
                    <a:pt x="798" y="93"/>
                  </a:lnTo>
                  <a:lnTo>
                    <a:pt x="782" y="82"/>
                  </a:lnTo>
                  <a:lnTo>
                    <a:pt x="766" y="72"/>
                  </a:lnTo>
                  <a:lnTo>
                    <a:pt x="750" y="63"/>
                  </a:lnTo>
                  <a:lnTo>
                    <a:pt x="733" y="53"/>
                  </a:lnTo>
                  <a:lnTo>
                    <a:pt x="715" y="45"/>
                  </a:lnTo>
                  <a:lnTo>
                    <a:pt x="698" y="39"/>
                  </a:lnTo>
                  <a:lnTo>
                    <a:pt x="680" y="32"/>
                  </a:lnTo>
                  <a:lnTo>
                    <a:pt x="662" y="25"/>
                  </a:lnTo>
                  <a:lnTo>
                    <a:pt x="644" y="19"/>
                  </a:lnTo>
                  <a:lnTo>
                    <a:pt x="624" y="14"/>
                  </a:lnTo>
                  <a:lnTo>
                    <a:pt x="606" y="10"/>
                  </a:lnTo>
                  <a:lnTo>
                    <a:pt x="586" y="6"/>
                  </a:lnTo>
                  <a:lnTo>
                    <a:pt x="567" y="4"/>
                  </a:lnTo>
                  <a:lnTo>
                    <a:pt x="546" y="2"/>
                  </a:lnTo>
                  <a:lnTo>
                    <a:pt x="526" y="0"/>
                  </a:lnTo>
                  <a:lnTo>
                    <a:pt x="506" y="0"/>
                  </a:lnTo>
                  <a:lnTo>
                    <a:pt x="454" y="3"/>
                  </a:lnTo>
                  <a:lnTo>
                    <a:pt x="404" y="11"/>
                  </a:lnTo>
                  <a:lnTo>
                    <a:pt x="356" y="24"/>
                  </a:lnTo>
                  <a:lnTo>
                    <a:pt x="309" y="41"/>
                  </a:lnTo>
                  <a:lnTo>
                    <a:pt x="265" y="62"/>
                  </a:lnTo>
                  <a:lnTo>
                    <a:pt x="224" y="87"/>
                  </a:lnTo>
                  <a:lnTo>
                    <a:pt x="184" y="117"/>
                  </a:lnTo>
                  <a:lnTo>
                    <a:pt x="149" y="149"/>
                  </a:lnTo>
                  <a:lnTo>
                    <a:pt x="115" y="186"/>
                  </a:lnTo>
                  <a:lnTo>
                    <a:pt x="86" y="225"/>
                  </a:lnTo>
                  <a:lnTo>
                    <a:pt x="61" y="267"/>
                  </a:lnTo>
                  <a:lnTo>
                    <a:pt x="40" y="312"/>
                  </a:lnTo>
                  <a:lnTo>
                    <a:pt x="23" y="358"/>
                  </a:lnTo>
                  <a:lnTo>
                    <a:pt x="10" y="406"/>
                  </a:lnTo>
                  <a:lnTo>
                    <a:pt x="2" y="457"/>
                  </a:lnTo>
                  <a:lnTo>
                    <a:pt x="0" y="509"/>
                  </a:lnTo>
                  <a:lnTo>
                    <a:pt x="2" y="561"/>
                  </a:lnTo>
                  <a:lnTo>
                    <a:pt x="10" y="610"/>
                  </a:lnTo>
                  <a:lnTo>
                    <a:pt x="23" y="659"/>
                  </a:lnTo>
                  <a:lnTo>
                    <a:pt x="40" y="706"/>
                  </a:lnTo>
                  <a:lnTo>
                    <a:pt x="61" y="750"/>
                  </a:lnTo>
                  <a:lnTo>
                    <a:pt x="86" y="791"/>
                  </a:lnTo>
                  <a:lnTo>
                    <a:pt x="115" y="830"/>
                  </a:lnTo>
                  <a:lnTo>
                    <a:pt x="149" y="866"/>
                  </a:lnTo>
                  <a:lnTo>
                    <a:pt x="184" y="900"/>
                  </a:lnTo>
                  <a:lnTo>
                    <a:pt x="224" y="928"/>
                  </a:lnTo>
                  <a:lnTo>
                    <a:pt x="265" y="954"/>
                  </a:lnTo>
                  <a:lnTo>
                    <a:pt x="309" y="975"/>
                  </a:lnTo>
                  <a:lnTo>
                    <a:pt x="356" y="992"/>
                  </a:lnTo>
                  <a:lnTo>
                    <a:pt x="404" y="1005"/>
                  </a:lnTo>
                  <a:lnTo>
                    <a:pt x="454" y="1013"/>
                  </a:lnTo>
                  <a:lnTo>
                    <a:pt x="506" y="1015"/>
                  </a:lnTo>
                  <a:lnTo>
                    <a:pt x="558" y="1013"/>
                  </a:lnTo>
                  <a:lnTo>
                    <a:pt x="608" y="1005"/>
                  </a:lnTo>
                  <a:lnTo>
                    <a:pt x="657" y="992"/>
                  </a:lnTo>
                  <a:lnTo>
                    <a:pt x="704" y="975"/>
                  </a:lnTo>
                  <a:lnTo>
                    <a:pt x="748" y="954"/>
                  </a:lnTo>
                  <a:lnTo>
                    <a:pt x="790" y="928"/>
                  </a:lnTo>
                  <a:lnTo>
                    <a:pt x="829" y="900"/>
                  </a:lnTo>
                  <a:lnTo>
                    <a:pt x="865" y="866"/>
                  </a:lnTo>
                  <a:lnTo>
                    <a:pt x="897" y="830"/>
                  </a:lnTo>
                  <a:lnTo>
                    <a:pt x="927" y="791"/>
                  </a:lnTo>
                  <a:lnTo>
                    <a:pt x="953" y="750"/>
                  </a:lnTo>
                  <a:lnTo>
                    <a:pt x="973" y="706"/>
                  </a:lnTo>
                  <a:lnTo>
                    <a:pt x="991" y="659"/>
                  </a:lnTo>
                  <a:lnTo>
                    <a:pt x="1003" y="610"/>
                  </a:lnTo>
                  <a:lnTo>
                    <a:pt x="1011" y="561"/>
                  </a:lnTo>
                  <a:lnTo>
                    <a:pt x="1014" y="509"/>
                  </a:lnTo>
                  <a:lnTo>
                    <a:pt x="1013" y="477"/>
                  </a:lnTo>
                  <a:lnTo>
                    <a:pt x="1010" y="445"/>
                  </a:lnTo>
                  <a:lnTo>
                    <a:pt x="1005" y="414"/>
                  </a:lnTo>
                  <a:lnTo>
                    <a:pt x="999" y="384"/>
                  </a:lnTo>
                  <a:lnTo>
                    <a:pt x="990" y="354"/>
                  </a:lnTo>
                  <a:lnTo>
                    <a:pt x="980" y="326"/>
                  </a:lnTo>
                  <a:lnTo>
                    <a:pt x="968" y="298"/>
                  </a:lnTo>
                  <a:lnTo>
                    <a:pt x="955" y="271"/>
                  </a:lnTo>
                  <a:lnTo>
                    <a:pt x="940" y="245"/>
                  </a:lnTo>
                  <a:lnTo>
                    <a:pt x="924" y="219"/>
                  </a:lnTo>
                  <a:lnTo>
                    <a:pt x="905" y="195"/>
                  </a:lnTo>
                  <a:lnTo>
                    <a:pt x="887" y="172"/>
                  </a:lnTo>
                  <a:lnTo>
                    <a:pt x="866" y="150"/>
                  </a:lnTo>
                  <a:lnTo>
                    <a:pt x="844" y="130"/>
                  </a:lnTo>
                  <a:lnTo>
                    <a:pt x="823" y="111"/>
                  </a:lnTo>
                  <a:lnTo>
                    <a:pt x="798" y="93"/>
                  </a:lnTo>
                  <a:lnTo>
                    <a:pt x="547" y="2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9316783"/>
      </p:ext>
    </p:extLst>
  </p:cSld>
  <p:clrMapOvr>
    <a:masterClrMapping/>
  </p:clrMapOvr>
  <p:transition spd="slow"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0993"/>
      </p:ext>
    </p:extLst>
  </p:cSld>
  <p:clrMapOvr>
    <a:masterClrMapping/>
  </p:clrMapOvr>
  <p:transition spd="slow"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533400" y="3581400"/>
            <a:ext cx="10134600" cy="2209800"/>
          </a:xfrm>
          <a:prstGeom prst="rect">
            <a:avLst/>
          </a:prstGeom>
          <a:solidFill>
            <a:schemeClr val="tx1">
              <a:alpha val="14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600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aseline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defRPr>
            </a:lvl1pPr>
          </a:lstStyle>
          <a:p>
            <a:r>
              <a:rPr lang="en-US" dirty="0" smtClean="0"/>
              <a:t>Course Title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1066800"/>
            <a:ext cx="91440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43200" y="0"/>
            <a:ext cx="6400800" cy="838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Course subtitle or other info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7" y="3224213"/>
            <a:ext cx="6937375" cy="424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2895602"/>
            <a:ext cx="1143000" cy="328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0" y="2895603"/>
            <a:ext cx="1143000" cy="328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76800" y="2895603"/>
            <a:ext cx="1143000" cy="328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5" name="Text Placeholder 3" hidden="1"/>
          <p:cNvSpPr>
            <a:spLocks noGrp="1"/>
          </p:cNvSpPr>
          <p:nvPr>
            <p:ph type="body" sz="quarter" idx="13" hasCustomPrompt="1"/>
          </p:nvPr>
        </p:nvSpPr>
        <p:spPr>
          <a:xfrm>
            <a:off x="6553200" y="2895603"/>
            <a:ext cx="1143000" cy="328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Articulate Narrow" pitchFamily="2" charset="0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629400" y="2895603"/>
            <a:ext cx="1143000" cy="328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71197"/>
      </p:ext>
    </p:extLst>
  </p:cSld>
  <p:clrMapOvr>
    <a:masterClrMapping/>
  </p:clrMapOvr>
  <p:transition spd="slow"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533400" y="3581400"/>
            <a:ext cx="10134600" cy="2209800"/>
          </a:xfrm>
          <a:prstGeom prst="rect">
            <a:avLst/>
          </a:prstGeom>
          <a:solidFill>
            <a:schemeClr val="tx1">
              <a:alpha val="14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3317" y="3228079"/>
            <a:ext cx="6937375" cy="4242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600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aseline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defRPr>
            </a:lvl1pPr>
          </a:lstStyle>
          <a:p>
            <a:r>
              <a:rPr lang="en-US" dirty="0" smtClean="0"/>
              <a:t>Course Title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43200" y="0"/>
            <a:ext cx="6400800" cy="838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Course subtitle or other info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2895602"/>
            <a:ext cx="1143000" cy="328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0" y="2895603"/>
            <a:ext cx="1143000" cy="328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194748"/>
      </p:ext>
    </p:extLst>
  </p:cSld>
  <p:clrMapOvr>
    <a:masterClrMapping/>
  </p:clrMapOvr>
  <p:transition spd="slow"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cree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533400" y="3581400"/>
            <a:ext cx="10134600" cy="2209800"/>
          </a:xfrm>
          <a:prstGeom prst="rect">
            <a:avLst/>
          </a:prstGeom>
          <a:solidFill>
            <a:schemeClr val="tx1">
              <a:alpha val="14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 rot="16200000">
            <a:off x="-1530348" y="1728705"/>
            <a:ext cx="4279900" cy="1066801"/>
          </a:xfrm>
          <a:prstGeom prst="roundRect">
            <a:avLst>
              <a:gd name="adj" fmla="val 17619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0800000">
            <a:off x="762000" y="113840"/>
            <a:ext cx="8229600" cy="609161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305800" y="6324600"/>
            <a:ext cx="443024" cy="4430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0" algn="ctr"/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Articulate Narrow" pitchFamily="2" charset="0"/>
                <a:cs typeface="Aharoni" pitchFamily="2" charset="-79"/>
              </a:rPr>
              <a:t>4</a:t>
            </a:r>
            <a:endParaRPr lang="en-US" sz="2800" b="1" dirty="0">
              <a:solidFill>
                <a:schemeClr val="bg1">
                  <a:lumMod val="65000"/>
                </a:schemeClr>
              </a:solidFill>
              <a:latin typeface="Articulate Narrow" pitchFamily="2" charset="0"/>
              <a:cs typeface="Aharoni" pitchFamily="2" charset="-79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20000" y="6324600"/>
            <a:ext cx="443024" cy="4430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0" algn="ctr"/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Articulate Narrow" pitchFamily="2" charset="0"/>
                <a:cs typeface="Aharoni" pitchFamily="2" charset="-79"/>
              </a:rPr>
              <a:t>3</a:t>
            </a:r>
            <a:endParaRPr lang="en-US" sz="2800" b="1" dirty="0">
              <a:solidFill>
                <a:schemeClr val="bg1">
                  <a:lumMod val="65000"/>
                </a:schemeClr>
              </a:solidFill>
              <a:latin typeface="Articulate Narrow" pitchFamily="2" charset="0"/>
              <a:cs typeface="Aharoni" pitchFamily="2" charset="-79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934200" y="6324600"/>
            <a:ext cx="443024" cy="4430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0" algn="ctr"/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Articulate Narrow" pitchFamily="2" charset="0"/>
                <a:cs typeface="Aharoni" pitchFamily="2" charset="-79"/>
              </a:rPr>
              <a:t>2</a:t>
            </a:r>
            <a:endParaRPr lang="en-US" sz="2800" b="1" dirty="0">
              <a:solidFill>
                <a:schemeClr val="bg1">
                  <a:lumMod val="65000"/>
                </a:schemeClr>
              </a:solidFill>
              <a:latin typeface="Articulate Narrow" pitchFamily="2" charset="0"/>
              <a:cs typeface="Aharoni" pitchFamily="2" charset="-79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248400" y="6324600"/>
            <a:ext cx="443024" cy="44302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0" algn="ctr"/>
            <a:r>
              <a:rPr lang="en-US" sz="2800" b="1" dirty="0" smtClean="0">
                <a:latin typeface="Arial Narrow" pitchFamily="34" charset="0"/>
                <a:cs typeface="Aharoni" pitchFamily="2" charset="-79"/>
              </a:rPr>
              <a:t>1</a:t>
            </a:r>
            <a:endParaRPr lang="en-US" sz="2800" b="1" dirty="0">
              <a:latin typeface="Arial Narrow" pitchFamily="34" charset="0"/>
              <a:cs typeface="Aharoni" pitchFamily="2" charset="-79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1733222" y="1957303"/>
            <a:ext cx="4279903" cy="60960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533400"/>
            <a:ext cx="52578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Heading 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1447800"/>
            <a:ext cx="42672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Body text</a:t>
            </a:r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5429250" y="1443037"/>
            <a:ext cx="3409950" cy="43481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58969"/>
      </p:ext>
    </p:extLst>
  </p:cSld>
  <p:clrMapOvr>
    <a:masterClrMapping/>
  </p:clrMapOvr>
  <p:transition spd="slow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cre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-533400" y="3581400"/>
            <a:ext cx="10134600" cy="2209800"/>
          </a:xfrm>
          <a:prstGeom prst="rect">
            <a:avLst/>
          </a:prstGeom>
          <a:solidFill>
            <a:schemeClr val="tx1">
              <a:alpha val="14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305800" y="6324600"/>
            <a:ext cx="443024" cy="4430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0" algn="ctr"/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Articulate Narrow" pitchFamily="2" charset="0"/>
                <a:cs typeface="Aharoni" pitchFamily="2" charset="-79"/>
              </a:rPr>
              <a:t>4</a:t>
            </a:r>
            <a:endParaRPr lang="en-US" sz="2800" b="1" dirty="0">
              <a:solidFill>
                <a:schemeClr val="bg1">
                  <a:lumMod val="65000"/>
                </a:schemeClr>
              </a:solidFill>
              <a:latin typeface="Articulate Narrow" pitchFamily="2" charset="0"/>
              <a:cs typeface="Aharoni" pitchFamily="2" charset="-79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20000" y="6324600"/>
            <a:ext cx="443024" cy="4430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0" algn="ctr"/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Articulate Narrow" pitchFamily="2" charset="0"/>
                <a:cs typeface="Aharoni" pitchFamily="2" charset="-79"/>
              </a:rPr>
              <a:t>3</a:t>
            </a:r>
            <a:endParaRPr lang="en-US" sz="2800" b="1" dirty="0">
              <a:solidFill>
                <a:schemeClr val="bg1">
                  <a:lumMod val="65000"/>
                </a:schemeClr>
              </a:solidFill>
              <a:latin typeface="Articulate Narrow" pitchFamily="2" charset="0"/>
              <a:cs typeface="Aharoni" pitchFamily="2" charset="-79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934200" y="6324600"/>
            <a:ext cx="443024" cy="44302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0" algn="ctr"/>
            <a:r>
              <a:rPr lang="en-US" sz="2800" b="1" dirty="0" smtClean="0">
                <a:latin typeface="Arial Narrow" pitchFamily="34" charset="0"/>
                <a:cs typeface="Aharoni" pitchFamily="2" charset="-79"/>
              </a:rPr>
              <a:t>2</a:t>
            </a:r>
            <a:endParaRPr lang="en-US" sz="2800" b="1" dirty="0">
              <a:latin typeface="Arial Narrow" pitchFamily="34" charset="0"/>
              <a:cs typeface="Aharoni" pitchFamily="2" charset="-79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248400" y="6324600"/>
            <a:ext cx="443024" cy="4430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0" algn="ctr"/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Articulate Narrow" pitchFamily="2" charset="0"/>
                <a:cs typeface="Aharoni" pitchFamily="2" charset="-79"/>
              </a:rPr>
              <a:t>1</a:t>
            </a:r>
            <a:endParaRPr lang="en-US" sz="2800" b="1" dirty="0">
              <a:solidFill>
                <a:schemeClr val="bg1">
                  <a:lumMod val="65000"/>
                </a:schemeClr>
              </a:solidFill>
              <a:latin typeface="Articulate Narrow" pitchFamily="2" charset="0"/>
              <a:cs typeface="Aharoni" pitchFamily="2" charset="-79"/>
            </a:endParaRPr>
          </a:p>
        </p:txBody>
      </p:sp>
      <p:sp>
        <p:nvSpPr>
          <p:cNvPr id="31" name="Rounded Rectangle 30"/>
          <p:cNvSpPr/>
          <p:nvPr/>
        </p:nvSpPr>
        <p:spPr>
          <a:xfrm rot="16200000">
            <a:off x="-1530348" y="1728705"/>
            <a:ext cx="4279900" cy="1066801"/>
          </a:xfrm>
          <a:prstGeom prst="roundRect">
            <a:avLst>
              <a:gd name="adj" fmla="val 17619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rot="10800000">
            <a:off x="762000" y="113840"/>
            <a:ext cx="8229600" cy="609161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34024" y="592920"/>
            <a:ext cx="4114800" cy="121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 Narrow" pitchFamily="34" charset="0"/>
              </a:defRPr>
            </a:lvl1pPr>
            <a:lvl2pPr>
              <a:defRPr>
                <a:latin typeface="Articulate Narrow" pitchFamily="2" charset="0"/>
              </a:defRPr>
            </a:lvl2pPr>
            <a:lvl3pPr>
              <a:defRPr>
                <a:latin typeface="Articulate Narrow" pitchFamily="2" charset="0"/>
              </a:defRPr>
            </a:lvl3pPr>
            <a:lvl4pPr>
              <a:defRPr>
                <a:latin typeface="Articulate Narrow" pitchFamily="2" charset="0"/>
              </a:defRPr>
            </a:lvl4pPr>
            <a:lvl5pPr>
              <a:defRPr>
                <a:latin typeface="Articulate Narrow" pitchFamily="2" charset="0"/>
              </a:defRPr>
            </a:lvl5pPr>
          </a:lstStyle>
          <a:p>
            <a:pPr lvl="0"/>
            <a:r>
              <a:rPr lang="en-US" dirty="0" smtClean="0"/>
              <a:t>Body text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648200" y="1981200"/>
            <a:ext cx="4100513" cy="3810000"/>
          </a:xfrm>
          <a:prstGeom prst="rect">
            <a:avLst/>
          </a:prstGeom>
        </p:spPr>
        <p:txBody>
          <a:bodyPr/>
          <a:lstStyle>
            <a:lvl1pPr marL="342900" indent="-223838">
              <a:buClr>
                <a:schemeClr val="accent6">
                  <a:lumMod val="60000"/>
                  <a:lumOff val="40000"/>
                </a:schemeClr>
              </a:buClr>
              <a:defRPr sz="2000"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Bullets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1306517" y="592141"/>
            <a:ext cx="2859087" cy="4300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295400" y="4876800"/>
            <a:ext cx="2895600" cy="990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i="1" baseline="0"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Caption – adjust vertical spacing to accommodate image height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1733222" y="1957303"/>
            <a:ext cx="4279903" cy="60960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Chapter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17191"/>
      </p:ext>
    </p:extLst>
  </p:cSld>
  <p:clrMapOvr>
    <a:masterClrMapping/>
  </p:clrMapOvr>
  <p:transition spd="slow"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cre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533400" y="3581400"/>
            <a:ext cx="10134600" cy="2209800"/>
          </a:xfrm>
          <a:prstGeom prst="rect">
            <a:avLst/>
          </a:prstGeom>
          <a:solidFill>
            <a:schemeClr val="tx1">
              <a:alpha val="14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305800" y="6324600"/>
            <a:ext cx="443024" cy="4430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0" algn="ctr"/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Articulate Narrow" pitchFamily="2" charset="0"/>
                <a:cs typeface="Aharoni" pitchFamily="2" charset="-79"/>
              </a:rPr>
              <a:t>4</a:t>
            </a:r>
            <a:endParaRPr lang="en-US" sz="2800" b="1" dirty="0">
              <a:solidFill>
                <a:schemeClr val="bg1">
                  <a:lumMod val="65000"/>
                </a:schemeClr>
              </a:solidFill>
              <a:latin typeface="Articulate Narrow" pitchFamily="2" charset="0"/>
              <a:cs typeface="Aharoni" pitchFamily="2" charset="-79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20000" y="6324600"/>
            <a:ext cx="443024" cy="44302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0" algn="ctr"/>
            <a:r>
              <a:rPr lang="en-US" sz="2800" b="1" dirty="0" smtClean="0">
                <a:latin typeface="Arial Narrow" pitchFamily="34" charset="0"/>
                <a:cs typeface="Aharoni" pitchFamily="2" charset="-79"/>
              </a:rPr>
              <a:t>3</a:t>
            </a:r>
            <a:endParaRPr lang="en-US" sz="2800" b="1" dirty="0">
              <a:latin typeface="Arial Narrow" pitchFamily="34" charset="0"/>
              <a:cs typeface="Aharoni" pitchFamily="2" charset="-79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934200" y="6324600"/>
            <a:ext cx="443024" cy="4430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0" algn="ctr"/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Articulate Narrow" pitchFamily="2" charset="0"/>
                <a:cs typeface="Aharoni" pitchFamily="2" charset="-79"/>
              </a:rPr>
              <a:t>2</a:t>
            </a:r>
            <a:endParaRPr lang="en-US" sz="2800" b="1" dirty="0">
              <a:solidFill>
                <a:schemeClr val="bg1">
                  <a:lumMod val="65000"/>
                </a:schemeClr>
              </a:solidFill>
              <a:latin typeface="Articulate Narrow" pitchFamily="2" charset="0"/>
              <a:cs typeface="Aharoni" pitchFamily="2" charset="-79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248400" y="6324600"/>
            <a:ext cx="443024" cy="4430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0" algn="ctr"/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Articulate Narrow" pitchFamily="2" charset="0"/>
                <a:cs typeface="Aharoni" pitchFamily="2" charset="-79"/>
              </a:rPr>
              <a:t>1</a:t>
            </a:r>
            <a:endParaRPr lang="en-US" sz="2800" b="1" dirty="0">
              <a:solidFill>
                <a:schemeClr val="bg1">
                  <a:lumMod val="65000"/>
                </a:schemeClr>
              </a:solidFill>
              <a:latin typeface="Articulate Narrow" pitchFamily="2" charset="0"/>
              <a:cs typeface="Aharoni" pitchFamily="2" charset="-79"/>
            </a:endParaRPr>
          </a:p>
        </p:txBody>
      </p:sp>
      <p:sp>
        <p:nvSpPr>
          <p:cNvPr id="31" name="Rounded Rectangle 30"/>
          <p:cNvSpPr/>
          <p:nvPr/>
        </p:nvSpPr>
        <p:spPr>
          <a:xfrm rot="16200000">
            <a:off x="-1530348" y="1728705"/>
            <a:ext cx="4279900" cy="1066801"/>
          </a:xfrm>
          <a:prstGeom prst="roundRect">
            <a:avLst>
              <a:gd name="adj" fmla="val 17619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rot="10800000">
            <a:off x="762000" y="113840"/>
            <a:ext cx="8229600" cy="609161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142185" y="762000"/>
            <a:ext cx="5257800" cy="1143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Heading 2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382486" y="2057400"/>
            <a:ext cx="6996224" cy="129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latin typeface="Articulate Narrow" pitchFamily="2" charset="0"/>
              </a:defRPr>
            </a:lvl1pPr>
          </a:lstStyle>
          <a:p>
            <a:pPr lvl="0"/>
            <a:r>
              <a:rPr lang="en-US" dirty="0" smtClean="0"/>
              <a:t>Body text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1733222" y="1957303"/>
            <a:ext cx="4279903" cy="60960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1371600" y="3508375"/>
            <a:ext cx="2287588" cy="1498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3789363" y="3489325"/>
            <a:ext cx="2286000" cy="15176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6205538" y="3508375"/>
            <a:ext cx="2227262" cy="1498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86275"/>
      </p:ext>
    </p:extLst>
  </p:cSld>
  <p:clrMapOvr>
    <a:masterClrMapping/>
  </p:clrMapOvr>
  <p:transition spd="slow"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cree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533400" y="3581400"/>
            <a:ext cx="10134600" cy="2209800"/>
          </a:xfrm>
          <a:prstGeom prst="rect">
            <a:avLst/>
          </a:prstGeom>
          <a:solidFill>
            <a:schemeClr val="tx1">
              <a:alpha val="14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305800" y="6324600"/>
            <a:ext cx="443024" cy="44302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0" algn="ctr"/>
            <a:r>
              <a:rPr lang="en-US" sz="2800" b="1" dirty="0" smtClean="0">
                <a:latin typeface="Arial Narrow" pitchFamily="34" charset="0"/>
                <a:cs typeface="Aharoni" pitchFamily="2" charset="-79"/>
              </a:rPr>
              <a:t>4</a:t>
            </a:r>
            <a:endParaRPr lang="en-US" sz="2800" b="1" dirty="0">
              <a:latin typeface="Arial Narrow" pitchFamily="34" charset="0"/>
              <a:cs typeface="Aharoni" pitchFamily="2" charset="-79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20000" y="6324600"/>
            <a:ext cx="443024" cy="4430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0" algn="ctr"/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Articulate Narrow" pitchFamily="2" charset="0"/>
                <a:cs typeface="Aharoni" pitchFamily="2" charset="-79"/>
              </a:rPr>
              <a:t>3</a:t>
            </a:r>
            <a:endParaRPr lang="en-US" sz="2800" b="1" dirty="0">
              <a:solidFill>
                <a:schemeClr val="bg1">
                  <a:lumMod val="65000"/>
                </a:schemeClr>
              </a:solidFill>
              <a:latin typeface="Articulate Narrow" pitchFamily="2" charset="0"/>
              <a:cs typeface="Aharoni" pitchFamily="2" charset="-79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934200" y="6324600"/>
            <a:ext cx="443024" cy="4430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0" algn="ctr"/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Articulate Narrow" pitchFamily="2" charset="0"/>
                <a:cs typeface="Aharoni" pitchFamily="2" charset="-79"/>
              </a:rPr>
              <a:t>2</a:t>
            </a:r>
            <a:endParaRPr lang="en-US" sz="2800" b="1" dirty="0">
              <a:solidFill>
                <a:schemeClr val="bg1">
                  <a:lumMod val="65000"/>
                </a:schemeClr>
              </a:solidFill>
              <a:latin typeface="Articulate Narrow" pitchFamily="2" charset="0"/>
              <a:cs typeface="Aharoni" pitchFamily="2" charset="-79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248400" y="6324600"/>
            <a:ext cx="443024" cy="4430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0" algn="ctr"/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Articulate Narrow" pitchFamily="2" charset="0"/>
                <a:cs typeface="Aharoni" pitchFamily="2" charset="-79"/>
              </a:rPr>
              <a:t>1</a:t>
            </a:r>
            <a:endParaRPr lang="en-US" sz="2800" b="1" dirty="0">
              <a:solidFill>
                <a:schemeClr val="bg1">
                  <a:lumMod val="65000"/>
                </a:schemeClr>
              </a:solidFill>
              <a:latin typeface="Articulate Narrow" pitchFamily="2" charset="0"/>
              <a:cs typeface="Aharoni" pitchFamily="2" charset="-79"/>
            </a:endParaRPr>
          </a:p>
        </p:txBody>
      </p:sp>
      <p:sp>
        <p:nvSpPr>
          <p:cNvPr id="31" name="Rounded Rectangle 30"/>
          <p:cNvSpPr/>
          <p:nvPr/>
        </p:nvSpPr>
        <p:spPr>
          <a:xfrm rot="16200000">
            <a:off x="-1530348" y="1728705"/>
            <a:ext cx="4279900" cy="1066801"/>
          </a:xfrm>
          <a:prstGeom prst="roundRect">
            <a:avLst>
              <a:gd name="adj" fmla="val 17619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rot="10800000">
            <a:off x="762000" y="113840"/>
            <a:ext cx="8229600" cy="609161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04800"/>
            <a:ext cx="6967917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Heading 2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1828800"/>
            <a:ext cx="7007110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Body text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371600" y="3505200"/>
            <a:ext cx="3352800" cy="2286000"/>
          </a:xfrm>
          <a:prstGeom prst="roundRect">
            <a:avLst>
              <a:gd name="adj" fmla="val 3096"/>
            </a:avLst>
          </a:prstGeom>
          <a:solidFill>
            <a:schemeClr val="accent6">
              <a:lumMod val="60000"/>
              <a:lumOff val="4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00" y="3657600"/>
            <a:ext cx="30099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Callout text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926017" y="3505200"/>
            <a:ext cx="3413125" cy="228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1733222" y="1957303"/>
            <a:ext cx="4279903" cy="60960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Chapter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167817"/>
      </p:ext>
    </p:extLst>
  </p:cSld>
  <p:clrMapOvr>
    <a:masterClrMapping/>
  </p:clrMapOvr>
  <p:transition spd="slow"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381000" y="596900"/>
            <a:ext cx="8382000" cy="6324600"/>
          </a:xfrm>
          <a:prstGeom prst="round2SameRect">
            <a:avLst>
              <a:gd name="adj1" fmla="val 3115"/>
              <a:gd name="adj2" fmla="val 0"/>
            </a:avLst>
          </a:prstGeom>
          <a:solidFill>
            <a:schemeClr val="bg1"/>
          </a:solidFill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-12954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789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cre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-533400" y="3581400"/>
            <a:ext cx="10134600" cy="2209800"/>
          </a:xfrm>
          <a:prstGeom prst="rect">
            <a:avLst/>
          </a:prstGeom>
          <a:solidFill>
            <a:schemeClr val="tx1">
              <a:alpha val="14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305800" y="6324600"/>
            <a:ext cx="443024" cy="4430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0" algn="ctr"/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Articulate Narrow" pitchFamily="2" charset="0"/>
                <a:cs typeface="Aharoni" pitchFamily="2" charset="-79"/>
              </a:rPr>
              <a:t>4</a:t>
            </a:r>
            <a:endParaRPr lang="en-US" sz="2800" b="1" dirty="0">
              <a:solidFill>
                <a:schemeClr val="bg1">
                  <a:lumMod val="65000"/>
                </a:schemeClr>
              </a:solidFill>
              <a:latin typeface="Articulate Narrow" pitchFamily="2" charset="0"/>
              <a:cs typeface="Aharoni" pitchFamily="2" charset="-79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20000" y="6324600"/>
            <a:ext cx="443024" cy="4430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0" algn="ctr"/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Articulate Narrow" pitchFamily="2" charset="0"/>
                <a:cs typeface="Aharoni" pitchFamily="2" charset="-79"/>
              </a:rPr>
              <a:t>3</a:t>
            </a:r>
            <a:endParaRPr lang="en-US" sz="2800" b="1" dirty="0">
              <a:solidFill>
                <a:schemeClr val="bg1">
                  <a:lumMod val="65000"/>
                </a:schemeClr>
              </a:solidFill>
              <a:latin typeface="Articulate Narrow" pitchFamily="2" charset="0"/>
              <a:cs typeface="Aharoni" pitchFamily="2" charset="-79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934200" y="6324600"/>
            <a:ext cx="443024" cy="44302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0" algn="ctr"/>
            <a:r>
              <a:rPr lang="en-US" sz="2800" b="1" dirty="0" smtClean="0">
                <a:latin typeface="Arial Narrow" pitchFamily="34" charset="0"/>
                <a:cs typeface="Aharoni" pitchFamily="2" charset="-79"/>
              </a:rPr>
              <a:t>2</a:t>
            </a:r>
            <a:endParaRPr lang="en-US" sz="2800" b="1" dirty="0">
              <a:latin typeface="Arial Narrow" pitchFamily="34" charset="0"/>
              <a:cs typeface="Aharoni" pitchFamily="2" charset="-79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248400" y="6324600"/>
            <a:ext cx="443024" cy="4430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0" algn="ctr"/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Articulate Narrow" pitchFamily="2" charset="0"/>
                <a:cs typeface="Aharoni" pitchFamily="2" charset="-79"/>
              </a:rPr>
              <a:t>1</a:t>
            </a:r>
            <a:endParaRPr lang="en-US" sz="2800" b="1" dirty="0">
              <a:solidFill>
                <a:schemeClr val="bg1">
                  <a:lumMod val="65000"/>
                </a:schemeClr>
              </a:solidFill>
              <a:latin typeface="Articulate Narrow" pitchFamily="2" charset="0"/>
              <a:cs typeface="Aharoni" pitchFamily="2" charset="-79"/>
            </a:endParaRPr>
          </a:p>
        </p:txBody>
      </p:sp>
      <p:sp>
        <p:nvSpPr>
          <p:cNvPr id="31" name="Rounded Rectangle 30"/>
          <p:cNvSpPr/>
          <p:nvPr/>
        </p:nvSpPr>
        <p:spPr>
          <a:xfrm rot="16200000">
            <a:off x="-1530348" y="1728705"/>
            <a:ext cx="4279900" cy="1066801"/>
          </a:xfrm>
          <a:prstGeom prst="roundRect">
            <a:avLst>
              <a:gd name="adj" fmla="val 17619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rot="10800000">
            <a:off x="762000" y="113840"/>
            <a:ext cx="8229600" cy="609161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34024" y="592920"/>
            <a:ext cx="4114800" cy="121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 Narrow" pitchFamily="34" charset="0"/>
              </a:defRPr>
            </a:lvl1pPr>
            <a:lvl2pPr>
              <a:defRPr>
                <a:latin typeface="Articulate Narrow" pitchFamily="2" charset="0"/>
              </a:defRPr>
            </a:lvl2pPr>
            <a:lvl3pPr>
              <a:defRPr>
                <a:latin typeface="Articulate Narrow" pitchFamily="2" charset="0"/>
              </a:defRPr>
            </a:lvl3pPr>
            <a:lvl4pPr>
              <a:defRPr>
                <a:latin typeface="Articulate Narrow" pitchFamily="2" charset="0"/>
              </a:defRPr>
            </a:lvl4pPr>
            <a:lvl5pPr>
              <a:defRPr>
                <a:latin typeface="Articulate Narrow" pitchFamily="2" charset="0"/>
              </a:defRPr>
            </a:lvl5pPr>
          </a:lstStyle>
          <a:p>
            <a:pPr lvl="0"/>
            <a:r>
              <a:rPr lang="en-US" dirty="0" smtClean="0"/>
              <a:t>Body text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648200" y="1981200"/>
            <a:ext cx="4100513" cy="3810000"/>
          </a:xfrm>
          <a:prstGeom prst="rect">
            <a:avLst/>
          </a:prstGeom>
        </p:spPr>
        <p:txBody>
          <a:bodyPr/>
          <a:lstStyle>
            <a:lvl1pPr marL="342900" indent="-223838">
              <a:buClr>
                <a:schemeClr val="accent6">
                  <a:lumMod val="60000"/>
                  <a:lumOff val="40000"/>
                </a:schemeClr>
              </a:buClr>
              <a:defRPr sz="2000"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Bullets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1306517" y="592141"/>
            <a:ext cx="2859087" cy="4300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295400" y="4876800"/>
            <a:ext cx="2895600" cy="990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i="1" baseline="0"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Caption – adjust vertical spacing to accommodate image height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1733222" y="1957303"/>
            <a:ext cx="4279903" cy="60960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Chapter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17191"/>
      </p:ext>
    </p:extLst>
  </p:cSld>
  <p:clrMapOvr>
    <a:masterClrMapping/>
  </p:clrMapOvr>
  <p:transition spd="slow"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gray with 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62403" y="63502"/>
            <a:ext cx="4495799" cy="1066801"/>
          </a:xfrm>
          <a:prstGeom prst="roundRect">
            <a:avLst>
              <a:gd name="adj" fmla="val 17619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Round Same Side Corner Rectangle 4"/>
          <p:cNvSpPr/>
          <p:nvPr/>
        </p:nvSpPr>
        <p:spPr>
          <a:xfrm>
            <a:off x="381000" y="596900"/>
            <a:ext cx="8382000" cy="6324600"/>
          </a:xfrm>
          <a:prstGeom prst="round2SameRect">
            <a:avLst>
              <a:gd name="adj1" fmla="val 3115"/>
              <a:gd name="adj2" fmla="val 0"/>
            </a:avLst>
          </a:prstGeom>
          <a:solidFill>
            <a:schemeClr val="bg1"/>
          </a:solidFill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54436" y="63499"/>
            <a:ext cx="4279903" cy="60960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Chapter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574115"/>
      </p:ext>
    </p:extLst>
  </p:cSld>
  <p:clrMapOvr>
    <a:masterClrMapping/>
  </p:clrMapOvr>
  <p:transition spd="slow"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066800"/>
            <a:ext cx="91440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2954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70107"/>
      </p:ext>
    </p:extLst>
  </p:cSld>
  <p:clrMapOvr>
    <a:masterClrMapping/>
  </p:clrMapOvr>
  <p:transition spd="slow"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 bottom w/menu butt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816600"/>
            <a:ext cx="9144000" cy="1066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5740400"/>
            <a:ext cx="91440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hlinkClick r:id="rId2" action="ppaction://hlinksldjump"/>
          </p:cNvPr>
          <p:cNvSpPr/>
          <p:nvPr/>
        </p:nvSpPr>
        <p:spPr>
          <a:xfrm>
            <a:off x="7924800" y="6121400"/>
            <a:ext cx="990600" cy="457200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Narrow" pitchFamily="34" charset="0"/>
                <a:cs typeface="Aharoni" pitchFamily="2" charset="-79"/>
              </a:rPr>
              <a:t>return </a:t>
            </a:r>
            <a:r>
              <a:rPr lang="en-US" sz="1400" baseline="0" dirty="0" smtClean="0">
                <a:latin typeface="Arial Narrow" pitchFamily="34" charset="0"/>
                <a:cs typeface="Aharoni" pitchFamily="2" charset="-79"/>
              </a:rPr>
              <a:t>to menu</a:t>
            </a:r>
            <a:endParaRPr lang="en-US" sz="1400" dirty="0">
              <a:latin typeface="Arial Narrow" pitchFamily="34" charset="0"/>
              <a:cs typeface="Aharoni" pitchFamily="2" charset="-79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5943600"/>
            <a:ext cx="754380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514600" y="1828800"/>
            <a:ext cx="5864110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Body text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304802"/>
            <a:ext cx="1981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dirty="0" smtClean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rPr>
              <a:t>?</a:t>
            </a:r>
            <a:endParaRPr lang="en-US" sz="28700" dirty="0">
              <a:solidFill>
                <a:schemeClr val="bg1"/>
              </a:solidFill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6204" y="9896"/>
            <a:ext cx="4279903" cy="60960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Heading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93476"/>
      </p:ext>
    </p:extLst>
  </p:cSld>
  <p:clrMapOvr>
    <a:masterClrMapping/>
  </p:clrMapOvr>
  <p:transition spd="slow"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ray bottom w/menu butt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816600"/>
            <a:ext cx="9144000" cy="1066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5740400"/>
            <a:ext cx="91440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hlinkClick r:id="rId2" action="ppaction://hlinksldjump"/>
          </p:cNvPr>
          <p:cNvSpPr/>
          <p:nvPr/>
        </p:nvSpPr>
        <p:spPr>
          <a:xfrm>
            <a:off x="7924800" y="6121400"/>
            <a:ext cx="990600" cy="457200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Narrow" pitchFamily="34" charset="0"/>
                <a:cs typeface="Aharoni" pitchFamily="2" charset="-79"/>
              </a:rPr>
              <a:t>return </a:t>
            </a:r>
            <a:r>
              <a:rPr lang="en-US" sz="1400" baseline="0" dirty="0" smtClean="0">
                <a:latin typeface="Arial Narrow" pitchFamily="34" charset="0"/>
                <a:cs typeface="Aharoni" pitchFamily="2" charset="-79"/>
              </a:rPr>
              <a:t>to menu</a:t>
            </a:r>
            <a:endParaRPr lang="en-US" sz="1400" dirty="0">
              <a:latin typeface="Arial Narrow" pitchFamily="34" charset="0"/>
              <a:cs typeface="Aharoni" pitchFamily="2" charset="-79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4" y="1981200"/>
            <a:ext cx="5751455" cy="2209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Body text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6204" y="9896"/>
            <a:ext cx="4279903" cy="60960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Heading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93175"/>
      </p:ext>
    </p:extLst>
  </p:cSld>
  <p:clrMapOvr>
    <a:masterClrMapping/>
  </p:clrMapOvr>
  <p:transition spd="slow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7BB6F6B-0681-4C64-928C-86619D485E40}" type="slidenum">
              <a:rPr lang="ar-SA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143000" y="3200400"/>
            <a:ext cx="6858000" cy="2057400"/>
            <a:chOff x="1143000" y="3200400"/>
            <a:chExt cx="6858000" cy="2057400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1143000" y="3200400"/>
              <a:ext cx="1591837" cy="2057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 userDrawn="1"/>
          </p:nvSpPr>
          <p:spPr>
            <a:xfrm>
              <a:off x="2898388" y="3200400"/>
              <a:ext cx="1591837" cy="2057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4653776" y="3200400"/>
              <a:ext cx="1591837" cy="2057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1" name="Rounded Rectangle 10"/>
            <p:cNvSpPr/>
            <p:nvPr userDrawn="1"/>
          </p:nvSpPr>
          <p:spPr>
            <a:xfrm>
              <a:off x="6409163" y="3200400"/>
              <a:ext cx="1591837" cy="2057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5904129"/>
      </p:ext>
    </p:extLst>
  </p:cSld>
  <p:clrMapOvr>
    <a:masterClrMapping/>
  </p:clrMapOvr>
  <p:transition spd="slow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143004" y="3200400"/>
            <a:ext cx="6858001" cy="2057400"/>
            <a:chOff x="1143000" y="3200400"/>
            <a:chExt cx="6858001" cy="2057400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1143000" y="3200400"/>
              <a:ext cx="1591837" cy="2057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 userDrawn="1"/>
          </p:nvSpPr>
          <p:spPr>
            <a:xfrm>
              <a:off x="2895601" y="3200400"/>
              <a:ext cx="5105400" cy="2057400"/>
            </a:xfrm>
            <a:prstGeom prst="roundRect">
              <a:avLst>
                <a:gd name="adj" fmla="val 12222"/>
              </a:avLst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2736036"/>
      </p:ext>
    </p:extLst>
  </p:cSld>
  <p:clrMapOvr>
    <a:masterClrMapping/>
  </p:clrMapOvr>
  <p:transition spd="slow"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>
            <p:custDataLst>
              <p:tags r:id="rId1"/>
            </p:custDataLst>
          </p:nvPr>
        </p:nvGrpSpPr>
        <p:grpSpPr>
          <a:xfrm rot="3600000">
            <a:off x="995434" y="1110281"/>
            <a:ext cx="1194323" cy="472940"/>
            <a:chOff x="1600200" y="3733800"/>
            <a:chExt cx="633413" cy="250825"/>
          </a:xfrm>
          <a:solidFill>
            <a:schemeClr val="bg1"/>
          </a:solidFill>
        </p:grpSpPr>
        <p:sp>
          <p:nvSpPr>
            <p:cNvPr id="8" name="Rectangle 117"/>
            <p:cNvSpPr>
              <a:spLocks noChangeArrowheads="1"/>
            </p:cNvSpPr>
            <p:nvPr/>
          </p:nvSpPr>
          <p:spPr bwMode="auto">
            <a:xfrm>
              <a:off x="1778000" y="3813175"/>
              <a:ext cx="455613" cy="523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118"/>
            <p:cNvSpPr>
              <a:spLocks noChangeArrowheads="1"/>
            </p:cNvSpPr>
            <p:nvPr/>
          </p:nvSpPr>
          <p:spPr bwMode="auto">
            <a:xfrm>
              <a:off x="2184400" y="3856037"/>
              <a:ext cx="34925" cy="57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19"/>
            <p:cNvSpPr>
              <a:spLocks noChangeArrowheads="1"/>
            </p:cNvSpPr>
            <p:nvPr/>
          </p:nvSpPr>
          <p:spPr bwMode="auto">
            <a:xfrm>
              <a:off x="2135187" y="3851275"/>
              <a:ext cx="28575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20"/>
            <p:cNvSpPr>
              <a:spLocks noChangeArrowheads="1"/>
            </p:cNvSpPr>
            <p:nvPr/>
          </p:nvSpPr>
          <p:spPr bwMode="auto">
            <a:xfrm>
              <a:off x="2073275" y="3852862"/>
              <a:ext cx="39688" cy="730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1"/>
            <p:cNvSpPr>
              <a:spLocks/>
            </p:cNvSpPr>
            <p:nvPr/>
          </p:nvSpPr>
          <p:spPr bwMode="auto">
            <a:xfrm>
              <a:off x="1600200" y="3733800"/>
              <a:ext cx="212725" cy="250825"/>
            </a:xfrm>
            <a:custGeom>
              <a:avLst/>
              <a:gdLst>
                <a:gd name="T0" fmla="*/ 75 w 269"/>
                <a:gd name="T1" fmla="*/ 139 h 317"/>
                <a:gd name="T2" fmla="*/ 86 w 269"/>
                <a:gd name="T3" fmla="*/ 108 h 317"/>
                <a:gd name="T4" fmla="*/ 104 w 269"/>
                <a:gd name="T5" fmla="*/ 84 h 317"/>
                <a:gd name="T6" fmla="*/ 128 w 269"/>
                <a:gd name="T7" fmla="*/ 71 h 317"/>
                <a:gd name="T8" fmla="*/ 156 w 269"/>
                <a:gd name="T9" fmla="*/ 71 h 317"/>
                <a:gd name="T10" fmla="*/ 180 w 269"/>
                <a:gd name="T11" fmla="*/ 84 h 317"/>
                <a:gd name="T12" fmla="*/ 200 w 269"/>
                <a:gd name="T13" fmla="*/ 108 h 317"/>
                <a:gd name="T14" fmla="*/ 210 w 269"/>
                <a:gd name="T15" fmla="*/ 139 h 317"/>
                <a:gd name="T16" fmla="*/ 210 w 269"/>
                <a:gd name="T17" fmla="*/ 176 h 317"/>
                <a:gd name="T18" fmla="*/ 200 w 269"/>
                <a:gd name="T19" fmla="*/ 208 h 317"/>
                <a:gd name="T20" fmla="*/ 180 w 269"/>
                <a:gd name="T21" fmla="*/ 233 h 317"/>
                <a:gd name="T22" fmla="*/ 156 w 269"/>
                <a:gd name="T23" fmla="*/ 245 h 317"/>
                <a:gd name="T24" fmla="*/ 128 w 269"/>
                <a:gd name="T25" fmla="*/ 245 h 317"/>
                <a:gd name="T26" fmla="*/ 104 w 269"/>
                <a:gd name="T27" fmla="*/ 233 h 317"/>
                <a:gd name="T28" fmla="*/ 86 w 269"/>
                <a:gd name="T29" fmla="*/ 208 h 317"/>
                <a:gd name="T30" fmla="*/ 75 w 269"/>
                <a:gd name="T31" fmla="*/ 176 h 317"/>
                <a:gd name="T32" fmla="*/ 0 w 269"/>
                <a:gd name="T33" fmla="*/ 158 h 317"/>
                <a:gd name="T34" fmla="*/ 11 w 269"/>
                <a:gd name="T35" fmla="*/ 220 h 317"/>
                <a:gd name="T36" fmla="*/ 41 w 269"/>
                <a:gd name="T37" fmla="*/ 269 h 317"/>
                <a:gd name="T38" fmla="*/ 83 w 269"/>
                <a:gd name="T39" fmla="*/ 304 h 317"/>
                <a:gd name="T40" fmla="*/ 135 w 269"/>
                <a:gd name="T41" fmla="*/ 317 h 317"/>
                <a:gd name="T42" fmla="*/ 187 w 269"/>
                <a:gd name="T43" fmla="*/ 304 h 317"/>
                <a:gd name="T44" fmla="*/ 230 w 269"/>
                <a:gd name="T45" fmla="*/ 269 h 317"/>
                <a:gd name="T46" fmla="*/ 259 w 269"/>
                <a:gd name="T47" fmla="*/ 220 h 317"/>
                <a:gd name="T48" fmla="*/ 269 w 269"/>
                <a:gd name="T49" fmla="*/ 158 h 317"/>
                <a:gd name="T50" fmla="*/ 259 w 269"/>
                <a:gd name="T51" fmla="*/ 97 h 317"/>
                <a:gd name="T52" fmla="*/ 230 w 269"/>
                <a:gd name="T53" fmla="*/ 46 h 317"/>
                <a:gd name="T54" fmla="*/ 187 w 269"/>
                <a:gd name="T55" fmla="*/ 12 h 317"/>
                <a:gd name="T56" fmla="*/ 135 w 269"/>
                <a:gd name="T57" fmla="*/ 0 h 317"/>
                <a:gd name="T58" fmla="*/ 83 w 269"/>
                <a:gd name="T59" fmla="*/ 12 h 317"/>
                <a:gd name="T60" fmla="*/ 41 w 269"/>
                <a:gd name="T61" fmla="*/ 46 h 317"/>
                <a:gd name="T62" fmla="*/ 11 w 269"/>
                <a:gd name="T63" fmla="*/ 97 h 317"/>
                <a:gd name="T64" fmla="*/ 0 w 269"/>
                <a:gd name="T65" fmla="*/ 158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9" h="317">
                  <a:moveTo>
                    <a:pt x="74" y="158"/>
                  </a:moveTo>
                  <a:lnTo>
                    <a:pt x="75" y="139"/>
                  </a:lnTo>
                  <a:lnTo>
                    <a:pt x="80" y="123"/>
                  </a:lnTo>
                  <a:lnTo>
                    <a:pt x="86" y="108"/>
                  </a:lnTo>
                  <a:lnTo>
                    <a:pt x="94" y="94"/>
                  </a:lnTo>
                  <a:lnTo>
                    <a:pt x="104" y="84"/>
                  </a:lnTo>
                  <a:lnTo>
                    <a:pt x="116" y="76"/>
                  </a:lnTo>
                  <a:lnTo>
                    <a:pt x="128" y="71"/>
                  </a:lnTo>
                  <a:lnTo>
                    <a:pt x="142" y="69"/>
                  </a:lnTo>
                  <a:lnTo>
                    <a:pt x="156" y="71"/>
                  </a:lnTo>
                  <a:lnTo>
                    <a:pt x="169" y="76"/>
                  </a:lnTo>
                  <a:lnTo>
                    <a:pt x="180" y="84"/>
                  </a:lnTo>
                  <a:lnTo>
                    <a:pt x="191" y="94"/>
                  </a:lnTo>
                  <a:lnTo>
                    <a:pt x="200" y="108"/>
                  </a:lnTo>
                  <a:lnTo>
                    <a:pt x="206" y="123"/>
                  </a:lnTo>
                  <a:lnTo>
                    <a:pt x="210" y="139"/>
                  </a:lnTo>
                  <a:lnTo>
                    <a:pt x="211" y="158"/>
                  </a:lnTo>
                  <a:lnTo>
                    <a:pt x="210" y="176"/>
                  </a:lnTo>
                  <a:lnTo>
                    <a:pt x="206" y="192"/>
                  </a:lnTo>
                  <a:lnTo>
                    <a:pt x="200" y="208"/>
                  </a:lnTo>
                  <a:lnTo>
                    <a:pt x="191" y="221"/>
                  </a:lnTo>
                  <a:lnTo>
                    <a:pt x="180" y="233"/>
                  </a:lnTo>
                  <a:lnTo>
                    <a:pt x="169" y="241"/>
                  </a:lnTo>
                  <a:lnTo>
                    <a:pt x="156" y="245"/>
                  </a:lnTo>
                  <a:lnTo>
                    <a:pt x="142" y="248"/>
                  </a:lnTo>
                  <a:lnTo>
                    <a:pt x="128" y="245"/>
                  </a:lnTo>
                  <a:lnTo>
                    <a:pt x="116" y="241"/>
                  </a:lnTo>
                  <a:lnTo>
                    <a:pt x="104" y="233"/>
                  </a:lnTo>
                  <a:lnTo>
                    <a:pt x="94" y="221"/>
                  </a:lnTo>
                  <a:lnTo>
                    <a:pt x="86" y="208"/>
                  </a:lnTo>
                  <a:lnTo>
                    <a:pt x="80" y="192"/>
                  </a:lnTo>
                  <a:lnTo>
                    <a:pt x="75" y="176"/>
                  </a:lnTo>
                  <a:lnTo>
                    <a:pt x="74" y="158"/>
                  </a:lnTo>
                  <a:lnTo>
                    <a:pt x="0" y="158"/>
                  </a:lnTo>
                  <a:lnTo>
                    <a:pt x="3" y="190"/>
                  </a:lnTo>
                  <a:lnTo>
                    <a:pt x="11" y="220"/>
                  </a:lnTo>
                  <a:lnTo>
                    <a:pt x="24" y="246"/>
                  </a:lnTo>
                  <a:lnTo>
                    <a:pt x="41" y="269"/>
                  </a:lnTo>
                  <a:lnTo>
                    <a:pt x="60" y="289"/>
                  </a:lnTo>
                  <a:lnTo>
                    <a:pt x="83" y="304"/>
                  </a:lnTo>
                  <a:lnTo>
                    <a:pt x="109" y="313"/>
                  </a:lnTo>
                  <a:lnTo>
                    <a:pt x="135" y="317"/>
                  </a:lnTo>
                  <a:lnTo>
                    <a:pt x="162" y="313"/>
                  </a:lnTo>
                  <a:lnTo>
                    <a:pt x="187" y="304"/>
                  </a:lnTo>
                  <a:lnTo>
                    <a:pt x="210" y="289"/>
                  </a:lnTo>
                  <a:lnTo>
                    <a:pt x="230" y="269"/>
                  </a:lnTo>
                  <a:lnTo>
                    <a:pt x="246" y="246"/>
                  </a:lnTo>
                  <a:lnTo>
                    <a:pt x="259" y="220"/>
                  </a:lnTo>
                  <a:lnTo>
                    <a:pt x="267" y="190"/>
                  </a:lnTo>
                  <a:lnTo>
                    <a:pt x="269" y="158"/>
                  </a:lnTo>
                  <a:lnTo>
                    <a:pt x="267" y="125"/>
                  </a:lnTo>
                  <a:lnTo>
                    <a:pt x="259" y="97"/>
                  </a:lnTo>
                  <a:lnTo>
                    <a:pt x="246" y="69"/>
                  </a:lnTo>
                  <a:lnTo>
                    <a:pt x="230" y="46"/>
                  </a:lnTo>
                  <a:lnTo>
                    <a:pt x="210" y="26"/>
                  </a:lnTo>
                  <a:lnTo>
                    <a:pt x="187" y="12"/>
                  </a:lnTo>
                  <a:lnTo>
                    <a:pt x="162" y="3"/>
                  </a:lnTo>
                  <a:lnTo>
                    <a:pt x="135" y="0"/>
                  </a:lnTo>
                  <a:lnTo>
                    <a:pt x="109" y="3"/>
                  </a:lnTo>
                  <a:lnTo>
                    <a:pt x="83" y="12"/>
                  </a:lnTo>
                  <a:lnTo>
                    <a:pt x="60" y="26"/>
                  </a:lnTo>
                  <a:lnTo>
                    <a:pt x="41" y="46"/>
                  </a:lnTo>
                  <a:lnTo>
                    <a:pt x="24" y="69"/>
                  </a:lnTo>
                  <a:lnTo>
                    <a:pt x="11" y="97"/>
                  </a:lnTo>
                  <a:lnTo>
                    <a:pt x="3" y="125"/>
                  </a:lnTo>
                  <a:lnTo>
                    <a:pt x="0" y="158"/>
                  </a:lnTo>
                  <a:lnTo>
                    <a:pt x="74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 userDrawn="1">
            <p:custDataLst>
              <p:tags r:id="rId2"/>
            </p:custDataLst>
          </p:nvPr>
        </p:nvGrpSpPr>
        <p:grpSpPr>
          <a:xfrm>
            <a:off x="2765624" y="922993"/>
            <a:ext cx="1272540" cy="880737"/>
            <a:chOff x="2971800" y="3505200"/>
            <a:chExt cx="1272540" cy="880737"/>
          </a:xfrm>
        </p:grpSpPr>
        <p:sp>
          <p:nvSpPr>
            <p:cNvPr id="14" name="Rounded Rectangle 13"/>
            <p:cNvSpPr/>
            <p:nvPr/>
          </p:nvSpPr>
          <p:spPr>
            <a:xfrm>
              <a:off x="3429000" y="3505200"/>
              <a:ext cx="381000" cy="28179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429000" y="4104142"/>
              <a:ext cx="381000" cy="28179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971800" y="4104142"/>
              <a:ext cx="381000" cy="28179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863340" y="4104142"/>
              <a:ext cx="381000" cy="28179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406140" y="4104142"/>
              <a:ext cx="381000" cy="28179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14" idx="2"/>
            </p:cNvCxnSpPr>
            <p:nvPr/>
          </p:nvCxnSpPr>
          <p:spPr>
            <a:xfrm>
              <a:off x="3619500" y="3786995"/>
              <a:ext cx="0" cy="32143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3181348" y="3937948"/>
              <a:ext cx="0" cy="166194"/>
            </a:xfrm>
            <a:prstGeom prst="line">
              <a:avLst/>
            </a:prstGeom>
            <a:ln w="38100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162300" y="3937948"/>
              <a:ext cx="891540" cy="0"/>
            </a:xfrm>
            <a:prstGeom prst="line">
              <a:avLst/>
            </a:prstGeom>
            <a:ln w="38100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037173" y="3937948"/>
              <a:ext cx="0" cy="166194"/>
            </a:xfrm>
            <a:prstGeom prst="line">
              <a:avLst/>
            </a:prstGeom>
            <a:ln w="38100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ular Callout 22"/>
          <p:cNvSpPr/>
          <p:nvPr userDrawn="1"/>
        </p:nvSpPr>
        <p:spPr>
          <a:xfrm>
            <a:off x="4919963" y="922993"/>
            <a:ext cx="1066800" cy="564281"/>
          </a:xfrm>
          <a:prstGeom prst="wedgeRectCallout">
            <a:avLst>
              <a:gd name="adj1" fmla="val -50119"/>
              <a:gd name="adj2" fmla="val 841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 userDrawn="1">
            <p:custDataLst>
              <p:tags r:id="rId3"/>
            </p:custDataLst>
          </p:nvPr>
        </p:nvGrpSpPr>
        <p:grpSpPr>
          <a:xfrm>
            <a:off x="6729121" y="706835"/>
            <a:ext cx="1043283" cy="1078975"/>
            <a:chOff x="6491007" y="3505065"/>
            <a:chExt cx="1275756" cy="1319401"/>
          </a:xfrm>
        </p:grpSpPr>
        <p:grpSp>
          <p:nvGrpSpPr>
            <p:cNvPr id="25" name="Group 24"/>
            <p:cNvGrpSpPr/>
            <p:nvPr/>
          </p:nvGrpSpPr>
          <p:grpSpPr>
            <a:xfrm>
              <a:off x="6491007" y="3680758"/>
              <a:ext cx="651062" cy="912427"/>
              <a:chOff x="6553200" y="3581400"/>
              <a:chExt cx="1058374" cy="1056090"/>
            </a:xfrm>
            <a:solidFill>
              <a:schemeClr val="bg1"/>
            </a:solidFill>
          </p:grpSpPr>
          <p:sp>
            <p:nvSpPr>
              <p:cNvPr id="48" name="Trapezoid 47"/>
              <p:cNvSpPr/>
              <p:nvPr/>
            </p:nvSpPr>
            <p:spPr>
              <a:xfrm rot="16200000">
                <a:off x="6706743" y="3732658"/>
                <a:ext cx="1056090" cy="753573"/>
              </a:xfrm>
              <a:prstGeom prst="trapezoid">
                <a:avLst>
                  <a:gd name="adj" fmla="val 4987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553200" y="3856684"/>
                <a:ext cx="533400" cy="506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 rot="5400000">
              <a:off x="6843181" y="3900884"/>
              <a:ext cx="1319401" cy="527763"/>
              <a:chOff x="8132763" y="6402388"/>
              <a:chExt cx="357188" cy="142876"/>
            </a:xfrm>
            <a:solidFill>
              <a:schemeClr val="bg1"/>
            </a:solidFill>
          </p:grpSpPr>
          <p:sp>
            <p:nvSpPr>
              <p:cNvPr id="27" name="Freeform 143"/>
              <p:cNvSpPr>
                <a:spLocks/>
              </p:cNvSpPr>
              <p:nvPr/>
            </p:nvSpPr>
            <p:spPr bwMode="auto">
              <a:xfrm>
                <a:off x="8132763" y="6423026"/>
                <a:ext cx="23813" cy="23813"/>
              </a:xfrm>
              <a:custGeom>
                <a:avLst/>
                <a:gdLst>
                  <a:gd name="T0" fmla="*/ 16 w 31"/>
                  <a:gd name="T1" fmla="*/ 31 h 31"/>
                  <a:gd name="T2" fmla="*/ 22 w 31"/>
                  <a:gd name="T3" fmla="*/ 30 h 31"/>
                  <a:gd name="T4" fmla="*/ 27 w 31"/>
                  <a:gd name="T5" fmla="*/ 27 h 31"/>
                  <a:gd name="T6" fmla="*/ 30 w 31"/>
                  <a:gd name="T7" fmla="*/ 22 h 31"/>
                  <a:gd name="T8" fmla="*/ 31 w 31"/>
                  <a:gd name="T9" fmla="*/ 16 h 31"/>
                  <a:gd name="T10" fmla="*/ 30 w 31"/>
                  <a:gd name="T11" fmla="*/ 10 h 31"/>
                  <a:gd name="T12" fmla="*/ 27 w 31"/>
                  <a:gd name="T13" fmla="*/ 5 h 31"/>
                  <a:gd name="T14" fmla="*/ 22 w 31"/>
                  <a:gd name="T15" fmla="*/ 1 h 31"/>
                  <a:gd name="T16" fmla="*/ 16 w 31"/>
                  <a:gd name="T17" fmla="*/ 0 h 31"/>
                  <a:gd name="T18" fmla="*/ 9 w 31"/>
                  <a:gd name="T19" fmla="*/ 1 h 31"/>
                  <a:gd name="T20" fmla="*/ 5 w 31"/>
                  <a:gd name="T21" fmla="*/ 5 h 31"/>
                  <a:gd name="T22" fmla="*/ 1 w 31"/>
                  <a:gd name="T23" fmla="*/ 10 h 31"/>
                  <a:gd name="T24" fmla="*/ 0 w 31"/>
                  <a:gd name="T25" fmla="*/ 16 h 31"/>
                  <a:gd name="T26" fmla="*/ 1 w 31"/>
                  <a:gd name="T27" fmla="*/ 22 h 31"/>
                  <a:gd name="T28" fmla="*/ 5 w 31"/>
                  <a:gd name="T29" fmla="*/ 27 h 31"/>
                  <a:gd name="T30" fmla="*/ 9 w 31"/>
                  <a:gd name="T31" fmla="*/ 30 h 31"/>
                  <a:gd name="T32" fmla="*/ 16 w 31"/>
                  <a:gd name="T3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31">
                    <a:moveTo>
                      <a:pt x="16" y="31"/>
                    </a:moveTo>
                    <a:lnTo>
                      <a:pt x="22" y="30"/>
                    </a:lnTo>
                    <a:lnTo>
                      <a:pt x="27" y="27"/>
                    </a:lnTo>
                    <a:lnTo>
                      <a:pt x="30" y="22"/>
                    </a:lnTo>
                    <a:lnTo>
                      <a:pt x="31" y="16"/>
                    </a:lnTo>
                    <a:lnTo>
                      <a:pt x="30" y="10"/>
                    </a:lnTo>
                    <a:lnTo>
                      <a:pt x="27" y="5"/>
                    </a:lnTo>
                    <a:lnTo>
                      <a:pt x="22" y="1"/>
                    </a:lnTo>
                    <a:lnTo>
                      <a:pt x="16" y="0"/>
                    </a:lnTo>
                    <a:lnTo>
                      <a:pt x="9" y="1"/>
                    </a:lnTo>
                    <a:lnTo>
                      <a:pt x="5" y="5"/>
                    </a:lnTo>
                    <a:lnTo>
                      <a:pt x="1" y="10"/>
                    </a:lnTo>
                    <a:lnTo>
                      <a:pt x="0" y="16"/>
                    </a:lnTo>
                    <a:lnTo>
                      <a:pt x="1" y="22"/>
                    </a:lnTo>
                    <a:lnTo>
                      <a:pt x="5" y="27"/>
                    </a:lnTo>
                    <a:lnTo>
                      <a:pt x="9" y="30"/>
                    </a:lnTo>
                    <a:lnTo>
                      <a:pt x="16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44"/>
              <p:cNvSpPr>
                <a:spLocks/>
              </p:cNvSpPr>
              <p:nvPr/>
            </p:nvSpPr>
            <p:spPr bwMode="auto">
              <a:xfrm>
                <a:off x="8174038" y="6411913"/>
                <a:ext cx="23813" cy="25400"/>
              </a:xfrm>
              <a:custGeom>
                <a:avLst/>
                <a:gdLst>
                  <a:gd name="T0" fmla="*/ 16 w 31"/>
                  <a:gd name="T1" fmla="*/ 31 h 31"/>
                  <a:gd name="T2" fmla="*/ 22 w 31"/>
                  <a:gd name="T3" fmla="*/ 30 h 31"/>
                  <a:gd name="T4" fmla="*/ 27 w 31"/>
                  <a:gd name="T5" fmla="*/ 26 h 31"/>
                  <a:gd name="T6" fmla="*/ 30 w 31"/>
                  <a:gd name="T7" fmla="*/ 22 h 31"/>
                  <a:gd name="T8" fmla="*/ 31 w 31"/>
                  <a:gd name="T9" fmla="*/ 16 h 31"/>
                  <a:gd name="T10" fmla="*/ 30 w 31"/>
                  <a:gd name="T11" fmla="*/ 9 h 31"/>
                  <a:gd name="T12" fmla="*/ 27 w 31"/>
                  <a:gd name="T13" fmla="*/ 4 h 31"/>
                  <a:gd name="T14" fmla="*/ 22 w 31"/>
                  <a:gd name="T15" fmla="*/ 1 h 31"/>
                  <a:gd name="T16" fmla="*/ 16 w 31"/>
                  <a:gd name="T17" fmla="*/ 0 h 31"/>
                  <a:gd name="T18" fmla="*/ 9 w 31"/>
                  <a:gd name="T19" fmla="*/ 1 h 31"/>
                  <a:gd name="T20" fmla="*/ 5 w 31"/>
                  <a:gd name="T21" fmla="*/ 4 h 31"/>
                  <a:gd name="T22" fmla="*/ 1 w 31"/>
                  <a:gd name="T23" fmla="*/ 9 h 31"/>
                  <a:gd name="T24" fmla="*/ 0 w 31"/>
                  <a:gd name="T25" fmla="*/ 16 h 31"/>
                  <a:gd name="T26" fmla="*/ 1 w 31"/>
                  <a:gd name="T27" fmla="*/ 22 h 31"/>
                  <a:gd name="T28" fmla="*/ 5 w 31"/>
                  <a:gd name="T29" fmla="*/ 26 h 31"/>
                  <a:gd name="T30" fmla="*/ 9 w 31"/>
                  <a:gd name="T31" fmla="*/ 30 h 31"/>
                  <a:gd name="T32" fmla="*/ 16 w 31"/>
                  <a:gd name="T3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31">
                    <a:moveTo>
                      <a:pt x="16" y="31"/>
                    </a:moveTo>
                    <a:lnTo>
                      <a:pt x="22" y="30"/>
                    </a:lnTo>
                    <a:lnTo>
                      <a:pt x="27" y="26"/>
                    </a:lnTo>
                    <a:lnTo>
                      <a:pt x="30" y="22"/>
                    </a:lnTo>
                    <a:lnTo>
                      <a:pt x="31" y="16"/>
                    </a:lnTo>
                    <a:lnTo>
                      <a:pt x="30" y="9"/>
                    </a:lnTo>
                    <a:lnTo>
                      <a:pt x="27" y="4"/>
                    </a:lnTo>
                    <a:lnTo>
                      <a:pt x="22" y="1"/>
                    </a:lnTo>
                    <a:lnTo>
                      <a:pt x="16" y="0"/>
                    </a:lnTo>
                    <a:lnTo>
                      <a:pt x="9" y="1"/>
                    </a:lnTo>
                    <a:lnTo>
                      <a:pt x="5" y="4"/>
                    </a:lnTo>
                    <a:lnTo>
                      <a:pt x="1" y="9"/>
                    </a:lnTo>
                    <a:lnTo>
                      <a:pt x="0" y="16"/>
                    </a:lnTo>
                    <a:lnTo>
                      <a:pt x="1" y="22"/>
                    </a:lnTo>
                    <a:lnTo>
                      <a:pt x="5" y="26"/>
                    </a:lnTo>
                    <a:lnTo>
                      <a:pt x="9" y="30"/>
                    </a:lnTo>
                    <a:lnTo>
                      <a:pt x="16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45"/>
              <p:cNvSpPr>
                <a:spLocks/>
              </p:cNvSpPr>
              <p:nvPr/>
            </p:nvSpPr>
            <p:spPr bwMode="auto">
              <a:xfrm>
                <a:off x="8216900" y="6405563"/>
                <a:ext cx="23813" cy="25400"/>
              </a:xfrm>
              <a:custGeom>
                <a:avLst/>
                <a:gdLst>
                  <a:gd name="T0" fmla="*/ 15 w 31"/>
                  <a:gd name="T1" fmla="*/ 31 h 31"/>
                  <a:gd name="T2" fmla="*/ 22 w 31"/>
                  <a:gd name="T3" fmla="*/ 30 h 31"/>
                  <a:gd name="T4" fmla="*/ 27 w 31"/>
                  <a:gd name="T5" fmla="*/ 26 h 31"/>
                  <a:gd name="T6" fmla="*/ 30 w 31"/>
                  <a:gd name="T7" fmla="*/ 21 h 31"/>
                  <a:gd name="T8" fmla="*/ 31 w 31"/>
                  <a:gd name="T9" fmla="*/ 16 h 31"/>
                  <a:gd name="T10" fmla="*/ 30 w 31"/>
                  <a:gd name="T11" fmla="*/ 9 h 31"/>
                  <a:gd name="T12" fmla="*/ 27 w 31"/>
                  <a:gd name="T13" fmla="*/ 4 h 31"/>
                  <a:gd name="T14" fmla="*/ 22 w 31"/>
                  <a:gd name="T15" fmla="*/ 1 h 31"/>
                  <a:gd name="T16" fmla="*/ 15 w 31"/>
                  <a:gd name="T17" fmla="*/ 0 h 31"/>
                  <a:gd name="T18" fmla="*/ 9 w 31"/>
                  <a:gd name="T19" fmla="*/ 1 h 31"/>
                  <a:gd name="T20" fmla="*/ 5 w 31"/>
                  <a:gd name="T21" fmla="*/ 4 h 31"/>
                  <a:gd name="T22" fmla="*/ 1 w 31"/>
                  <a:gd name="T23" fmla="*/ 9 h 31"/>
                  <a:gd name="T24" fmla="*/ 0 w 31"/>
                  <a:gd name="T25" fmla="*/ 16 h 31"/>
                  <a:gd name="T26" fmla="*/ 1 w 31"/>
                  <a:gd name="T27" fmla="*/ 21 h 31"/>
                  <a:gd name="T28" fmla="*/ 5 w 31"/>
                  <a:gd name="T29" fmla="*/ 26 h 31"/>
                  <a:gd name="T30" fmla="*/ 9 w 31"/>
                  <a:gd name="T31" fmla="*/ 30 h 31"/>
                  <a:gd name="T32" fmla="*/ 15 w 31"/>
                  <a:gd name="T3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31">
                    <a:moveTo>
                      <a:pt x="15" y="31"/>
                    </a:moveTo>
                    <a:lnTo>
                      <a:pt x="22" y="30"/>
                    </a:lnTo>
                    <a:lnTo>
                      <a:pt x="27" y="26"/>
                    </a:lnTo>
                    <a:lnTo>
                      <a:pt x="30" y="21"/>
                    </a:lnTo>
                    <a:lnTo>
                      <a:pt x="31" y="16"/>
                    </a:lnTo>
                    <a:lnTo>
                      <a:pt x="30" y="9"/>
                    </a:lnTo>
                    <a:lnTo>
                      <a:pt x="27" y="4"/>
                    </a:lnTo>
                    <a:lnTo>
                      <a:pt x="22" y="1"/>
                    </a:lnTo>
                    <a:lnTo>
                      <a:pt x="15" y="0"/>
                    </a:lnTo>
                    <a:lnTo>
                      <a:pt x="9" y="1"/>
                    </a:lnTo>
                    <a:lnTo>
                      <a:pt x="5" y="4"/>
                    </a:lnTo>
                    <a:lnTo>
                      <a:pt x="1" y="9"/>
                    </a:lnTo>
                    <a:lnTo>
                      <a:pt x="0" y="16"/>
                    </a:lnTo>
                    <a:lnTo>
                      <a:pt x="1" y="21"/>
                    </a:lnTo>
                    <a:lnTo>
                      <a:pt x="5" y="26"/>
                    </a:lnTo>
                    <a:lnTo>
                      <a:pt x="9" y="30"/>
                    </a:lnTo>
                    <a:lnTo>
                      <a:pt x="15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46"/>
              <p:cNvSpPr>
                <a:spLocks/>
              </p:cNvSpPr>
              <p:nvPr/>
            </p:nvSpPr>
            <p:spPr bwMode="auto">
              <a:xfrm>
                <a:off x="8258175" y="6403976"/>
                <a:ext cx="23813" cy="23813"/>
              </a:xfrm>
              <a:custGeom>
                <a:avLst/>
                <a:gdLst>
                  <a:gd name="T0" fmla="*/ 15 w 31"/>
                  <a:gd name="T1" fmla="*/ 31 h 31"/>
                  <a:gd name="T2" fmla="*/ 22 w 31"/>
                  <a:gd name="T3" fmla="*/ 30 h 31"/>
                  <a:gd name="T4" fmla="*/ 27 w 31"/>
                  <a:gd name="T5" fmla="*/ 27 h 31"/>
                  <a:gd name="T6" fmla="*/ 30 w 31"/>
                  <a:gd name="T7" fmla="*/ 22 h 31"/>
                  <a:gd name="T8" fmla="*/ 31 w 31"/>
                  <a:gd name="T9" fmla="*/ 15 h 31"/>
                  <a:gd name="T10" fmla="*/ 30 w 31"/>
                  <a:gd name="T11" fmla="*/ 9 h 31"/>
                  <a:gd name="T12" fmla="*/ 27 w 31"/>
                  <a:gd name="T13" fmla="*/ 5 h 31"/>
                  <a:gd name="T14" fmla="*/ 22 w 31"/>
                  <a:gd name="T15" fmla="*/ 1 h 31"/>
                  <a:gd name="T16" fmla="*/ 15 w 31"/>
                  <a:gd name="T17" fmla="*/ 0 h 31"/>
                  <a:gd name="T18" fmla="*/ 9 w 31"/>
                  <a:gd name="T19" fmla="*/ 1 h 31"/>
                  <a:gd name="T20" fmla="*/ 5 w 31"/>
                  <a:gd name="T21" fmla="*/ 5 h 31"/>
                  <a:gd name="T22" fmla="*/ 1 w 31"/>
                  <a:gd name="T23" fmla="*/ 9 h 31"/>
                  <a:gd name="T24" fmla="*/ 0 w 31"/>
                  <a:gd name="T25" fmla="*/ 15 h 31"/>
                  <a:gd name="T26" fmla="*/ 1 w 31"/>
                  <a:gd name="T27" fmla="*/ 22 h 31"/>
                  <a:gd name="T28" fmla="*/ 5 w 31"/>
                  <a:gd name="T29" fmla="*/ 27 h 31"/>
                  <a:gd name="T30" fmla="*/ 9 w 31"/>
                  <a:gd name="T31" fmla="*/ 30 h 31"/>
                  <a:gd name="T32" fmla="*/ 15 w 31"/>
                  <a:gd name="T3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31">
                    <a:moveTo>
                      <a:pt x="15" y="31"/>
                    </a:moveTo>
                    <a:lnTo>
                      <a:pt x="22" y="30"/>
                    </a:lnTo>
                    <a:lnTo>
                      <a:pt x="27" y="27"/>
                    </a:lnTo>
                    <a:lnTo>
                      <a:pt x="30" y="22"/>
                    </a:lnTo>
                    <a:lnTo>
                      <a:pt x="31" y="15"/>
                    </a:lnTo>
                    <a:lnTo>
                      <a:pt x="30" y="9"/>
                    </a:lnTo>
                    <a:lnTo>
                      <a:pt x="27" y="5"/>
                    </a:lnTo>
                    <a:lnTo>
                      <a:pt x="22" y="1"/>
                    </a:lnTo>
                    <a:lnTo>
                      <a:pt x="15" y="0"/>
                    </a:lnTo>
                    <a:lnTo>
                      <a:pt x="9" y="1"/>
                    </a:lnTo>
                    <a:lnTo>
                      <a:pt x="5" y="5"/>
                    </a:lnTo>
                    <a:lnTo>
                      <a:pt x="1" y="9"/>
                    </a:lnTo>
                    <a:lnTo>
                      <a:pt x="0" y="15"/>
                    </a:lnTo>
                    <a:lnTo>
                      <a:pt x="1" y="22"/>
                    </a:lnTo>
                    <a:lnTo>
                      <a:pt x="5" y="27"/>
                    </a:lnTo>
                    <a:lnTo>
                      <a:pt x="9" y="30"/>
                    </a:lnTo>
                    <a:lnTo>
                      <a:pt x="15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47"/>
              <p:cNvSpPr>
                <a:spLocks/>
              </p:cNvSpPr>
              <p:nvPr/>
            </p:nvSpPr>
            <p:spPr bwMode="auto">
              <a:xfrm>
                <a:off x="8301038" y="6402388"/>
                <a:ext cx="23813" cy="25400"/>
              </a:xfrm>
              <a:custGeom>
                <a:avLst/>
                <a:gdLst>
                  <a:gd name="T0" fmla="*/ 16 w 31"/>
                  <a:gd name="T1" fmla="*/ 31 h 31"/>
                  <a:gd name="T2" fmla="*/ 22 w 31"/>
                  <a:gd name="T3" fmla="*/ 30 h 31"/>
                  <a:gd name="T4" fmla="*/ 27 w 31"/>
                  <a:gd name="T5" fmla="*/ 26 h 31"/>
                  <a:gd name="T6" fmla="*/ 30 w 31"/>
                  <a:gd name="T7" fmla="*/ 22 h 31"/>
                  <a:gd name="T8" fmla="*/ 31 w 31"/>
                  <a:gd name="T9" fmla="*/ 15 h 31"/>
                  <a:gd name="T10" fmla="*/ 30 w 31"/>
                  <a:gd name="T11" fmla="*/ 9 h 31"/>
                  <a:gd name="T12" fmla="*/ 27 w 31"/>
                  <a:gd name="T13" fmla="*/ 5 h 31"/>
                  <a:gd name="T14" fmla="*/ 22 w 31"/>
                  <a:gd name="T15" fmla="*/ 1 h 31"/>
                  <a:gd name="T16" fmla="*/ 16 w 31"/>
                  <a:gd name="T17" fmla="*/ 0 h 31"/>
                  <a:gd name="T18" fmla="*/ 9 w 31"/>
                  <a:gd name="T19" fmla="*/ 1 h 31"/>
                  <a:gd name="T20" fmla="*/ 5 w 31"/>
                  <a:gd name="T21" fmla="*/ 5 h 31"/>
                  <a:gd name="T22" fmla="*/ 1 w 31"/>
                  <a:gd name="T23" fmla="*/ 9 h 31"/>
                  <a:gd name="T24" fmla="*/ 0 w 31"/>
                  <a:gd name="T25" fmla="*/ 15 h 31"/>
                  <a:gd name="T26" fmla="*/ 1 w 31"/>
                  <a:gd name="T27" fmla="*/ 22 h 31"/>
                  <a:gd name="T28" fmla="*/ 5 w 31"/>
                  <a:gd name="T29" fmla="*/ 26 h 31"/>
                  <a:gd name="T30" fmla="*/ 9 w 31"/>
                  <a:gd name="T31" fmla="*/ 30 h 31"/>
                  <a:gd name="T32" fmla="*/ 16 w 31"/>
                  <a:gd name="T3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31">
                    <a:moveTo>
                      <a:pt x="16" y="31"/>
                    </a:moveTo>
                    <a:lnTo>
                      <a:pt x="22" y="30"/>
                    </a:lnTo>
                    <a:lnTo>
                      <a:pt x="27" y="26"/>
                    </a:lnTo>
                    <a:lnTo>
                      <a:pt x="30" y="22"/>
                    </a:lnTo>
                    <a:lnTo>
                      <a:pt x="31" y="15"/>
                    </a:lnTo>
                    <a:lnTo>
                      <a:pt x="30" y="9"/>
                    </a:lnTo>
                    <a:lnTo>
                      <a:pt x="27" y="5"/>
                    </a:lnTo>
                    <a:lnTo>
                      <a:pt x="22" y="1"/>
                    </a:lnTo>
                    <a:lnTo>
                      <a:pt x="16" y="0"/>
                    </a:lnTo>
                    <a:lnTo>
                      <a:pt x="9" y="1"/>
                    </a:lnTo>
                    <a:lnTo>
                      <a:pt x="5" y="5"/>
                    </a:lnTo>
                    <a:lnTo>
                      <a:pt x="1" y="9"/>
                    </a:lnTo>
                    <a:lnTo>
                      <a:pt x="0" y="15"/>
                    </a:lnTo>
                    <a:lnTo>
                      <a:pt x="1" y="22"/>
                    </a:lnTo>
                    <a:lnTo>
                      <a:pt x="5" y="26"/>
                    </a:lnTo>
                    <a:lnTo>
                      <a:pt x="9" y="30"/>
                    </a:lnTo>
                    <a:lnTo>
                      <a:pt x="16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148"/>
              <p:cNvSpPr>
                <a:spLocks/>
              </p:cNvSpPr>
              <p:nvPr/>
            </p:nvSpPr>
            <p:spPr bwMode="auto">
              <a:xfrm>
                <a:off x="8342313" y="6403976"/>
                <a:ext cx="23813" cy="25400"/>
              </a:xfrm>
              <a:custGeom>
                <a:avLst/>
                <a:gdLst>
                  <a:gd name="T0" fmla="*/ 15 w 30"/>
                  <a:gd name="T1" fmla="*/ 31 h 31"/>
                  <a:gd name="T2" fmla="*/ 21 w 30"/>
                  <a:gd name="T3" fmla="*/ 30 h 31"/>
                  <a:gd name="T4" fmla="*/ 26 w 30"/>
                  <a:gd name="T5" fmla="*/ 27 h 31"/>
                  <a:gd name="T6" fmla="*/ 29 w 30"/>
                  <a:gd name="T7" fmla="*/ 22 h 31"/>
                  <a:gd name="T8" fmla="*/ 30 w 30"/>
                  <a:gd name="T9" fmla="*/ 15 h 31"/>
                  <a:gd name="T10" fmla="*/ 29 w 30"/>
                  <a:gd name="T11" fmla="*/ 10 h 31"/>
                  <a:gd name="T12" fmla="*/ 26 w 30"/>
                  <a:gd name="T13" fmla="*/ 5 h 31"/>
                  <a:gd name="T14" fmla="*/ 21 w 30"/>
                  <a:gd name="T15" fmla="*/ 1 h 31"/>
                  <a:gd name="T16" fmla="*/ 15 w 30"/>
                  <a:gd name="T17" fmla="*/ 0 h 31"/>
                  <a:gd name="T18" fmla="*/ 9 w 30"/>
                  <a:gd name="T19" fmla="*/ 1 h 31"/>
                  <a:gd name="T20" fmla="*/ 5 w 30"/>
                  <a:gd name="T21" fmla="*/ 5 h 31"/>
                  <a:gd name="T22" fmla="*/ 1 w 30"/>
                  <a:gd name="T23" fmla="*/ 10 h 31"/>
                  <a:gd name="T24" fmla="*/ 0 w 30"/>
                  <a:gd name="T25" fmla="*/ 15 h 31"/>
                  <a:gd name="T26" fmla="*/ 1 w 30"/>
                  <a:gd name="T27" fmla="*/ 22 h 31"/>
                  <a:gd name="T28" fmla="*/ 5 w 30"/>
                  <a:gd name="T29" fmla="*/ 27 h 31"/>
                  <a:gd name="T30" fmla="*/ 9 w 30"/>
                  <a:gd name="T31" fmla="*/ 30 h 31"/>
                  <a:gd name="T32" fmla="*/ 15 w 30"/>
                  <a:gd name="T3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31">
                    <a:moveTo>
                      <a:pt x="15" y="31"/>
                    </a:moveTo>
                    <a:lnTo>
                      <a:pt x="21" y="30"/>
                    </a:lnTo>
                    <a:lnTo>
                      <a:pt x="26" y="27"/>
                    </a:lnTo>
                    <a:lnTo>
                      <a:pt x="29" y="22"/>
                    </a:lnTo>
                    <a:lnTo>
                      <a:pt x="30" y="15"/>
                    </a:lnTo>
                    <a:lnTo>
                      <a:pt x="29" y="10"/>
                    </a:lnTo>
                    <a:lnTo>
                      <a:pt x="26" y="5"/>
                    </a:lnTo>
                    <a:lnTo>
                      <a:pt x="21" y="1"/>
                    </a:lnTo>
                    <a:lnTo>
                      <a:pt x="15" y="0"/>
                    </a:lnTo>
                    <a:lnTo>
                      <a:pt x="9" y="1"/>
                    </a:lnTo>
                    <a:lnTo>
                      <a:pt x="5" y="5"/>
                    </a:lnTo>
                    <a:lnTo>
                      <a:pt x="1" y="10"/>
                    </a:lnTo>
                    <a:lnTo>
                      <a:pt x="0" y="15"/>
                    </a:lnTo>
                    <a:lnTo>
                      <a:pt x="1" y="22"/>
                    </a:lnTo>
                    <a:lnTo>
                      <a:pt x="5" y="27"/>
                    </a:lnTo>
                    <a:lnTo>
                      <a:pt x="9" y="30"/>
                    </a:lnTo>
                    <a:lnTo>
                      <a:pt x="15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49"/>
              <p:cNvSpPr>
                <a:spLocks/>
              </p:cNvSpPr>
              <p:nvPr/>
            </p:nvSpPr>
            <p:spPr bwMode="auto">
              <a:xfrm>
                <a:off x="8383588" y="6410326"/>
                <a:ext cx="25400" cy="23813"/>
              </a:xfrm>
              <a:custGeom>
                <a:avLst/>
                <a:gdLst>
                  <a:gd name="T0" fmla="*/ 15 w 31"/>
                  <a:gd name="T1" fmla="*/ 30 h 30"/>
                  <a:gd name="T2" fmla="*/ 22 w 31"/>
                  <a:gd name="T3" fmla="*/ 29 h 30"/>
                  <a:gd name="T4" fmla="*/ 27 w 31"/>
                  <a:gd name="T5" fmla="*/ 26 h 30"/>
                  <a:gd name="T6" fmla="*/ 30 w 31"/>
                  <a:gd name="T7" fmla="*/ 21 h 30"/>
                  <a:gd name="T8" fmla="*/ 31 w 31"/>
                  <a:gd name="T9" fmla="*/ 15 h 30"/>
                  <a:gd name="T10" fmla="*/ 30 w 31"/>
                  <a:gd name="T11" fmla="*/ 9 h 30"/>
                  <a:gd name="T12" fmla="*/ 27 w 31"/>
                  <a:gd name="T13" fmla="*/ 5 h 30"/>
                  <a:gd name="T14" fmla="*/ 22 w 31"/>
                  <a:gd name="T15" fmla="*/ 1 h 30"/>
                  <a:gd name="T16" fmla="*/ 15 w 31"/>
                  <a:gd name="T17" fmla="*/ 0 h 30"/>
                  <a:gd name="T18" fmla="*/ 9 w 31"/>
                  <a:gd name="T19" fmla="*/ 1 h 30"/>
                  <a:gd name="T20" fmla="*/ 5 w 31"/>
                  <a:gd name="T21" fmla="*/ 5 h 30"/>
                  <a:gd name="T22" fmla="*/ 1 w 31"/>
                  <a:gd name="T23" fmla="*/ 9 h 30"/>
                  <a:gd name="T24" fmla="*/ 0 w 31"/>
                  <a:gd name="T25" fmla="*/ 15 h 30"/>
                  <a:gd name="T26" fmla="*/ 1 w 31"/>
                  <a:gd name="T27" fmla="*/ 21 h 30"/>
                  <a:gd name="T28" fmla="*/ 5 w 31"/>
                  <a:gd name="T29" fmla="*/ 26 h 30"/>
                  <a:gd name="T30" fmla="*/ 9 w 31"/>
                  <a:gd name="T31" fmla="*/ 29 h 30"/>
                  <a:gd name="T32" fmla="*/ 15 w 31"/>
                  <a:gd name="T3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30">
                    <a:moveTo>
                      <a:pt x="15" y="30"/>
                    </a:moveTo>
                    <a:lnTo>
                      <a:pt x="22" y="29"/>
                    </a:lnTo>
                    <a:lnTo>
                      <a:pt x="27" y="26"/>
                    </a:lnTo>
                    <a:lnTo>
                      <a:pt x="30" y="21"/>
                    </a:lnTo>
                    <a:lnTo>
                      <a:pt x="31" y="15"/>
                    </a:lnTo>
                    <a:lnTo>
                      <a:pt x="30" y="9"/>
                    </a:lnTo>
                    <a:lnTo>
                      <a:pt x="27" y="5"/>
                    </a:lnTo>
                    <a:lnTo>
                      <a:pt x="22" y="1"/>
                    </a:lnTo>
                    <a:lnTo>
                      <a:pt x="15" y="0"/>
                    </a:lnTo>
                    <a:lnTo>
                      <a:pt x="9" y="1"/>
                    </a:lnTo>
                    <a:lnTo>
                      <a:pt x="5" y="5"/>
                    </a:lnTo>
                    <a:lnTo>
                      <a:pt x="1" y="9"/>
                    </a:lnTo>
                    <a:lnTo>
                      <a:pt x="0" y="15"/>
                    </a:lnTo>
                    <a:lnTo>
                      <a:pt x="1" y="21"/>
                    </a:lnTo>
                    <a:lnTo>
                      <a:pt x="5" y="26"/>
                    </a:lnTo>
                    <a:lnTo>
                      <a:pt x="9" y="29"/>
                    </a:lnTo>
                    <a:lnTo>
                      <a:pt x="15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50"/>
              <p:cNvSpPr>
                <a:spLocks/>
              </p:cNvSpPr>
              <p:nvPr/>
            </p:nvSpPr>
            <p:spPr bwMode="auto">
              <a:xfrm>
                <a:off x="8424863" y="6418263"/>
                <a:ext cx="25400" cy="23813"/>
              </a:xfrm>
              <a:custGeom>
                <a:avLst/>
                <a:gdLst>
                  <a:gd name="T0" fmla="*/ 16 w 31"/>
                  <a:gd name="T1" fmla="*/ 30 h 30"/>
                  <a:gd name="T2" fmla="*/ 22 w 31"/>
                  <a:gd name="T3" fmla="*/ 28 h 30"/>
                  <a:gd name="T4" fmla="*/ 26 w 31"/>
                  <a:gd name="T5" fmla="*/ 25 h 30"/>
                  <a:gd name="T6" fmla="*/ 30 w 31"/>
                  <a:gd name="T7" fmla="*/ 20 h 30"/>
                  <a:gd name="T8" fmla="*/ 31 w 31"/>
                  <a:gd name="T9" fmla="*/ 15 h 30"/>
                  <a:gd name="T10" fmla="*/ 30 w 31"/>
                  <a:gd name="T11" fmla="*/ 9 h 30"/>
                  <a:gd name="T12" fmla="*/ 26 w 31"/>
                  <a:gd name="T13" fmla="*/ 4 h 30"/>
                  <a:gd name="T14" fmla="*/ 22 w 31"/>
                  <a:gd name="T15" fmla="*/ 1 h 30"/>
                  <a:gd name="T16" fmla="*/ 16 w 31"/>
                  <a:gd name="T17" fmla="*/ 0 h 30"/>
                  <a:gd name="T18" fmla="*/ 9 w 31"/>
                  <a:gd name="T19" fmla="*/ 1 h 30"/>
                  <a:gd name="T20" fmla="*/ 5 w 31"/>
                  <a:gd name="T21" fmla="*/ 4 h 30"/>
                  <a:gd name="T22" fmla="*/ 1 w 31"/>
                  <a:gd name="T23" fmla="*/ 9 h 30"/>
                  <a:gd name="T24" fmla="*/ 0 w 31"/>
                  <a:gd name="T25" fmla="*/ 15 h 30"/>
                  <a:gd name="T26" fmla="*/ 1 w 31"/>
                  <a:gd name="T27" fmla="*/ 20 h 30"/>
                  <a:gd name="T28" fmla="*/ 5 w 31"/>
                  <a:gd name="T29" fmla="*/ 25 h 30"/>
                  <a:gd name="T30" fmla="*/ 9 w 31"/>
                  <a:gd name="T31" fmla="*/ 28 h 30"/>
                  <a:gd name="T32" fmla="*/ 16 w 31"/>
                  <a:gd name="T3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30">
                    <a:moveTo>
                      <a:pt x="16" y="30"/>
                    </a:moveTo>
                    <a:lnTo>
                      <a:pt x="22" y="28"/>
                    </a:lnTo>
                    <a:lnTo>
                      <a:pt x="26" y="25"/>
                    </a:lnTo>
                    <a:lnTo>
                      <a:pt x="30" y="20"/>
                    </a:lnTo>
                    <a:lnTo>
                      <a:pt x="31" y="15"/>
                    </a:lnTo>
                    <a:lnTo>
                      <a:pt x="30" y="9"/>
                    </a:lnTo>
                    <a:lnTo>
                      <a:pt x="26" y="4"/>
                    </a:lnTo>
                    <a:lnTo>
                      <a:pt x="22" y="1"/>
                    </a:lnTo>
                    <a:lnTo>
                      <a:pt x="16" y="0"/>
                    </a:lnTo>
                    <a:lnTo>
                      <a:pt x="9" y="1"/>
                    </a:lnTo>
                    <a:lnTo>
                      <a:pt x="5" y="4"/>
                    </a:lnTo>
                    <a:lnTo>
                      <a:pt x="1" y="9"/>
                    </a:lnTo>
                    <a:lnTo>
                      <a:pt x="0" y="15"/>
                    </a:lnTo>
                    <a:lnTo>
                      <a:pt x="1" y="20"/>
                    </a:lnTo>
                    <a:lnTo>
                      <a:pt x="5" y="25"/>
                    </a:lnTo>
                    <a:lnTo>
                      <a:pt x="9" y="28"/>
                    </a:ln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51"/>
              <p:cNvSpPr>
                <a:spLocks/>
              </p:cNvSpPr>
              <p:nvPr/>
            </p:nvSpPr>
            <p:spPr bwMode="auto">
              <a:xfrm>
                <a:off x="8466138" y="6429376"/>
                <a:ext cx="23813" cy="23813"/>
              </a:xfrm>
              <a:custGeom>
                <a:avLst/>
                <a:gdLst>
                  <a:gd name="T0" fmla="*/ 15 w 31"/>
                  <a:gd name="T1" fmla="*/ 31 h 31"/>
                  <a:gd name="T2" fmla="*/ 22 w 31"/>
                  <a:gd name="T3" fmla="*/ 30 h 31"/>
                  <a:gd name="T4" fmla="*/ 26 w 31"/>
                  <a:gd name="T5" fmla="*/ 27 h 31"/>
                  <a:gd name="T6" fmla="*/ 30 w 31"/>
                  <a:gd name="T7" fmla="*/ 22 h 31"/>
                  <a:gd name="T8" fmla="*/ 31 w 31"/>
                  <a:gd name="T9" fmla="*/ 17 h 31"/>
                  <a:gd name="T10" fmla="*/ 30 w 31"/>
                  <a:gd name="T11" fmla="*/ 10 h 31"/>
                  <a:gd name="T12" fmla="*/ 26 w 31"/>
                  <a:gd name="T13" fmla="*/ 5 h 31"/>
                  <a:gd name="T14" fmla="*/ 22 w 31"/>
                  <a:gd name="T15" fmla="*/ 2 h 31"/>
                  <a:gd name="T16" fmla="*/ 15 w 31"/>
                  <a:gd name="T17" fmla="*/ 0 h 31"/>
                  <a:gd name="T18" fmla="*/ 9 w 31"/>
                  <a:gd name="T19" fmla="*/ 2 h 31"/>
                  <a:gd name="T20" fmla="*/ 4 w 31"/>
                  <a:gd name="T21" fmla="*/ 5 h 31"/>
                  <a:gd name="T22" fmla="*/ 1 w 31"/>
                  <a:gd name="T23" fmla="*/ 10 h 31"/>
                  <a:gd name="T24" fmla="*/ 0 w 31"/>
                  <a:gd name="T25" fmla="*/ 17 h 31"/>
                  <a:gd name="T26" fmla="*/ 1 w 31"/>
                  <a:gd name="T27" fmla="*/ 22 h 31"/>
                  <a:gd name="T28" fmla="*/ 4 w 31"/>
                  <a:gd name="T29" fmla="*/ 27 h 31"/>
                  <a:gd name="T30" fmla="*/ 9 w 31"/>
                  <a:gd name="T31" fmla="*/ 30 h 31"/>
                  <a:gd name="T32" fmla="*/ 15 w 31"/>
                  <a:gd name="T3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31">
                    <a:moveTo>
                      <a:pt x="15" y="31"/>
                    </a:moveTo>
                    <a:lnTo>
                      <a:pt x="22" y="30"/>
                    </a:lnTo>
                    <a:lnTo>
                      <a:pt x="26" y="27"/>
                    </a:lnTo>
                    <a:lnTo>
                      <a:pt x="30" y="22"/>
                    </a:lnTo>
                    <a:lnTo>
                      <a:pt x="31" y="17"/>
                    </a:lnTo>
                    <a:lnTo>
                      <a:pt x="30" y="10"/>
                    </a:lnTo>
                    <a:lnTo>
                      <a:pt x="26" y="5"/>
                    </a:lnTo>
                    <a:lnTo>
                      <a:pt x="22" y="2"/>
                    </a:lnTo>
                    <a:lnTo>
                      <a:pt x="15" y="0"/>
                    </a:lnTo>
                    <a:lnTo>
                      <a:pt x="9" y="2"/>
                    </a:lnTo>
                    <a:lnTo>
                      <a:pt x="4" y="5"/>
                    </a:lnTo>
                    <a:lnTo>
                      <a:pt x="1" y="10"/>
                    </a:lnTo>
                    <a:lnTo>
                      <a:pt x="0" y="17"/>
                    </a:lnTo>
                    <a:lnTo>
                      <a:pt x="1" y="22"/>
                    </a:lnTo>
                    <a:lnTo>
                      <a:pt x="4" y="27"/>
                    </a:lnTo>
                    <a:lnTo>
                      <a:pt x="9" y="30"/>
                    </a:lnTo>
                    <a:lnTo>
                      <a:pt x="15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152"/>
              <p:cNvSpPr>
                <a:spLocks/>
              </p:cNvSpPr>
              <p:nvPr/>
            </p:nvSpPr>
            <p:spPr bwMode="auto">
              <a:xfrm>
                <a:off x="8421688" y="6473826"/>
                <a:ext cx="25400" cy="25400"/>
              </a:xfrm>
              <a:custGeom>
                <a:avLst/>
                <a:gdLst>
                  <a:gd name="T0" fmla="*/ 16 w 31"/>
                  <a:gd name="T1" fmla="*/ 31 h 31"/>
                  <a:gd name="T2" fmla="*/ 21 w 31"/>
                  <a:gd name="T3" fmla="*/ 30 h 31"/>
                  <a:gd name="T4" fmla="*/ 26 w 31"/>
                  <a:gd name="T5" fmla="*/ 26 h 31"/>
                  <a:gd name="T6" fmla="*/ 29 w 31"/>
                  <a:gd name="T7" fmla="*/ 22 h 31"/>
                  <a:gd name="T8" fmla="*/ 31 w 31"/>
                  <a:gd name="T9" fmla="*/ 15 h 31"/>
                  <a:gd name="T10" fmla="*/ 29 w 31"/>
                  <a:gd name="T11" fmla="*/ 9 h 31"/>
                  <a:gd name="T12" fmla="*/ 26 w 31"/>
                  <a:gd name="T13" fmla="*/ 5 h 31"/>
                  <a:gd name="T14" fmla="*/ 21 w 31"/>
                  <a:gd name="T15" fmla="*/ 1 h 31"/>
                  <a:gd name="T16" fmla="*/ 16 w 31"/>
                  <a:gd name="T17" fmla="*/ 0 h 31"/>
                  <a:gd name="T18" fmla="*/ 9 w 31"/>
                  <a:gd name="T19" fmla="*/ 1 h 31"/>
                  <a:gd name="T20" fmla="*/ 4 w 31"/>
                  <a:gd name="T21" fmla="*/ 5 h 31"/>
                  <a:gd name="T22" fmla="*/ 1 w 31"/>
                  <a:gd name="T23" fmla="*/ 9 h 31"/>
                  <a:gd name="T24" fmla="*/ 0 w 31"/>
                  <a:gd name="T25" fmla="*/ 15 h 31"/>
                  <a:gd name="T26" fmla="*/ 1 w 31"/>
                  <a:gd name="T27" fmla="*/ 22 h 31"/>
                  <a:gd name="T28" fmla="*/ 4 w 31"/>
                  <a:gd name="T29" fmla="*/ 26 h 31"/>
                  <a:gd name="T30" fmla="*/ 9 w 31"/>
                  <a:gd name="T31" fmla="*/ 30 h 31"/>
                  <a:gd name="T32" fmla="*/ 16 w 31"/>
                  <a:gd name="T3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31">
                    <a:moveTo>
                      <a:pt x="16" y="31"/>
                    </a:moveTo>
                    <a:lnTo>
                      <a:pt x="21" y="30"/>
                    </a:lnTo>
                    <a:lnTo>
                      <a:pt x="26" y="26"/>
                    </a:lnTo>
                    <a:lnTo>
                      <a:pt x="29" y="22"/>
                    </a:lnTo>
                    <a:lnTo>
                      <a:pt x="31" y="15"/>
                    </a:lnTo>
                    <a:lnTo>
                      <a:pt x="29" y="9"/>
                    </a:lnTo>
                    <a:lnTo>
                      <a:pt x="26" y="5"/>
                    </a:lnTo>
                    <a:lnTo>
                      <a:pt x="21" y="1"/>
                    </a:lnTo>
                    <a:lnTo>
                      <a:pt x="16" y="0"/>
                    </a:lnTo>
                    <a:lnTo>
                      <a:pt x="9" y="1"/>
                    </a:lnTo>
                    <a:lnTo>
                      <a:pt x="4" y="5"/>
                    </a:lnTo>
                    <a:lnTo>
                      <a:pt x="1" y="9"/>
                    </a:lnTo>
                    <a:lnTo>
                      <a:pt x="0" y="15"/>
                    </a:lnTo>
                    <a:lnTo>
                      <a:pt x="1" y="22"/>
                    </a:lnTo>
                    <a:lnTo>
                      <a:pt x="4" y="26"/>
                    </a:lnTo>
                    <a:lnTo>
                      <a:pt x="9" y="30"/>
                    </a:lnTo>
                    <a:lnTo>
                      <a:pt x="16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53"/>
              <p:cNvSpPr>
                <a:spLocks/>
              </p:cNvSpPr>
              <p:nvPr/>
            </p:nvSpPr>
            <p:spPr bwMode="auto">
              <a:xfrm>
                <a:off x="8380413" y="6465888"/>
                <a:ext cx="23813" cy="23813"/>
              </a:xfrm>
              <a:custGeom>
                <a:avLst/>
                <a:gdLst>
                  <a:gd name="T0" fmla="*/ 16 w 31"/>
                  <a:gd name="T1" fmla="*/ 32 h 32"/>
                  <a:gd name="T2" fmla="*/ 21 w 31"/>
                  <a:gd name="T3" fmla="*/ 30 h 32"/>
                  <a:gd name="T4" fmla="*/ 26 w 31"/>
                  <a:gd name="T5" fmla="*/ 27 h 32"/>
                  <a:gd name="T6" fmla="*/ 29 w 31"/>
                  <a:gd name="T7" fmla="*/ 22 h 32"/>
                  <a:gd name="T8" fmla="*/ 31 w 31"/>
                  <a:gd name="T9" fmla="*/ 17 h 32"/>
                  <a:gd name="T10" fmla="*/ 29 w 31"/>
                  <a:gd name="T11" fmla="*/ 10 h 32"/>
                  <a:gd name="T12" fmla="*/ 26 w 31"/>
                  <a:gd name="T13" fmla="*/ 5 h 32"/>
                  <a:gd name="T14" fmla="*/ 21 w 31"/>
                  <a:gd name="T15" fmla="*/ 2 h 32"/>
                  <a:gd name="T16" fmla="*/ 16 w 31"/>
                  <a:gd name="T17" fmla="*/ 0 h 32"/>
                  <a:gd name="T18" fmla="*/ 9 w 31"/>
                  <a:gd name="T19" fmla="*/ 2 h 32"/>
                  <a:gd name="T20" fmla="*/ 4 w 31"/>
                  <a:gd name="T21" fmla="*/ 5 h 32"/>
                  <a:gd name="T22" fmla="*/ 1 w 31"/>
                  <a:gd name="T23" fmla="*/ 10 h 32"/>
                  <a:gd name="T24" fmla="*/ 0 w 31"/>
                  <a:gd name="T25" fmla="*/ 17 h 32"/>
                  <a:gd name="T26" fmla="*/ 1 w 31"/>
                  <a:gd name="T27" fmla="*/ 22 h 32"/>
                  <a:gd name="T28" fmla="*/ 4 w 31"/>
                  <a:gd name="T29" fmla="*/ 27 h 32"/>
                  <a:gd name="T30" fmla="*/ 9 w 31"/>
                  <a:gd name="T31" fmla="*/ 30 h 32"/>
                  <a:gd name="T32" fmla="*/ 16 w 31"/>
                  <a:gd name="T3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32">
                    <a:moveTo>
                      <a:pt x="16" y="32"/>
                    </a:moveTo>
                    <a:lnTo>
                      <a:pt x="21" y="30"/>
                    </a:lnTo>
                    <a:lnTo>
                      <a:pt x="26" y="27"/>
                    </a:lnTo>
                    <a:lnTo>
                      <a:pt x="29" y="22"/>
                    </a:lnTo>
                    <a:lnTo>
                      <a:pt x="31" y="17"/>
                    </a:lnTo>
                    <a:lnTo>
                      <a:pt x="29" y="10"/>
                    </a:lnTo>
                    <a:lnTo>
                      <a:pt x="26" y="5"/>
                    </a:lnTo>
                    <a:lnTo>
                      <a:pt x="21" y="2"/>
                    </a:lnTo>
                    <a:lnTo>
                      <a:pt x="16" y="0"/>
                    </a:lnTo>
                    <a:lnTo>
                      <a:pt x="9" y="2"/>
                    </a:lnTo>
                    <a:lnTo>
                      <a:pt x="4" y="5"/>
                    </a:lnTo>
                    <a:lnTo>
                      <a:pt x="1" y="10"/>
                    </a:lnTo>
                    <a:lnTo>
                      <a:pt x="0" y="17"/>
                    </a:lnTo>
                    <a:lnTo>
                      <a:pt x="1" y="22"/>
                    </a:lnTo>
                    <a:lnTo>
                      <a:pt x="4" y="27"/>
                    </a:lnTo>
                    <a:lnTo>
                      <a:pt x="9" y="30"/>
                    </a:lnTo>
                    <a:lnTo>
                      <a:pt x="16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154"/>
              <p:cNvSpPr>
                <a:spLocks/>
              </p:cNvSpPr>
              <p:nvPr/>
            </p:nvSpPr>
            <p:spPr bwMode="auto">
              <a:xfrm>
                <a:off x="8339138" y="6459538"/>
                <a:ext cx="23813" cy="25400"/>
              </a:xfrm>
              <a:custGeom>
                <a:avLst/>
                <a:gdLst>
                  <a:gd name="T0" fmla="*/ 14 w 29"/>
                  <a:gd name="T1" fmla="*/ 31 h 31"/>
                  <a:gd name="T2" fmla="*/ 19 w 29"/>
                  <a:gd name="T3" fmla="*/ 29 h 31"/>
                  <a:gd name="T4" fmla="*/ 24 w 29"/>
                  <a:gd name="T5" fmla="*/ 26 h 31"/>
                  <a:gd name="T6" fmla="*/ 27 w 29"/>
                  <a:gd name="T7" fmla="*/ 21 h 31"/>
                  <a:gd name="T8" fmla="*/ 29 w 29"/>
                  <a:gd name="T9" fmla="*/ 16 h 31"/>
                  <a:gd name="T10" fmla="*/ 27 w 29"/>
                  <a:gd name="T11" fmla="*/ 9 h 31"/>
                  <a:gd name="T12" fmla="*/ 24 w 29"/>
                  <a:gd name="T13" fmla="*/ 4 h 31"/>
                  <a:gd name="T14" fmla="*/ 19 w 29"/>
                  <a:gd name="T15" fmla="*/ 1 h 31"/>
                  <a:gd name="T16" fmla="*/ 14 w 29"/>
                  <a:gd name="T17" fmla="*/ 0 h 31"/>
                  <a:gd name="T18" fmla="*/ 9 w 29"/>
                  <a:gd name="T19" fmla="*/ 1 h 31"/>
                  <a:gd name="T20" fmla="*/ 4 w 29"/>
                  <a:gd name="T21" fmla="*/ 4 h 31"/>
                  <a:gd name="T22" fmla="*/ 1 w 29"/>
                  <a:gd name="T23" fmla="*/ 9 h 31"/>
                  <a:gd name="T24" fmla="*/ 0 w 29"/>
                  <a:gd name="T25" fmla="*/ 16 h 31"/>
                  <a:gd name="T26" fmla="*/ 1 w 29"/>
                  <a:gd name="T27" fmla="*/ 21 h 31"/>
                  <a:gd name="T28" fmla="*/ 4 w 29"/>
                  <a:gd name="T29" fmla="*/ 26 h 31"/>
                  <a:gd name="T30" fmla="*/ 9 w 29"/>
                  <a:gd name="T31" fmla="*/ 29 h 31"/>
                  <a:gd name="T32" fmla="*/ 14 w 29"/>
                  <a:gd name="T3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31">
                    <a:moveTo>
                      <a:pt x="14" y="31"/>
                    </a:moveTo>
                    <a:lnTo>
                      <a:pt x="19" y="29"/>
                    </a:lnTo>
                    <a:lnTo>
                      <a:pt x="24" y="26"/>
                    </a:lnTo>
                    <a:lnTo>
                      <a:pt x="27" y="21"/>
                    </a:lnTo>
                    <a:lnTo>
                      <a:pt x="29" y="16"/>
                    </a:lnTo>
                    <a:lnTo>
                      <a:pt x="27" y="9"/>
                    </a:lnTo>
                    <a:lnTo>
                      <a:pt x="24" y="4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9" y="1"/>
                    </a:lnTo>
                    <a:lnTo>
                      <a:pt x="4" y="4"/>
                    </a:lnTo>
                    <a:lnTo>
                      <a:pt x="1" y="9"/>
                    </a:lnTo>
                    <a:lnTo>
                      <a:pt x="0" y="16"/>
                    </a:lnTo>
                    <a:lnTo>
                      <a:pt x="1" y="21"/>
                    </a:lnTo>
                    <a:lnTo>
                      <a:pt x="4" y="26"/>
                    </a:lnTo>
                    <a:lnTo>
                      <a:pt x="9" y="29"/>
                    </a:lnTo>
                    <a:lnTo>
                      <a:pt x="14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55"/>
              <p:cNvSpPr>
                <a:spLocks/>
              </p:cNvSpPr>
              <p:nvPr/>
            </p:nvSpPr>
            <p:spPr bwMode="auto">
              <a:xfrm>
                <a:off x="8296275" y="6457951"/>
                <a:ext cx="25400" cy="25400"/>
              </a:xfrm>
              <a:custGeom>
                <a:avLst/>
                <a:gdLst>
                  <a:gd name="T0" fmla="*/ 16 w 31"/>
                  <a:gd name="T1" fmla="*/ 31 h 31"/>
                  <a:gd name="T2" fmla="*/ 22 w 31"/>
                  <a:gd name="T3" fmla="*/ 30 h 31"/>
                  <a:gd name="T4" fmla="*/ 26 w 31"/>
                  <a:gd name="T5" fmla="*/ 27 h 31"/>
                  <a:gd name="T6" fmla="*/ 30 w 31"/>
                  <a:gd name="T7" fmla="*/ 22 h 31"/>
                  <a:gd name="T8" fmla="*/ 31 w 31"/>
                  <a:gd name="T9" fmla="*/ 16 h 31"/>
                  <a:gd name="T10" fmla="*/ 30 w 31"/>
                  <a:gd name="T11" fmla="*/ 9 h 31"/>
                  <a:gd name="T12" fmla="*/ 26 w 31"/>
                  <a:gd name="T13" fmla="*/ 5 h 31"/>
                  <a:gd name="T14" fmla="*/ 22 w 31"/>
                  <a:gd name="T15" fmla="*/ 1 h 31"/>
                  <a:gd name="T16" fmla="*/ 16 w 31"/>
                  <a:gd name="T17" fmla="*/ 0 h 31"/>
                  <a:gd name="T18" fmla="*/ 9 w 31"/>
                  <a:gd name="T19" fmla="*/ 1 h 31"/>
                  <a:gd name="T20" fmla="*/ 4 w 31"/>
                  <a:gd name="T21" fmla="*/ 5 h 31"/>
                  <a:gd name="T22" fmla="*/ 1 w 31"/>
                  <a:gd name="T23" fmla="*/ 9 h 31"/>
                  <a:gd name="T24" fmla="*/ 0 w 31"/>
                  <a:gd name="T25" fmla="*/ 16 h 31"/>
                  <a:gd name="T26" fmla="*/ 1 w 31"/>
                  <a:gd name="T27" fmla="*/ 22 h 31"/>
                  <a:gd name="T28" fmla="*/ 4 w 31"/>
                  <a:gd name="T29" fmla="*/ 27 h 31"/>
                  <a:gd name="T30" fmla="*/ 9 w 31"/>
                  <a:gd name="T31" fmla="*/ 30 h 31"/>
                  <a:gd name="T32" fmla="*/ 16 w 31"/>
                  <a:gd name="T3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31">
                    <a:moveTo>
                      <a:pt x="16" y="31"/>
                    </a:moveTo>
                    <a:lnTo>
                      <a:pt x="22" y="30"/>
                    </a:lnTo>
                    <a:lnTo>
                      <a:pt x="26" y="27"/>
                    </a:lnTo>
                    <a:lnTo>
                      <a:pt x="30" y="22"/>
                    </a:lnTo>
                    <a:lnTo>
                      <a:pt x="31" y="16"/>
                    </a:lnTo>
                    <a:lnTo>
                      <a:pt x="30" y="9"/>
                    </a:lnTo>
                    <a:lnTo>
                      <a:pt x="26" y="5"/>
                    </a:lnTo>
                    <a:lnTo>
                      <a:pt x="22" y="1"/>
                    </a:lnTo>
                    <a:lnTo>
                      <a:pt x="16" y="0"/>
                    </a:lnTo>
                    <a:lnTo>
                      <a:pt x="9" y="1"/>
                    </a:lnTo>
                    <a:lnTo>
                      <a:pt x="4" y="5"/>
                    </a:lnTo>
                    <a:lnTo>
                      <a:pt x="1" y="9"/>
                    </a:lnTo>
                    <a:lnTo>
                      <a:pt x="0" y="16"/>
                    </a:lnTo>
                    <a:lnTo>
                      <a:pt x="1" y="22"/>
                    </a:lnTo>
                    <a:lnTo>
                      <a:pt x="4" y="27"/>
                    </a:lnTo>
                    <a:lnTo>
                      <a:pt x="9" y="30"/>
                    </a:lnTo>
                    <a:lnTo>
                      <a:pt x="16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56"/>
              <p:cNvSpPr>
                <a:spLocks/>
              </p:cNvSpPr>
              <p:nvPr/>
            </p:nvSpPr>
            <p:spPr bwMode="auto">
              <a:xfrm>
                <a:off x="8255000" y="6459538"/>
                <a:ext cx="23813" cy="23813"/>
              </a:xfrm>
              <a:custGeom>
                <a:avLst/>
                <a:gdLst>
                  <a:gd name="T0" fmla="*/ 16 w 31"/>
                  <a:gd name="T1" fmla="*/ 31 h 31"/>
                  <a:gd name="T2" fmla="*/ 22 w 31"/>
                  <a:gd name="T3" fmla="*/ 30 h 31"/>
                  <a:gd name="T4" fmla="*/ 26 w 31"/>
                  <a:gd name="T5" fmla="*/ 27 h 31"/>
                  <a:gd name="T6" fmla="*/ 30 w 31"/>
                  <a:gd name="T7" fmla="*/ 22 h 31"/>
                  <a:gd name="T8" fmla="*/ 31 w 31"/>
                  <a:gd name="T9" fmla="*/ 15 h 31"/>
                  <a:gd name="T10" fmla="*/ 30 w 31"/>
                  <a:gd name="T11" fmla="*/ 10 h 31"/>
                  <a:gd name="T12" fmla="*/ 26 w 31"/>
                  <a:gd name="T13" fmla="*/ 5 h 31"/>
                  <a:gd name="T14" fmla="*/ 22 w 31"/>
                  <a:gd name="T15" fmla="*/ 2 h 31"/>
                  <a:gd name="T16" fmla="*/ 16 w 31"/>
                  <a:gd name="T17" fmla="*/ 0 h 31"/>
                  <a:gd name="T18" fmla="*/ 9 w 31"/>
                  <a:gd name="T19" fmla="*/ 2 h 31"/>
                  <a:gd name="T20" fmla="*/ 4 w 31"/>
                  <a:gd name="T21" fmla="*/ 5 h 31"/>
                  <a:gd name="T22" fmla="*/ 1 w 31"/>
                  <a:gd name="T23" fmla="*/ 10 h 31"/>
                  <a:gd name="T24" fmla="*/ 0 w 31"/>
                  <a:gd name="T25" fmla="*/ 15 h 31"/>
                  <a:gd name="T26" fmla="*/ 1 w 31"/>
                  <a:gd name="T27" fmla="*/ 22 h 31"/>
                  <a:gd name="T28" fmla="*/ 4 w 31"/>
                  <a:gd name="T29" fmla="*/ 27 h 31"/>
                  <a:gd name="T30" fmla="*/ 9 w 31"/>
                  <a:gd name="T31" fmla="*/ 30 h 31"/>
                  <a:gd name="T32" fmla="*/ 16 w 31"/>
                  <a:gd name="T3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31">
                    <a:moveTo>
                      <a:pt x="16" y="31"/>
                    </a:moveTo>
                    <a:lnTo>
                      <a:pt x="22" y="30"/>
                    </a:lnTo>
                    <a:lnTo>
                      <a:pt x="26" y="27"/>
                    </a:lnTo>
                    <a:lnTo>
                      <a:pt x="30" y="22"/>
                    </a:lnTo>
                    <a:lnTo>
                      <a:pt x="31" y="15"/>
                    </a:lnTo>
                    <a:lnTo>
                      <a:pt x="30" y="10"/>
                    </a:lnTo>
                    <a:lnTo>
                      <a:pt x="26" y="5"/>
                    </a:lnTo>
                    <a:lnTo>
                      <a:pt x="22" y="2"/>
                    </a:lnTo>
                    <a:lnTo>
                      <a:pt x="16" y="0"/>
                    </a:lnTo>
                    <a:lnTo>
                      <a:pt x="9" y="2"/>
                    </a:lnTo>
                    <a:lnTo>
                      <a:pt x="4" y="5"/>
                    </a:lnTo>
                    <a:lnTo>
                      <a:pt x="1" y="10"/>
                    </a:lnTo>
                    <a:lnTo>
                      <a:pt x="0" y="15"/>
                    </a:lnTo>
                    <a:lnTo>
                      <a:pt x="1" y="22"/>
                    </a:lnTo>
                    <a:lnTo>
                      <a:pt x="4" y="27"/>
                    </a:lnTo>
                    <a:lnTo>
                      <a:pt x="9" y="30"/>
                    </a:lnTo>
                    <a:lnTo>
                      <a:pt x="16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57"/>
              <p:cNvSpPr>
                <a:spLocks/>
              </p:cNvSpPr>
              <p:nvPr/>
            </p:nvSpPr>
            <p:spPr bwMode="auto">
              <a:xfrm>
                <a:off x="8212138" y="6464301"/>
                <a:ext cx="25400" cy="23813"/>
              </a:xfrm>
              <a:custGeom>
                <a:avLst/>
                <a:gdLst>
                  <a:gd name="T0" fmla="*/ 15 w 31"/>
                  <a:gd name="T1" fmla="*/ 30 h 30"/>
                  <a:gd name="T2" fmla="*/ 22 w 31"/>
                  <a:gd name="T3" fmla="*/ 29 h 30"/>
                  <a:gd name="T4" fmla="*/ 26 w 31"/>
                  <a:gd name="T5" fmla="*/ 25 h 30"/>
                  <a:gd name="T6" fmla="*/ 30 w 31"/>
                  <a:gd name="T7" fmla="*/ 21 h 30"/>
                  <a:gd name="T8" fmla="*/ 31 w 31"/>
                  <a:gd name="T9" fmla="*/ 15 h 30"/>
                  <a:gd name="T10" fmla="*/ 30 w 31"/>
                  <a:gd name="T11" fmla="*/ 9 h 30"/>
                  <a:gd name="T12" fmla="*/ 26 w 31"/>
                  <a:gd name="T13" fmla="*/ 5 h 30"/>
                  <a:gd name="T14" fmla="*/ 22 w 31"/>
                  <a:gd name="T15" fmla="*/ 1 h 30"/>
                  <a:gd name="T16" fmla="*/ 15 w 31"/>
                  <a:gd name="T17" fmla="*/ 0 h 30"/>
                  <a:gd name="T18" fmla="*/ 9 w 31"/>
                  <a:gd name="T19" fmla="*/ 1 h 30"/>
                  <a:gd name="T20" fmla="*/ 4 w 31"/>
                  <a:gd name="T21" fmla="*/ 5 h 30"/>
                  <a:gd name="T22" fmla="*/ 1 w 31"/>
                  <a:gd name="T23" fmla="*/ 9 h 30"/>
                  <a:gd name="T24" fmla="*/ 0 w 31"/>
                  <a:gd name="T25" fmla="*/ 15 h 30"/>
                  <a:gd name="T26" fmla="*/ 1 w 31"/>
                  <a:gd name="T27" fmla="*/ 21 h 30"/>
                  <a:gd name="T28" fmla="*/ 4 w 31"/>
                  <a:gd name="T29" fmla="*/ 25 h 30"/>
                  <a:gd name="T30" fmla="*/ 9 w 31"/>
                  <a:gd name="T31" fmla="*/ 29 h 30"/>
                  <a:gd name="T32" fmla="*/ 15 w 31"/>
                  <a:gd name="T3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30">
                    <a:moveTo>
                      <a:pt x="15" y="30"/>
                    </a:moveTo>
                    <a:lnTo>
                      <a:pt x="22" y="29"/>
                    </a:lnTo>
                    <a:lnTo>
                      <a:pt x="26" y="25"/>
                    </a:lnTo>
                    <a:lnTo>
                      <a:pt x="30" y="21"/>
                    </a:lnTo>
                    <a:lnTo>
                      <a:pt x="31" y="15"/>
                    </a:lnTo>
                    <a:lnTo>
                      <a:pt x="30" y="9"/>
                    </a:lnTo>
                    <a:lnTo>
                      <a:pt x="26" y="5"/>
                    </a:lnTo>
                    <a:lnTo>
                      <a:pt x="22" y="1"/>
                    </a:lnTo>
                    <a:lnTo>
                      <a:pt x="15" y="0"/>
                    </a:lnTo>
                    <a:lnTo>
                      <a:pt x="9" y="1"/>
                    </a:lnTo>
                    <a:lnTo>
                      <a:pt x="4" y="5"/>
                    </a:lnTo>
                    <a:lnTo>
                      <a:pt x="1" y="9"/>
                    </a:lnTo>
                    <a:lnTo>
                      <a:pt x="0" y="15"/>
                    </a:lnTo>
                    <a:lnTo>
                      <a:pt x="1" y="21"/>
                    </a:lnTo>
                    <a:lnTo>
                      <a:pt x="4" y="25"/>
                    </a:lnTo>
                    <a:lnTo>
                      <a:pt x="9" y="29"/>
                    </a:lnTo>
                    <a:lnTo>
                      <a:pt x="15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58"/>
              <p:cNvSpPr>
                <a:spLocks/>
              </p:cNvSpPr>
              <p:nvPr/>
            </p:nvSpPr>
            <p:spPr bwMode="auto">
              <a:xfrm>
                <a:off x="8170863" y="6470651"/>
                <a:ext cx="23813" cy="25400"/>
              </a:xfrm>
              <a:custGeom>
                <a:avLst/>
                <a:gdLst>
                  <a:gd name="T0" fmla="*/ 16 w 31"/>
                  <a:gd name="T1" fmla="*/ 31 h 31"/>
                  <a:gd name="T2" fmla="*/ 22 w 31"/>
                  <a:gd name="T3" fmla="*/ 30 h 31"/>
                  <a:gd name="T4" fmla="*/ 26 w 31"/>
                  <a:gd name="T5" fmla="*/ 27 h 31"/>
                  <a:gd name="T6" fmla="*/ 30 w 31"/>
                  <a:gd name="T7" fmla="*/ 22 h 31"/>
                  <a:gd name="T8" fmla="*/ 31 w 31"/>
                  <a:gd name="T9" fmla="*/ 15 h 31"/>
                  <a:gd name="T10" fmla="*/ 30 w 31"/>
                  <a:gd name="T11" fmla="*/ 10 h 31"/>
                  <a:gd name="T12" fmla="*/ 26 w 31"/>
                  <a:gd name="T13" fmla="*/ 5 h 31"/>
                  <a:gd name="T14" fmla="*/ 22 w 31"/>
                  <a:gd name="T15" fmla="*/ 2 h 31"/>
                  <a:gd name="T16" fmla="*/ 16 w 31"/>
                  <a:gd name="T17" fmla="*/ 0 h 31"/>
                  <a:gd name="T18" fmla="*/ 9 w 31"/>
                  <a:gd name="T19" fmla="*/ 2 h 31"/>
                  <a:gd name="T20" fmla="*/ 4 w 31"/>
                  <a:gd name="T21" fmla="*/ 5 h 31"/>
                  <a:gd name="T22" fmla="*/ 1 w 31"/>
                  <a:gd name="T23" fmla="*/ 10 h 31"/>
                  <a:gd name="T24" fmla="*/ 0 w 31"/>
                  <a:gd name="T25" fmla="*/ 15 h 31"/>
                  <a:gd name="T26" fmla="*/ 1 w 31"/>
                  <a:gd name="T27" fmla="*/ 22 h 31"/>
                  <a:gd name="T28" fmla="*/ 4 w 31"/>
                  <a:gd name="T29" fmla="*/ 27 h 31"/>
                  <a:gd name="T30" fmla="*/ 9 w 31"/>
                  <a:gd name="T31" fmla="*/ 30 h 31"/>
                  <a:gd name="T32" fmla="*/ 16 w 31"/>
                  <a:gd name="T3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31">
                    <a:moveTo>
                      <a:pt x="16" y="31"/>
                    </a:moveTo>
                    <a:lnTo>
                      <a:pt x="22" y="30"/>
                    </a:lnTo>
                    <a:lnTo>
                      <a:pt x="26" y="27"/>
                    </a:lnTo>
                    <a:lnTo>
                      <a:pt x="30" y="22"/>
                    </a:lnTo>
                    <a:lnTo>
                      <a:pt x="31" y="15"/>
                    </a:lnTo>
                    <a:lnTo>
                      <a:pt x="30" y="10"/>
                    </a:lnTo>
                    <a:lnTo>
                      <a:pt x="26" y="5"/>
                    </a:lnTo>
                    <a:lnTo>
                      <a:pt x="22" y="2"/>
                    </a:lnTo>
                    <a:lnTo>
                      <a:pt x="16" y="0"/>
                    </a:lnTo>
                    <a:lnTo>
                      <a:pt x="9" y="2"/>
                    </a:lnTo>
                    <a:lnTo>
                      <a:pt x="4" y="5"/>
                    </a:lnTo>
                    <a:lnTo>
                      <a:pt x="1" y="10"/>
                    </a:lnTo>
                    <a:lnTo>
                      <a:pt x="0" y="15"/>
                    </a:lnTo>
                    <a:lnTo>
                      <a:pt x="1" y="22"/>
                    </a:lnTo>
                    <a:lnTo>
                      <a:pt x="4" y="27"/>
                    </a:lnTo>
                    <a:lnTo>
                      <a:pt x="9" y="30"/>
                    </a:lnTo>
                    <a:lnTo>
                      <a:pt x="16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59"/>
              <p:cNvSpPr>
                <a:spLocks/>
              </p:cNvSpPr>
              <p:nvPr/>
            </p:nvSpPr>
            <p:spPr bwMode="auto">
              <a:xfrm>
                <a:off x="8207375" y="6519863"/>
                <a:ext cx="25400" cy="25400"/>
              </a:xfrm>
              <a:custGeom>
                <a:avLst/>
                <a:gdLst>
                  <a:gd name="T0" fmla="*/ 16 w 31"/>
                  <a:gd name="T1" fmla="*/ 31 h 31"/>
                  <a:gd name="T2" fmla="*/ 22 w 31"/>
                  <a:gd name="T3" fmla="*/ 29 h 31"/>
                  <a:gd name="T4" fmla="*/ 26 w 31"/>
                  <a:gd name="T5" fmla="*/ 26 h 31"/>
                  <a:gd name="T6" fmla="*/ 30 w 31"/>
                  <a:gd name="T7" fmla="*/ 21 h 31"/>
                  <a:gd name="T8" fmla="*/ 31 w 31"/>
                  <a:gd name="T9" fmla="*/ 16 h 31"/>
                  <a:gd name="T10" fmla="*/ 30 w 31"/>
                  <a:gd name="T11" fmla="*/ 9 h 31"/>
                  <a:gd name="T12" fmla="*/ 26 w 31"/>
                  <a:gd name="T13" fmla="*/ 4 h 31"/>
                  <a:gd name="T14" fmla="*/ 22 w 31"/>
                  <a:gd name="T15" fmla="*/ 1 h 31"/>
                  <a:gd name="T16" fmla="*/ 16 w 31"/>
                  <a:gd name="T17" fmla="*/ 0 h 31"/>
                  <a:gd name="T18" fmla="*/ 9 w 31"/>
                  <a:gd name="T19" fmla="*/ 1 h 31"/>
                  <a:gd name="T20" fmla="*/ 5 w 31"/>
                  <a:gd name="T21" fmla="*/ 4 h 31"/>
                  <a:gd name="T22" fmla="*/ 1 w 31"/>
                  <a:gd name="T23" fmla="*/ 9 h 31"/>
                  <a:gd name="T24" fmla="*/ 0 w 31"/>
                  <a:gd name="T25" fmla="*/ 16 h 31"/>
                  <a:gd name="T26" fmla="*/ 1 w 31"/>
                  <a:gd name="T27" fmla="*/ 21 h 31"/>
                  <a:gd name="T28" fmla="*/ 5 w 31"/>
                  <a:gd name="T29" fmla="*/ 26 h 31"/>
                  <a:gd name="T30" fmla="*/ 9 w 31"/>
                  <a:gd name="T31" fmla="*/ 29 h 31"/>
                  <a:gd name="T32" fmla="*/ 16 w 31"/>
                  <a:gd name="T3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31">
                    <a:moveTo>
                      <a:pt x="16" y="31"/>
                    </a:moveTo>
                    <a:lnTo>
                      <a:pt x="22" y="29"/>
                    </a:lnTo>
                    <a:lnTo>
                      <a:pt x="26" y="26"/>
                    </a:lnTo>
                    <a:lnTo>
                      <a:pt x="30" y="21"/>
                    </a:lnTo>
                    <a:lnTo>
                      <a:pt x="31" y="16"/>
                    </a:lnTo>
                    <a:lnTo>
                      <a:pt x="30" y="9"/>
                    </a:lnTo>
                    <a:lnTo>
                      <a:pt x="26" y="4"/>
                    </a:lnTo>
                    <a:lnTo>
                      <a:pt x="22" y="1"/>
                    </a:lnTo>
                    <a:lnTo>
                      <a:pt x="16" y="0"/>
                    </a:lnTo>
                    <a:lnTo>
                      <a:pt x="9" y="1"/>
                    </a:lnTo>
                    <a:lnTo>
                      <a:pt x="5" y="4"/>
                    </a:lnTo>
                    <a:lnTo>
                      <a:pt x="1" y="9"/>
                    </a:lnTo>
                    <a:lnTo>
                      <a:pt x="0" y="16"/>
                    </a:lnTo>
                    <a:lnTo>
                      <a:pt x="1" y="21"/>
                    </a:lnTo>
                    <a:lnTo>
                      <a:pt x="5" y="26"/>
                    </a:lnTo>
                    <a:lnTo>
                      <a:pt x="9" y="29"/>
                    </a:lnTo>
                    <a:lnTo>
                      <a:pt x="16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60"/>
              <p:cNvSpPr>
                <a:spLocks/>
              </p:cNvSpPr>
              <p:nvPr/>
            </p:nvSpPr>
            <p:spPr bwMode="auto">
              <a:xfrm>
                <a:off x="8251825" y="6515101"/>
                <a:ext cx="23813" cy="23813"/>
              </a:xfrm>
              <a:custGeom>
                <a:avLst/>
                <a:gdLst>
                  <a:gd name="T0" fmla="*/ 15 w 30"/>
                  <a:gd name="T1" fmla="*/ 31 h 31"/>
                  <a:gd name="T2" fmla="*/ 21 w 30"/>
                  <a:gd name="T3" fmla="*/ 30 h 31"/>
                  <a:gd name="T4" fmla="*/ 25 w 30"/>
                  <a:gd name="T5" fmla="*/ 26 h 31"/>
                  <a:gd name="T6" fmla="*/ 29 w 30"/>
                  <a:gd name="T7" fmla="*/ 22 h 31"/>
                  <a:gd name="T8" fmla="*/ 30 w 30"/>
                  <a:gd name="T9" fmla="*/ 16 h 31"/>
                  <a:gd name="T10" fmla="*/ 29 w 30"/>
                  <a:gd name="T11" fmla="*/ 9 h 31"/>
                  <a:gd name="T12" fmla="*/ 25 w 30"/>
                  <a:gd name="T13" fmla="*/ 4 h 31"/>
                  <a:gd name="T14" fmla="*/ 21 w 30"/>
                  <a:gd name="T15" fmla="*/ 1 h 31"/>
                  <a:gd name="T16" fmla="*/ 15 w 30"/>
                  <a:gd name="T17" fmla="*/ 0 h 31"/>
                  <a:gd name="T18" fmla="*/ 9 w 30"/>
                  <a:gd name="T19" fmla="*/ 1 h 31"/>
                  <a:gd name="T20" fmla="*/ 5 w 30"/>
                  <a:gd name="T21" fmla="*/ 4 h 31"/>
                  <a:gd name="T22" fmla="*/ 1 w 30"/>
                  <a:gd name="T23" fmla="*/ 9 h 31"/>
                  <a:gd name="T24" fmla="*/ 0 w 30"/>
                  <a:gd name="T25" fmla="*/ 16 h 31"/>
                  <a:gd name="T26" fmla="*/ 1 w 30"/>
                  <a:gd name="T27" fmla="*/ 22 h 31"/>
                  <a:gd name="T28" fmla="*/ 5 w 30"/>
                  <a:gd name="T29" fmla="*/ 26 h 31"/>
                  <a:gd name="T30" fmla="*/ 9 w 30"/>
                  <a:gd name="T31" fmla="*/ 30 h 31"/>
                  <a:gd name="T32" fmla="*/ 15 w 30"/>
                  <a:gd name="T3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31">
                    <a:moveTo>
                      <a:pt x="15" y="31"/>
                    </a:moveTo>
                    <a:lnTo>
                      <a:pt x="21" y="30"/>
                    </a:lnTo>
                    <a:lnTo>
                      <a:pt x="25" y="26"/>
                    </a:lnTo>
                    <a:lnTo>
                      <a:pt x="29" y="22"/>
                    </a:lnTo>
                    <a:lnTo>
                      <a:pt x="30" y="16"/>
                    </a:lnTo>
                    <a:lnTo>
                      <a:pt x="29" y="9"/>
                    </a:lnTo>
                    <a:lnTo>
                      <a:pt x="25" y="4"/>
                    </a:lnTo>
                    <a:lnTo>
                      <a:pt x="21" y="1"/>
                    </a:lnTo>
                    <a:lnTo>
                      <a:pt x="15" y="0"/>
                    </a:lnTo>
                    <a:lnTo>
                      <a:pt x="9" y="1"/>
                    </a:lnTo>
                    <a:lnTo>
                      <a:pt x="5" y="4"/>
                    </a:lnTo>
                    <a:lnTo>
                      <a:pt x="1" y="9"/>
                    </a:lnTo>
                    <a:lnTo>
                      <a:pt x="0" y="16"/>
                    </a:lnTo>
                    <a:lnTo>
                      <a:pt x="1" y="22"/>
                    </a:lnTo>
                    <a:lnTo>
                      <a:pt x="5" y="26"/>
                    </a:lnTo>
                    <a:lnTo>
                      <a:pt x="9" y="30"/>
                    </a:lnTo>
                    <a:lnTo>
                      <a:pt x="15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61"/>
              <p:cNvSpPr>
                <a:spLocks/>
              </p:cNvSpPr>
              <p:nvPr/>
            </p:nvSpPr>
            <p:spPr bwMode="auto">
              <a:xfrm>
                <a:off x="8294688" y="6513513"/>
                <a:ext cx="23813" cy="23813"/>
              </a:xfrm>
              <a:custGeom>
                <a:avLst/>
                <a:gdLst>
                  <a:gd name="T0" fmla="*/ 15 w 30"/>
                  <a:gd name="T1" fmla="*/ 31 h 31"/>
                  <a:gd name="T2" fmla="*/ 21 w 30"/>
                  <a:gd name="T3" fmla="*/ 30 h 31"/>
                  <a:gd name="T4" fmla="*/ 26 w 30"/>
                  <a:gd name="T5" fmla="*/ 27 h 31"/>
                  <a:gd name="T6" fmla="*/ 29 w 30"/>
                  <a:gd name="T7" fmla="*/ 22 h 31"/>
                  <a:gd name="T8" fmla="*/ 30 w 30"/>
                  <a:gd name="T9" fmla="*/ 16 h 31"/>
                  <a:gd name="T10" fmla="*/ 29 w 30"/>
                  <a:gd name="T11" fmla="*/ 10 h 31"/>
                  <a:gd name="T12" fmla="*/ 26 w 30"/>
                  <a:gd name="T13" fmla="*/ 5 h 31"/>
                  <a:gd name="T14" fmla="*/ 21 w 30"/>
                  <a:gd name="T15" fmla="*/ 1 h 31"/>
                  <a:gd name="T16" fmla="*/ 15 w 30"/>
                  <a:gd name="T17" fmla="*/ 0 h 31"/>
                  <a:gd name="T18" fmla="*/ 9 w 30"/>
                  <a:gd name="T19" fmla="*/ 1 h 31"/>
                  <a:gd name="T20" fmla="*/ 5 w 30"/>
                  <a:gd name="T21" fmla="*/ 5 h 31"/>
                  <a:gd name="T22" fmla="*/ 1 w 30"/>
                  <a:gd name="T23" fmla="*/ 10 h 31"/>
                  <a:gd name="T24" fmla="*/ 0 w 30"/>
                  <a:gd name="T25" fmla="*/ 16 h 31"/>
                  <a:gd name="T26" fmla="*/ 1 w 30"/>
                  <a:gd name="T27" fmla="*/ 22 h 31"/>
                  <a:gd name="T28" fmla="*/ 5 w 30"/>
                  <a:gd name="T29" fmla="*/ 27 h 31"/>
                  <a:gd name="T30" fmla="*/ 9 w 30"/>
                  <a:gd name="T31" fmla="*/ 30 h 31"/>
                  <a:gd name="T32" fmla="*/ 15 w 30"/>
                  <a:gd name="T3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31">
                    <a:moveTo>
                      <a:pt x="15" y="31"/>
                    </a:moveTo>
                    <a:lnTo>
                      <a:pt x="21" y="30"/>
                    </a:lnTo>
                    <a:lnTo>
                      <a:pt x="26" y="27"/>
                    </a:lnTo>
                    <a:lnTo>
                      <a:pt x="29" y="22"/>
                    </a:lnTo>
                    <a:lnTo>
                      <a:pt x="30" y="16"/>
                    </a:lnTo>
                    <a:lnTo>
                      <a:pt x="29" y="10"/>
                    </a:lnTo>
                    <a:lnTo>
                      <a:pt x="26" y="5"/>
                    </a:lnTo>
                    <a:lnTo>
                      <a:pt x="21" y="1"/>
                    </a:lnTo>
                    <a:lnTo>
                      <a:pt x="15" y="0"/>
                    </a:lnTo>
                    <a:lnTo>
                      <a:pt x="9" y="1"/>
                    </a:lnTo>
                    <a:lnTo>
                      <a:pt x="5" y="5"/>
                    </a:lnTo>
                    <a:lnTo>
                      <a:pt x="1" y="10"/>
                    </a:lnTo>
                    <a:lnTo>
                      <a:pt x="0" y="16"/>
                    </a:lnTo>
                    <a:lnTo>
                      <a:pt x="1" y="22"/>
                    </a:lnTo>
                    <a:lnTo>
                      <a:pt x="5" y="27"/>
                    </a:lnTo>
                    <a:lnTo>
                      <a:pt x="9" y="30"/>
                    </a:lnTo>
                    <a:lnTo>
                      <a:pt x="15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162"/>
              <p:cNvSpPr>
                <a:spLocks/>
              </p:cNvSpPr>
              <p:nvPr/>
            </p:nvSpPr>
            <p:spPr bwMode="auto">
              <a:xfrm>
                <a:off x="8335963" y="6516688"/>
                <a:ext cx="23813" cy="23813"/>
              </a:xfrm>
              <a:custGeom>
                <a:avLst/>
                <a:gdLst>
                  <a:gd name="T0" fmla="*/ 15 w 30"/>
                  <a:gd name="T1" fmla="*/ 30 h 30"/>
                  <a:gd name="T2" fmla="*/ 21 w 30"/>
                  <a:gd name="T3" fmla="*/ 29 h 30"/>
                  <a:gd name="T4" fmla="*/ 25 w 30"/>
                  <a:gd name="T5" fmla="*/ 25 h 30"/>
                  <a:gd name="T6" fmla="*/ 29 w 30"/>
                  <a:gd name="T7" fmla="*/ 21 h 30"/>
                  <a:gd name="T8" fmla="*/ 30 w 30"/>
                  <a:gd name="T9" fmla="*/ 15 h 30"/>
                  <a:gd name="T10" fmla="*/ 29 w 30"/>
                  <a:gd name="T11" fmla="*/ 9 h 30"/>
                  <a:gd name="T12" fmla="*/ 25 w 30"/>
                  <a:gd name="T13" fmla="*/ 5 h 30"/>
                  <a:gd name="T14" fmla="*/ 21 w 30"/>
                  <a:gd name="T15" fmla="*/ 1 h 30"/>
                  <a:gd name="T16" fmla="*/ 15 w 30"/>
                  <a:gd name="T17" fmla="*/ 0 h 30"/>
                  <a:gd name="T18" fmla="*/ 9 w 30"/>
                  <a:gd name="T19" fmla="*/ 1 h 30"/>
                  <a:gd name="T20" fmla="*/ 5 w 30"/>
                  <a:gd name="T21" fmla="*/ 5 h 30"/>
                  <a:gd name="T22" fmla="*/ 1 w 30"/>
                  <a:gd name="T23" fmla="*/ 9 h 30"/>
                  <a:gd name="T24" fmla="*/ 0 w 30"/>
                  <a:gd name="T25" fmla="*/ 15 h 30"/>
                  <a:gd name="T26" fmla="*/ 1 w 30"/>
                  <a:gd name="T27" fmla="*/ 21 h 30"/>
                  <a:gd name="T28" fmla="*/ 5 w 30"/>
                  <a:gd name="T29" fmla="*/ 25 h 30"/>
                  <a:gd name="T30" fmla="*/ 9 w 30"/>
                  <a:gd name="T31" fmla="*/ 29 h 30"/>
                  <a:gd name="T32" fmla="*/ 15 w 30"/>
                  <a:gd name="T3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30">
                    <a:moveTo>
                      <a:pt x="15" y="30"/>
                    </a:moveTo>
                    <a:lnTo>
                      <a:pt x="21" y="29"/>
                    </a:lnTo>
                    <a:lnTo>
                      <a:pt x="25" y="25"/>
                    </a:lnTo>
                    <a:lnTo>
                      <a:pt x="29" y="21"/>
                    </a:lnTo>
                    <a:lnTo>
                      <a:pt x="30" y="15"/>
                    </a:lnTo>
                    <a:lnTo>
                      <a:pt x="29" y="9"/>
                    </a:lnTo>
                    <a:lnTo>
                      <a:pt x="25" y="5"/>
                    </a:lnTo>
                    <a:lnTo>
                      <a:pt x="21" y="1"/>
                    </a:lnTo>
                    <a:lnTo>
                      <a:pt x="15" y="0"/>
                    </a:lnTo>
                    <a:lnTo>
                      <a:pt x="9" y="1"/>
                    </a:lnTo>
                    <a:lnTo>
                      <a:pt x="5" y="5"/>
                    </a:lnTo>
                    <a:lnTo>
                      <a:pt x="1" y="9"/>
                    </a:lnTo>
                    <a:lnTo>
                      <a:pt x="0" y="15"/>
                    </a:lnTo>
                    <a:lnTo>
                      <a:pt x="1" y="21"/>
                    </a:lnTo>
                    <a:lnTo>
                      <a:pt x="5" y="25"/>
                    </a:lnTo>
                    <a:lnTo>
                      <a:pt x="9" y="29"/>
                    </a:lnTo>
                    <a:lnTo>
                      <a:pt x="15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63"/>
              <p:cNvSpPr>
                <a:spLocks/>
              </p:cNvSpPr>
              <p:nvPr/>
            </p:nvSpPr>
            <p:spPr bwMode="auto">
              <a:xfrm>
                <a:off x="8375650" y="6521451"/>
                <a:ext cx="25400" cy="23813"/>
              </a:xfrm>
              <a:custGeom>
                <a:avLst/>
                <a:gdLst>
                  <a:gd name="T0" fmla="*/ 16 w 31"/>
                  <a:gd name="T1" fmla="*/ 31 h 31"/>
                  <a:gd name="T2" fmla="*/ 22 w 31"/>
                  <a:gd name="T3" fmla="*/ 30 h 31"/>
                  <a:gd name="T4" fmla="*/ 26 w 31"/>
                  <a:gd name="T5" fmla="*/ 26 h 31"/>
                  <a:gd name="T6" fmla="*/ 30 w 31"/>
                  <a:gd name="T7" fmla="*/ 22 h 31"/>
                  <a:gd name="T8" fmla="*/ 31 w 31"/>
                  <a:gd name="T9" fmla="*/ 16 h 31"/>
                  <a:gd name="T10" fmla="*/ 30 w 31"/>
                  <a:gd name="T11" fmla="*/ 9 h 31"/>
                  <a:gd name="T12" fmla="*/ 26 w 31"/>
                  <a:gd name="T13" fmla="*/ 4 h 31"/>
                  <a:gd name="T14" fmla="*/ 22 w 31"/>
                  <a:gd name="T15" fmla="*/ 1 h 31"/>
                  <a:gd name="T16" fmla="*/ 16 w 31"/>
                  <a:gd name="T17" fmla="*/ 0 h 31"/>
                  <a:gd name="T18" fmla="*/ 9 w 31"/>
                  <a:gd name="T19" fmla="*/ 1 h 31"/>
                  <a:gd name="T20" fmla="*/ 5 w 31"/>
                  <a:gd name="T21" fmla="*/ 4 h 31"/>
                  <a:gd name="T22" fmla="*/ 1 w 31"/>
                  <a:gd name="T23" fmla="*/ 9 h 31"/>
                  <a:gd name="T24" fmla="*/ 0 w 31"/>
                  <a:gd name="T25" fmla="*/ 16 h 31"/>
                  <a:gd name="T26" fmla="*/ 1 w 31"/>
                  <a:gd name="T27" fmla="*/ 22 h 31"/>
                  <a:gd name="T28" fmla="*/ 5 w 31"/>
                  <a:gd name="T29" fmla="*/ 26 h 31"/>
                  <a:gd name="T30" fmla="*/ 9 w 31"/>
                  <a:gd name="T31" fmla="*/ 30 h 31"/>
                  <a:gd name="T32" fmla="*/ 16 w 31"/>
                  <a:gd name="T3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31">
                    <a:moveTo>
                      <a:pt x="16" y="31"/>
                    </a:moveTo>
                    <a:lnTo>
                      <a:pt x="22" y="30"/>
                    </a:lnTo>
                    <a:lnTo>
                      <a:pt x="26" y="26"/>
                    </a:lnTo>
                    <a:lnTo>
                      <a:pt x="30" y="22"/>
                    </a:lnTo>
                    <a:lnTo>
                      <a:pt x="31" y="16"/>
                    </a:lnTo>
                    <a:lnTo>
                      <a:pt x="30" y="9"/>
                    </a:lnTo>
                    <a:lnTo>
                      <a:pt x="26" y="4"/>
                    </a:lnTo>
                    <a:lnTo>
                      <a:pt x="22" y="1"/>
                    </a:lnTo>
                    <a:lnTo>
                      <a:pt x="16" y="0"/>
                    </a:lnTo>
                    <a:lnTo>
                      <a:pt x="9" y="1"/>
                    </a:lnTo>
                    <a:lnTo>
                      <a:pt x="5" y="4"/>
                    </a:lnTo>
                    <a:lnTo>
                      <a:pt x="1" y="9"/>
                    </a:lnTo>
                    <a:lnTo>
                      <a:pt x="0" y="16"/>
                    </a:lnTo>
                    <a:lnTo>
                      <a:pt x="1" y="22"/>
                    </a:lnTo>
                    <a:lnTo>
                      <a:pt x="5" y="26"/>
                    </a:lnTo>
                    <a:lnTo>
                      <a:pt x="9" y="30"/>
                    </a:lnTo>
                    <a:lnTo>
                      <a:pt x="16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2" name="Group 61"/>
          <p:cNvGrpSpPr/>
          <p:nvPr userDrawn="1">
            <p:custDataLst>
              <p:tags r:id="rId4"/>
            </p:custDataLst>
          </p:nvPr>
        </p:nvGrpSpPr>
        <p:grpSpPr>
          <a:xfrm>
            <a:off x="858356" y="2633123"/>
            <a:ext cx="1490012" cy="1307799"/>
            <a:chOff x="5932488" y="4978400"/>
            <a:chExt cx="1025525" cy="900113"/>
          </a:xfrm>
        </p:grpSpPr>
        <p:sp>
          <p:nvSpPr>
            <p:cNvPr id="63" name="Freeform 58"/>
            <p:cNvSpPr>
              <a:spLocks/>
            </p:cNvSpPr>
            <p:nvPr/>
          </p:nvSpPr>
          <p:spPr bwMode="auto">
            <a:xfrm>
              <a:off x="6316663" y="4978400"/>
              <a:ext cx="560388" cy="617538"/>
            </a:xfrm>
            <a:custGeom>
              <a:avLst/>
              <a:gdLst>
                <a:gd name="T0" fmla="*/ 706 w 706"/>
                <a:gd name="T1" fmla="*/ 0 h 778"/>
                <a:gd name="T2" fmla="*/ 0 w 706"/>
                <a:gd name="T3" fmla="*/ 0 h 778"/>
                <a:gd name="T4" fmla="*/ 0 w 706"/>
                <a:gd name="T5" fmla="*/ 718 h 778"/>
                <a:gd name="T6" fmla="*/ 208 w 706"/>
                <a:gd name="T7" fmla="*/ 718 h 778"/>
                <a:gd name="T8" fmla="*/ 259 w 706"/>
                <a:gd name="T9" fmla="*/ 778 h 778"/>
                <a:gd name="T10" fmla="*/ 456 w 706"/>
                <a:gd name="T11" fmla="*/ 778 h 778"/>
                <a:gd name="T12" fmla="*/ 511 w 706"/>
                <a:gd name="T13" fmla="*/ 718 h 778"/>
                <a:gd name="T14" fmla="*/ 706 w 706"/>
                <a:gd name="T15" fmla="*/ 718 h 778"/>
                <a:gd name="T16" fmla="*/ 706 w 706"/>
                <a:gd name="T1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6" h="778">
                  <a:moveTo>
                    <a:pt x="706" y="0"/>
                  </a:moveTo>
                  <a:lnTo>
                    <a:pt x="0" y="0"/>
                  </a:lnTo>
                  <a:lnTo>
                    <a:pt x="0" y="718"/>
                  </a:lnTo>
                  <a:lnTo>
                    <a:pt x="208" y="718"/>
                  </a:lnTo>
                  <a:lnTo>
                    <a:pt x="259" y="778"/>
                  </a:lnTo>
                  <a:lnTo>
                    <a:pt x="456" y="778"/>
                  </a:lnTo>
                  <a:lnTo>
                    <a:pt x="511" y="718"/>
                  </a:lnTo>
                  <a:lnTo>
                    <a:pt x="706" y="718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9"/>
            <p:cNvSpPr>
              <a:spLocks/>
            </p:cNvSpPr>
            <p:nvPr/>
          </p:nvSpPr>
          <p:spPr bwMode="auto">
            <a:xfrm>
              <a:off x="6348413" y="5010150"/>
              <a:ext cx="496888" cy="554038"/>
            </a:xfrm>
            <a:custGeom>
              <a:avLst/>
              <a:gdLst>
                <a:gd name="T0" fmla="*/ 397 w 626"/>
                <a:gd name="T1" fmla="*/ 697 h 697"/>
                <a:gd name="T2" fmla="*/ 236 w 626"/>
                <a:gd name="T3" fmla="*/ 697 h 697"/>
                <a:gd name="T4" fmla="*/ 185 w 626"/>
                <a:gd name="T5" fmla="*/ 637 h 697"/>
                <a:gd name="T6" fmla="*/ 0 w 626"/>
                <a:gd name="T7" fmla="*/ 637 h 697"/>
                <a:gd name="T8" fmla="*/ 0 w 626"/>
                <a:gd name="T9" fmla="*/ 0 h 697"/>
                <a:gd name="T10" fmla="*/ 626 w 626"/>
                <a:gd name="T11" fmla="*/ 0 h 697"/>
                <a:gd name="T12" fmla="*/ 626 w 626"/>
                <a:gd name="T13" fmla="*/ 637 h 697"/>
                <a:gd name="T14" fmla="*/ 453 w 626"/>
                <a:gd name="T15" fmla="*/ 637 h 697"/>
                <a:gd name="T16" fmla="*/ 397 w 626"/>
                <a:gd name="T17" fmla="*/ 697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6" h="697">
                  <a:moveTo>
                    <a:pt x="397" y="697"/>
                  </a:moveTo>
                  <a:lnTo>
                    <a:pt x="236" y="697"/>
                  </a:lnTo>
                  <a:lnTo>
                    <a:pt x="185" y="637"/>
                  </a:lnTo>
                  <a:lnTo>
                    <a:pt x="0" y="637"/>
                  </a:lnTo>
                  <a:lnTo>
                    <a:pt x="0" y="0"/>
                  </a:lnTo>
                  <a:lnTo>
                    <a:pt x="626" y="0"/>
                  </a:lnTo>
                  <a:lnTo>
                    <a:pt x="626" y="637"/>
                  </a:lnTo>
                  <a:lnTo>
                    <a:pt x="453" y="637"/>
                  </a:lnTo>
                  <a:lnTo>
                    <a:pt x="397" y="6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0"/>
            <p:cNvSpPr>
              <a:spLocks noChangeArrowheads="1"/>
            </p:cNvSpPr>
            <p:nvPr/>
          </p:nvSpPr>
          <p:spPr bwMode="auto">
            <a:xfrm>
              <a:off x="6402388" y="5065713"/>
              <a:ext cx="395288" cy="3778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1"/>
            <p:cNvSpPr>
              <a:spLocks noChangeArrowheads="1"/>
            </p:cNvSpPr>
            <p:nvPr/>
          </p:nvSpPr>
          <p:spPr bwMode="auto">
            <a:xfrm>
              <a:off x="6218238" y="5626100"/>
              <a:ext cx="739775" cy="2397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2"/>
            <p:cNvSpPr>
              <a:spLocks noChangeArrowheads="1"/>
            </p:cNvSpPr>
            <p:nvPr/>
          </p:nvSpPr>
          <p:spPr bwMode="auto">
            <a:xfrm>
              <a:off x="6249988" y="5659438"/>
              <a:ext cx="677863" cy="174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3"/>
            <p:cNvSpPr>
              <a:spLocks noChangeArrowheads="1"/>
            </p:cNvSpPr>
            <p:nvPr/>
          </p:nvSpPr>
          <p:spPr bwMode="auto">
            <a:xfrm>
              <a:off x="6667500" y="5719763"/>
              <a:ext cx="195263" cy="301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4"/>
            <p:cNvSpPr>
              <a:spLocks noChangeArrowheads="1"/>
            </p:cNvSpPr>
            <p:nvPr/>
          </p:nvSpPr>
          <p:spPr bwMode="auto">
            <a:xfrm>
              <a:off x="6564313" y="5505450"/>
              <a:ext cx="71438" cy="31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5"/>
            <p:cNvSpPr>
              <a:spLocks/>
            </p:cNvSpPr>
            <p:nvPr/>
          </p:nvSpPr>
          <p:spPr bwMode="auto">
            <a:xfrm>
              <a:off x="5932488" y="5273675"/>
              <a:ext cx="395288" cy="604838"/>
            </a:xfrm>
            <a:custGeom>
              <a:avLst/>
              <a:gdLst>
                <a:gd name="T0" fmla="*/ 95 w 497"/>
                <a:gd name="T1" fmla="*/ 436 h 763"/>
                <a:gd name="T2" fmla="*/ 52 w 497"/>
                <a:gd name="T3" fmla="*/ 463 h 763"/>
                <a:gd name="T4" fmla="*/ 20 w 497"/>
                <a:gd name="T5" fmla="*/ 507 h 763"/>
                <a:gd name="T6" fmla="*/ 3 w 497"/>
                <a:gd name="T7" fmla="*/ 564 h 763"/>
                <a:gd name="T8" fmla="*/ 1 w 497"/>
                <a:gd name="T9" fmla="*/ 613 h 763"/>
                <a:gd name="T10" fmla="*/ 8 w 497"/>
                <a:gd name="T11" fmla="*/ 650 h 763"/>
                <a:gd name="T12" fmla="*/ 21 w 497"/>
                <a:gd name="T13" fmla="*/ 683 h 763"/>
                <a:gd name="T14" fmla="*/ 39 w 497"/>
                <a:gd name="T15" fmla="*/ 712 h 763"/>
                <a:gd name="T16" fmla="*/ 60 w 497"/>
                <a:gd name="T17" fmla="*/ 733 h 763"/>
                <a:gd name="T18" fmla="*/ 81 w 497"/>
                <a:gd name="T19" fmla="*/ 748 h 763"/>
                <a:gd name="T20" fmla="*/ 102 w 497"/>
                <a:gd name="T21" fmla="*/ 757 h 763"/>
                <a:gd name="T22" fmla="*/ 125 w 497"/>
                <a:gd name="T23" fmla="*/ 762 h 763"/>
                <a:gd name="T24" fmla="*/ 148 w 497"/>
                <a:gd name="T25" fmla="*/ 762 h 763"/>
                <a:gd name="T26" fmla="*/ 171 w 497"/>
                <a:gd name="T27" fmla="*/ 757 h 763"/>
                <a:gd name="T28" fmla="*/ 193 w 497"/>
                <a:gd name="T29" fmla="*/ 748 h 763"/>
                <a:gd name="T30" fmla="*/ 213 w 497"/>
                <a:gd name="T31" fmla="*/ 733 h 763"/>
                <a:gd name="T32" fmla="*/ 234 w 497"/>
                <a:gd name="T33" fmla="*/ 712 h 763"/>
                <a:gd name="T34" fmla="*/ 253 w 497"/>
                <a:gd name="T35" fmla="*/ 683 h 763"/>
                <a:gd name="T36" fmla="*/ 265 w 497"/>
                <a:gd name="T37" fmla="*/ 650 h 763"/>
                <a:gd name="T38" fmla="*/ 272 w 497"/>
                <a:gd name="T39" fmla="*/ 613 h 763"/>
                <a:gd name="T40" fmla="*/ 272 w 497"/>
                <a:gd name="T41" fmla="*/ 576 h 763"/>
                <a:gd name="T42" fmla="*/ 265 w 497"/>
                <a:gd name="T43" fmla="*/ 539 h 763"/>
                <a:gd name="T44" fmla="*/ 253 w 497"/>
                <a:gd name="T45" fmla="*/ 506 h 763"/>
                <a:gd name="T46" fmla="*/ 234 w 497"/>
                <a:gd name="T47" fmla="*/ 477 h 763"/>
                <a:gd name="T48" fmla="*/ 216 w 497"/>
                <a:gd name="T49" fmla="*/ 458 h 763"/>
                <a:gd name="T50" fmla="*/ 201 w 497"/>
                <a:gd name="T51" fmla="*/ 446 h 763"/>
                <a:gd name="T52" fmla="*/ 185 w 497"/>
                <a:gd name="T53" fmla="*/ 437 h 763"/>
                <a:gd name="T54" fmla="*/ 167 w 497"/>
                <a:gd name="T55" fmla="*/ 431 h 763"/>
                <a:gd name="T56" fmla="*/ 162 w 497"/>
                <a:gd name="T57" fmla="*/ 388 h 763"/>
                <a:gd name="T58" fmla="*/ 181 w 497"/>
                <a:gd name="T59" fmla="*/ 309 h 763"/>
                <a:gd name="T60" fmla="*/ 216 w 497"/>
                <a:gd name="T61" fmla="*/ 233 h 763"/>
                <a:gd name="T62" fmla="*/ 262 w 497"/>
                <a:gd name="T63" fmla="*/ 165 h 763"/>
                <a:gd name="T64" fmla="*/ 298 w 497"/>
                <a:gd name="T65" fmla="*/ 127 h 763"/>
                <a:gd name="T66" fmla="*/ 316 w 497"/>
                <a:gd name="T67" fmla="*/ 110 h 763"/>
                <a:gd name="T68" fmla="*/ 338 w 497"/>
                <a:gd name="T69" fmla="*/ 93 h 763"/>
                <a:gd name="T70" fmla="*/ 361 w 497"/>
                <a:gd name="T71" fmla="*/ 79 h 763"/>
                <a:gd name="T72" fmla="*/ 388 w 497"/>
                <a:gd name="T73" fmla="*/ 65 h 763"/>
                <a:gd name="T74" fmla="*/ 416 w 497"/>
                <a:gd name="T75" fmla="*/ 53 h 763"/>
                <a:gd name="T76" fmla="*/ 446 w 497"/>
                <a:gd name="T77" fmla="*/ 45 h 763"/>
                <a:gd name="T78" fmla="*/ 480 w 497"/>
                <a:gd name="T79" fmla="*/ 42 h 763"/>
                <a:gd name="T80" fmla="*/ 497 w 497"/>
                <a:gd name="T81" fmla="*/ 0 h 763"/>
                <a:gd name="T82" fmla="*/ 421 w 497"/>
                <a:gd name="T83" fmla="*/ 11 h 763"/>
                <a:gd name="T84" fmla="*/ 351 w 497"/>
                <a:gd name="T85" fmla="*/ 38 h 763"/>
                <a:gd name="T86" fmla="*/ 287 w 497"/>
                <a:gd name="T87" fmla="*/ 82 h 763"/>
                <a:gd name="T88" fmla="*/ 232 w 497"/>
                <a:gd name="T89" fmla="*/ 137 h 763"/>
                <a:gd name="T90" fmla="*/ 187 w 497"/>
                <a:gd name="T91" fmla="*/ 203 h 763"/>
                <a:gd name="T92" fmla="*/ 151 w 497"/>
                <a:gd name="T93" fmla="*/ 274 h 763"/>
                <a:gd name="T94" fmla="*/ 129 w 497"/>
                <a:gd name="T95" fmla="*/ 352 h 763"/>
                <a:gd name="T96" fmla="*/ 119 w 497"/>
                <a:gd name="T97" fmla="*/ 429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97" h="763">
                  <a:moveTo>
                    <a:pt x="119" y="429"/>
                  </a:moveTo>
                  <a:lnTo>
                    <a:pt x="95" y="436"/>
                  </a:lnTo>
                  <a:lnTo>
                    <a:pt x="72" y="447"/>
                  </a:lnTo>
                  <a:lnTo>
                    <a:pt x="52" y="463"/>
                  </a:lnTo>
                  <a:lnTo>
                    <a:pt x="35" y="484"/>
                  </a:lnTo>
                  <a:lnTo>
                    <a:pt x="20" y="507"/>
                  </a:lnTo>
                  <a:lnTo>
                    <a:pt x="9" y="535"/>
                  </a:lnTo>
                  <a:lnTo>
                    <a:pt x="3" y="564"/>
                  </a:lnTo>
                  <a:lnTo>
                    <a:pt x="0" y="595"/>
                  </a:lnTo>
                  <a:lnTo>
                    <a:pt x="1" y="613"/>
                  </a:lnTo>
                  <a:lnTo>
                    <a:pt x="4" y="631"/>
                  </a:lnTo>
                  <a:lnTo>
                    <a:pt x="8" y="650"/>
                  </a:lnTo>
                  <a:lnTo>
                    <a:pt x="14" y="666"/>
                  </a:lnTo>
                  <a:lnTo>
                    <a:pt x="21" y="683"/>
                  </a:lnTo>
                  <a:lnTo>
                    <a:pt x="29" y="698"/>
                  </a:lnTo>
                  <a:lnTo>
                    <a:pt x="39" y="712"/>
                  </a:lnTo>
                  <a:lnTo>
                    <a:pt x="51" y="725"/>
                  </a:lnTo>
                  <a:lnTo>
                    <a:pt x="60" y="733"/>
                  </a:lnTo>
                  <a:lnTo>
                    <a:pt x="71" y="741"/>
                  </a:lnTo>
                  <a:lnTo>
                    <a:pt x="81" y="748"/>
                  </a:lnTo>
                  <a:lnTo>
                    <a:pt x="91" y="752"/>
                  </a:lnTo>
                  <a:lnTo>
                    <a:pt x="102" y="757"/>
                  </a:lnTo>
                  <a:lnTo>
                    <a:pt x="113" y="760"/>
                  </a:lnTo>
                  <a:lnTo>
                    <a:pt x="125" y="762"/>
                  </a:lnTo>
                  <a:lnTo>
                    <a:pt x="136" y="763"/>
                  </a:lnTo>
                  <a:lnTo>
                    <a:pt x="148" y="762"/>
                  </a:lnTo>
                  <a:lnTo>
                    <a:pt x="160" y="760"/>
                  </a:lnTo>
                  <a:lnTo>
                    <a:pt x="171" y="757"/>
                  </a:lnTo>
                  <a:lnTo>
                    <a:pt x="182" y="752"/>
                  </a:lnTo>
                  <a:lnTo>
                    <a:pt x="193" y="748"/>
                  </a:lnTo>
                  <a:lnTo>
                    <a:pt x="203" y="741"/>
                  </a:lnTo>
                  <a:lnTo>
                    <a:pt x="213" y="733"/>
                  </a:lnTo>
                  <a:lnTo>
                    <a:pt x="223" y="725"/>
                  </a:lnTo>
                  <a:lnTo>
                    <a:pt x="234" y="712"/>
                  </a:lnTo>
                  <a:lnTo>
                    <a:pt x="245" y="698"/>
                  </a:lnTo>
                  <a:lnTo>
                    <a:pt x="253" y="683"/>
                  </a:lnTo>
                  <a:lnTo>
                    <a:pt x="261" y="666"/>
                  </a:lnTo>
                  <a:lnTo>
                    <a:pt x="265" y="650"/>
                  </a:lnTo>
                  <a:lnTo>
                    <a:pt x="270" y="631"/>
                  </a:lnTo>
                  <a:lnTo>
                    <a:pt x="272" y="613"/>
                  </a:lnTo>
                  <a:lnTo>
                    <a:pt x="273" y="595"/>
                  </a:lnTo>
                  <a:lnTo>
                    <a:pt x="272" y="576"/>
                  </a:lnTo>
                  <a:lnTo>
                    <a:pt x="270" y="558"/>
                  </a:lnTo>
                  <a:lnTo>
                    <a:pt x="265" y="539"/>
                  </a:lnTo>
                  <a:lnTo>
                    <a:pt x="261" y="522"/>
                  </a:lnTo>
                  <a:lnTo>
                    <a:pt x="253" y="506"/>
                  </a:lnTo>
                  <a:lnTo>
                    <a:pt x="245" y="491"/>
                  </a:lnTo>
                  <a:lnTo>
                    <a:pt x="234" y="477"/>
                  </a:lnTo>
                  <a:lnTo>
                    <a:pt x="223" y="464"/>
                  </a:lnTo>
                  <a:lnTo>
                    <a:pt x="216" y="458"/>
                  </a:lnTo>
                  <a:lnTo>
                    <a:pt x="208" y="452"/>
                  </a:lnTo>
                  <a:lnTo>
                    <a:pt x="201" y="446"/>
                  </a:lnTo>
                  <a:lnTo>
                    <a:pt x="193" y="441"/>
                  </a:lnTo>
                  <a:lnTo>
                    <a:pt x="185" y="437"/>
                  </a:lnTo>
                  <a:lnTo>
                    <a:pt x="175" y="433"/>
                  </a:lnTo>
                  <a:lnTo>
                    <a:pt x="167" y="431"/>
                  </a:lnTo>
                  <a:lnTo>
                    <a:pt x="158" y="429"/>
                  </a:lnTo>
                  <a:lnTo>
                    <a:pt x="162" y="388"/>
                  </a:lnTo>
                  <a:lnTo>
                    <a:pt x="170" y="349"/>
                  </a:lnTo>
                  <a:lnTo>
                    <a:pt x="181" y="309"/>
                  </a:lnTo>
                  <a:lnTo>
                    <a:pt x="196" y="271"/>
                  </a:lnTo>
                  <a:lnTo>
                    <a:pt x="216" y="233"/>
                  </a:lnTo>
                  <a:lnTo>
                    <a:pt x="237" y="198"/>
                  </a:lnTo>
                  <a:lnTo>
                    <a:pt x="262" y="165"/>
                  </a:lnTo>
                  <a:lnTo>
                    <a:pt x="290" y="135"/>
                  </a:lnTo>
                  <a:lnTo>
                    <a:pt x="298" y="127"/>
                  </a:lnTo>
                  <a:lnTo>
                    <a:pt x="307" y="119"/>
                  </a:lnTo>
                  <a:lnTo>
                    <a:pt x="316" y="110"/>
                  </a:lnTo>
                  <a:lnTo>
                    <a:pt x="326" y="102"/>
                  </a:lnTo>
                  <a:lnTo>
                    <a:pt x="338" y="93"/>
                  </a:lnTo>
                  <a:lnTo>
                    <a:pt x="350" y="85"/>
                  </a:lnTo>
                  <a:lnTo>
                    <a:pt x="361" y="79"/>
                  </a:lnTo>
                  <a:lnTo>
                    <a:pt x="375" y="72"/>
                  </a:lnTo>
                  <a:lnTo>
                    <a:pt x="388" y="65"/>
                  </a:lnTo>
                  <a:lnTo>
                    <a:pt x="401" y="59"/>
                  </a:lnTo>
                  <a:lnTo>
                    <a:pt x="416" y="53"/>
                  </a:lnTo>
                  <a:lnTo>
                    <a:pt x="431" y="49"/>
                  </a:lnTo>
                  <a:lnTo>
                    <a:pt x="446" y="45"/>
                  </a:lnTo>
                  <a:lnTo>
                    <a:pt x="464" y="43"/>
                  </a:lnTo>
                  <a:lnTo>
                    <a:pt x="480" y="42"/>
                  </a:lnTo>
                  <a:lnTo>
                    <a:pt x="497" y="41"/>
                  </a:lnTo>
                  <a:lnTo>
                    <a:pt x="497" y="0"/>
                  </a:lnTo>
                  <a:lnTo>
                    <a:pt x="458" y="2"/>
                  </a:lnTo>
                  <a:lnTo>
                    <a:pt x="421" y="11"/>
                  </a:lnTo>
                  <a:lnTo>
                    <a:pt x="384" y="22"/>
                  </a:lnTo>
                  <a:lnTo>
                    <a:pt x="351" y="38"/>
                  </a:lnTo>
                  <a:lnTo>
                    <a:pt x="317" y="58"/>
                  </a:lnTo>
                  <a:lnTo>
                    <a:pt x="287" y="82"/>
                  </a:lnTo>
                  <a:lnTo>
                    <a:pt x="258" y="107"/>
                  </a:lnTo>
                  <a:lnTo>
                    <a:pt x="232" y="137"/>
                  </a:lnTo>
                  <a:lnTo>
                    <a:pt x="208" y="168"/>
                  </a:lnTo>
                  <a:lnTo>
                    <a:pt x="187" y="203"/>
                  </a:lnTo>
                  <a:lnTo>
                    <a:pt x="167" y="237"/>
                  </a:lnTo>
                  <a:lnTo>
                    <a:pt x="151" y="274"/>
                  </a:lnTo>
                  <a:lnTo>
                    <a:pt x="139" y="312"/>
                  </a:lnTo>
                  <a:lnTo>
                    <a:pt x="129" y="352"/>
                  </a:lnTo>
                  <a:lnTo>
                    <a:pt x="122" y="390"/>
                  </a:lnTo>
                  <a:lnTo>
                    <a:pt x="119" y="4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6"/>
            <p:cNvSpPr>
              <a:spLocks/>
            </p:cNvSpPr>
            <p:nvPr/>
          </p:nvSpPr>
          <p:spPr bwMode="auto">
            <a:xfrm>
              <a:off x="5964238" y="5715000"/>
              <a:ext cx="153988" cy="131763"/>
            </a:xfrm>
            <a:custGeom>
              <a:avLst/>
              <a:gdLst>
                <a:gd name="T0" fmla="*/ 95 w 192"/>
                <a:gd name="T1" fmla="*/ 167 h 167"/>
                <a:gd name="T2" fmla="*/ 87 w 192"/>
                <a:gd name="T3" fmla="*/ 167 h 167"/>
                <a:gd name="T4" fmla="*/ 80 w 192"/>
                <a:gd name="T5" fmla="*/ 166 h 167"/>
                <a:gd name="T6" fmla="*/ 72 w 192"/>
                <a:gd name="T7" fmla="*/ 164 h 167"/>
                <a:gd name="T8" fmla="*/ 65 w 192"/>
                <a:gd name="T9" fmla="*/ 161 h 167"/>
                <a:gd name="T10" fmla="*/ 58 w 192"/>
                <a:gd name="T11" fmla="*/ 157 h 167"/>
                <a:gd name="T12" fmla="*/ 51 w 192"/>
                <a:gd name="T13" fmla="*/ 153 h 167"/>
                <a:gd name="T14" fmla="*/ 45 w 192"/>
                <a:gd name="T15" fmla="*/ 148 h 167"/>
                <a:gd name="T16" fmla="*/ 38 w 192"/>
                <a:gd name="T17" fmla="*/ 142 h 167"/>
                <a:gd name="T18" fmla="*/ 30 w 192"/>
                <a:gd name="T19" fmla="*/ 132 h 167"/>
                <a:gd name="T20" fmla="*/ 21 w 192"/>
                <a:gd name="T21" fmla="*/ 121 h 167"/>
                <a:gd name="T22" fmla="*/ 15 w 192"/>
                <a:gd name="T23" fmla="*/ 109 h 167"/>
                <a:gd name="T24" fmla="*/ 10 w 192"/>
                <a:gd name="T25" fmla="*/ 96 h 167"/>
                <a:gd name="T26" fmla="*/ 5 w 192"/>
                <a:gd name="T27" fmla="*/ 83 h 167"/>
                <a:gd name="T28" fmla="*/ 2 w 192"/>
                <a:gd name="T29" fmla="*/ 70 h 167"/>
                <a:gd name="T30" fmla="*/ 1 w 192"/>
                <a:gd name="T31" fmla="*/ 55 h 167"/>
                <a:gd name="T32" fmla="*/ 0 w 192"/>
                <a:gd name="T33" fmla="*/ 40 h 167"/>
                <a:gd name="T34" fmla="*/ 0 w 192"/>
                <a:gd name="T35" fmla="*/ 29 h 167"/>
                <a:gd name="T36" fmla="*/ 1 w 192"/>
                <a:gd name="T37" fmla="*/ 20 h 167"/>
                <a:gd name="T38" fmla="*/ 2 w 192"/>
                <a:gd name="T39" fmla="*/ 10 h 167"/>
                <a:gd name="T40" fmla="*/ 4 w 192"/>
                <a:gd name="T41" fmla="*/ 0 h 167"/>
                <a:gd name="T42" fmla="*/ 187 w 192"/>
                <a:gd name="T43" fmla="*/ 0 h 167"/>
                <a:gd name="T44" fmla="*/ 189 w 192"/>
                <a:gd name="T45" fmla="*/ 10 h 167"/>
                <a:gd name="T46" fmla="*/ 191 w 192"/>
                <a:gd name="T47" fmla="*/ 20 h 167"/>
                <a:gd name="T48" fmla="*/ 192 w 192"/>
                <a:gd name="T49" fmla="*/ 29 h 167"/>
                <a:gd name="T50" fmla="*/ 192 w 192"/>
                <a:gd name="T51" fmla="*/ 40 h 167"/>
                <a:gd name="T52" fmla="*/ 190 w 192"/>
                <a:gd name="T53" fmla="*/ 65 h 167"/>
                <a:gd name="T54" fmla="*/ 184 w 192"/>
                <a:gd name="T55" fmla="*/ 89 h 167"/>
                <a:gd name="T56" fmla="*/ 176 w 192"/>
                <a:gd name="T57" fmla="*/ 111 h 167"/>
                <a:gd name="T58" fmla="*/ 163 w 192"/>
                <a:gd name="T59" fmla="*/ 129 h 167"/>
                <a:gd name="T60" fmla="*/ 149 w 192"/>
                <a:gd name="T61" fmla="*/ 146 h 167"/>
                <a:gd name="T62" fmla="*/ 133 w 192"/>
                <a:gd name="T63" fmla="*/ 157 h 167"/>
                <a:gd name="T64" fmla="*/ 115 w 192"/>
                <a:gd name="T65" fmla="*/ 165 h 167"/>
                <a:gd name="T66" fmla="*/ 95 w 192"/>
                <a:gd name="T67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2" h="167">
                  <a:moveTo>
                    <a:pt x="95" y="167"/>
                  </a:moveTo>
                  <a:lnTo>
                    <a:pt x="87" y="167"/>
                  </a:lnTo>
                  <a:lnTo>
                    <a:pt x="80" y="166"/>
                  </a:lnTo>
                  <a:lnTo>
                    <a:pt x="72" y="164"/>
                  </a:lnTo>
                  <a:lnTo>
                    <a:pt x="65" y="161"/>
                  </a:lnTo>
                  <a:lnTo>
                    <a:pt x="58" y="157"/>
                  </a:lnTo>
                  <a:lnTo>
                    <a:pt x="51" y="153"/>
                  </a:lnTo>
                  <a:lnTo>
                    <a:pt x="45" y="148"/>
                  </a:lnTo>
                  <a:lnTo>
                    <a:pt x="38" y="142"/>
                  </a:lnTo>
                  <a:lnTo>
                    <a:pt x="30" y="132"/>
                  </a:lnTo>
                  <a:lnTo>
                    <a:pt x="21" y="121"/>
                  </a:lnTo>
                  <a:lnTo>
                    <a:pt x="15" y="109"/>
                  </a:lnTo>
                  <a:lnTo>
                    <a:pt x="10" y="96"/>
                  </a:lnTo>
                  <a:lnTo>
                    <a:pt x="5" y="83"/>
                  </a:lnTo>
                  <a:lnTo>
                    <a:pt x="2" y="70"/>
                  </a:lnTo>
                  <a:lnTo>
                    <a:pt x="1" y="55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1" y="20"/>
                  </a:lnTo>
                  <a:lnTo>
                    <a:pt x="2" y="10"/>
                  </a:lnTo>
                  <a:lnTo>
                    <a:pt x="4" y="0"/>
                  </a:lnTo>
                  <a:lnTo>
                    <a:pt x="187" y="0"/>
                  </a:lnTo>
                  <a:lnTo>
                    <a:pt x="189" y="10"/>
                  </a:lnTo>
                  <a:lnTo>
                    <a:pt x="191" y="20"/>
                  </a:lnTo>
                  <a:lnTo>
                    <a:pt x="192" y="29"/>
                  </a:lnTo>
                  <a:lnTo>
                    <a:pt x="192" y="40"/>
                  </a:lnTo>
                  <a:lnTo>
                    <a:pt x="190" y="65"/>
                  </a:lnTo>
                  <a:lnTo>
                    <a:pt x="184" y="89"/>
                  </a:lnTo>
                  <a:lnTo>
                    <a:pt x="176" y="111"/>
                  </a:lnTo>
                  <a:lnTo>
                    <a:pt x="163" y="129"/>
                  </a:lnTo>
                  <a:lnTo>
                    <a:pt x="149" y="146"/>
                  </a:lnTo>
                  <a:lnTo>
                    <a:pt x="133" y="157"/>
                  </a:lnTo>
                  <a:lnTo>
                    <a:pt x="115" y="165"/>
                  </a:lnTo>
                  <a:lnTo>
                    <a:pt x="95" y="16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7"/>
            <p:cNvSpPr>
              <a:spLocks/>
            </p:cNvSpPr>
            <p:nvPr/>
          </p:nvSpPr>
          <p:spPr bwMode="auto">
            <a:xfrm>
              <a:off x="5981700" y="5643563"/>
              <a:ext cx="119063" cy="39688"/>
            </a:xfrm>
            <a:custGeom>
              <a:avLst/>
              <a:gdLst>
                <a:gd name="T0" fmla="*/ 151 w 151"/>
                <a:gd name="T1" fmla="*/ 48 h 48"/>
                <a:gd name="T2" fmla="*/ 0 w 151"/>
                <a:gd name="T3" fmla="*/ 48 h 48"/>
                <a:gd name="T4" fmla="*/ 4 w 151"/>
                <a:gd name="T5" fmla="*/ 42 h 48"/>
                <a:gd name="T6" fmla="*/ 8 w 151"/>
                <a:gd name="T7" fmla="*/ 37 h 48"/>
                <a:gd name="T8" fmla="*/ 13 w 151"/>
                <a:gd name="T9" fmla="*/ 31 h 48"/>
                <a:gd name="T10" fmla="*/ 18 w 151"/>
                <a:gd name="T11" fmla="*/ 25 h 48"/>
                <a:gd name="T12" fmla="*/ 25 w 151"/>
                <a:gd name="T13" fmla="*/ 19 h 48"/>
                <a:gd name="T14" fmla="*/ 31 w 151"/>
                <a:gd name="T15" fmla="*/ 15 h 48"/>
                <a:gd name="T16" fmla="*/ 38 w 151"/>
                <a:gd name="T17" fmla="*/ 10 h 48"/>
                <a:gd name="T18" fmla="*/ 45 w 151"/>
                <a:gd name="T19" fmla="*/ 7 h 48"/>
                <a:gd name="T20" fmla="*/ 52 w 151"/>
                <a:gd name="T21" fmla="*/ 3 h 48"/>
                <a:gd name="T22" fmla="*/ 60 w 151"/>
                <a:gd name="T23" fmla="*/ 1 h 48"/>
                <a:gd name="T24" fmla="*/ 67 w 151"/>
                <a:gd name="T25" fmla="*/ 0 h 48"/>
                <a:gd name="T26" fmla="*/ 75 w 151"/>
                <a:gd name="T27" fmla="*/ 0 h 48"/>
                <a:gd name="T28" fmla="*/ 83 w 151"/>
                <a:gd name="T29" fmla="*/ 0 h 48"/>
                <a:gd name="T30" fmla="*/ 91 w 151"/>
                <a:gd name="T31" fmla="*/ 1 h 48"/>
                <a:gd name="T32" fmla="*/ 98 w 151"/>
                <a:gd name="T33" fmla="*/ 3 h 48"/>
                <a:gd name="T34" fmla="*/ 106 w 151"/>
                <a:gd name="T35" fmla="*/ 7 h 48"/>
                <a:gd name="T36" fmla="*/ 113 w 151"/>
                <a:gd name="T37" fmla="*/ 10 h 48"/>
                <a:gd name="T38" fmla="*/ 120 w 151"/>
                <a:gd name="T39" fmla="*/ 15 h 48"/>
                <a:gd name="T40" fmla="*/ 127 w 151"/>
                <a:gd name="T41" fmla="*/ 19 h 48"/>
                <a:gd name="T42" fmla="*/ 133 w 151"/>
                <a:gd name="T43" fmla="*/ 25 h 48"/>
                <a:gd name="T44" fmla="*/ 137 w 151"/>
                <a:gd name="T45" fmla="*/ 31 h 48"/>
                <a:gd name="T46" fmla="*/ 142 w 151"/>
                <a:gd name="T47" fmla="*/ 37 h 48"/>
                <a:gd name="T48" fmla="*/ 147 w 151"/>
                <a:gd name="T49" fmla="*/ 42 h 48"/>
                <a:gd name="T50" fmla="*/ 151 w 151"/>
                <a:gd name="T5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1" h="48">
                  <a:moveTo>
                    <a:pt x="151" y="48"/>
                  </a:moveTo>
                  <a:lnTo>
                    <a:pt x="0" y="48"/>
                  </a:lnTo>
                  <a:lnTo>
                    <a:pt x="4" y="42"/>
                  </a:lnTo>
                  <a:lnTo>
                    <a:pt x="8" y="37"/>
                  </a:lnTo>
                  <a:lnTo>
                    <a:pt x="13" y="31"/>
                  </a:lnTo>
                  <a:lnTo>
                    <a:pt x="18" y="25"/>
                  </a:lnTo>
                  <a:lnTo>
                    <a:pt x="25" y="19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3"/>
                  </a:lnTo>
                  <a:lnTo>
                    <a:pt x="60" y="1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6" y="7"/>
                  </a:lnTo>
                  <a:lnTo>
                    <a:pt x="113" y="10"/>
                  </a:lnTo>
                  <a:lnTo>
                    <a:pt x="120" y="15"/>
                  </a:lnTo>
                  <a:lnTo>
                    <a:pt x="127" y="19"/>
                  </a:lnTo>
                  <a:lnTo>
                    <a:pt x="133" y="25"/>
                  </a:lnTo>
                  <a:lnTo>
                    <a:pt x="137" y="31"/>
                  </a:lnTo>
                  <a:lnTo>
                    <a:pt x="142" y="37"/>
                  </a:lnTo>
                  <a:lnTo>
                    <a:pt x="147" y="42"/>
                  </a:lnTo>
                  <a:lnTo>
                    <a:pt x="151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auto">
            <a:xfrm>
              <a:off x="6288088" y="5686425"/>
              <a:ext cx="25400" cy="26988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8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8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8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auto">
            <a:xfrm>
              <a:off x="6337300" y="5686425"/>
              <a:ext cx="28575" cy="26988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3 w 35"/>
                <a:gd name="T7" fmla="*/ 24 h 33"/>
                <a:gd name="T8" fmla="*/ 35 w 35"/>
                <a:gd name="T9" fmla="*/ 17 h 33"/>
                <a:gd name="T10" fmla="*/ 33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auto">
            <a:xfrm>
              <a:off x="6389688" y="5686425"/>
              <a:ext cx="25400" cy="26988"/>
            </a:xfrm>
            <a:custGeom>
              <a:avLst/>
              <a:gdLst>
                <a:gd name="T0" fmla="*/ 17 w 34"/>
                <a:gd name="T1" fmla="*/ 33 h 33"/>
                <a:gd name="T2" fmla="*/ 24 w 34"/>
                <a:gd name="T3" fmla="*/ 32 h 33"/>
                <a:gd name="T4" fmla="*/ 29 w 34"/>
                <a:gd name="T5" fmla="*/ 29 h 33"/>
                <a:gd name="T6" fmla="*/ 33 w 34"/>
                <a:gd name="T7" fmla="*/ 24 h 33"/>
                <a:gd name="T8" fmla="*/ 34 w 34"/>
                <a:gd name="T9" fmla="*/ 17 h 33"/>
                <a:gd name="T10" fmla="*/ 33 w 34"/>
                <a:gd name="T11" fmla="*/ 10 h 33"/>
                <a:gd name="T12" fmla="*/ 29 w 34"/>
                <a:gd name="T13" fmla="*/ 4 h 33"/>
                <a:gd name="T14" fmla="*/ 24 w 34"/>
                <a:gd name="T15" fmla="*/ 1 h 33"/>
                <a:gd name="T16" fmla="*/ 17 w 34"/>
                <a:gd name="T17" fmla="*/ 0 h 33"/>
                <a:gd name="T18" fmla="*/ 10 w 34"/>
                <a:gd name="T19" fmla="*/ 1 h 33"/>
                <a:gd name="T20" fmla="*/ 5 w 34"/>
                <a:gd name="T21" fmla="*/ 4 h 33"/>
                <a:gd name="T22" fmla="*/ 2 w 34"/>
                <a:gd name="T23" fmla="*/ 10 h 33"/>
                <a:gd name="T24" fmla="*/ 0 w 34"/>
                <a:gd name="T25" fmla="*/ 17 h 33"/>
                <a:gd name="T26" fmla="*/ 2 w 34"/>
                <a:gd name="T27" fmla="*/ 24 h 33"/>
                <a:gd name="T28" fmla="*/ 5 w 34"/>
                <a:gd name="T29" fmla="*/ 29 h 33"/>
                <a:gd name="T30" fmla="*/ 10 w 34"/>
                <a:gd name="T31" fmla="*/ 32 h 33"/>
                <a:gd name="T32" fmla="*/ 17 w 34"/>
                <a:gd name="T3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3">
                  <a:moveTo>
                    <a:pt x="17" y="33"/>
                  </a:moveTo>
                  <a:lnTo>
                    <a:pt x="24" y="32"/>
                  </a:lnTo>
                  <a:lnTo>
                    <a:pt x="29" y="29"/>
                  </a:lnTo>
                  <a:lnTo>
                    <a:pt x="33" y="24"/>
                  </a:lnTo>
                  <a:lnTo>
                    <a:pt x="34" y="17"/>
                  </a:lnTo>
                  <a:lnTo>
                    <a:pt x="33" y="10"/>
                  </a:lnTo>
                  <a:lnTo>
                    <a:pt x="29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5" y="4"/>
                  </a:lnTo>
                  <a:lnTo>
                    <a:pt x="2" y="10"/>
                  </a:lnTo>
                  <a:lnTo>
                    <a:pt x="0" y="17"/>
                  </a:lnTo>
                  <a:lnTo>
                    <a:pt x="2" y="24"/>
                  </a:lnTo>
                  <a:lnTo>
                    <a:pt x="5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auto">
            <a:xfrm>
              <a:off x="6438900" y="5686425"/>
              <a:ext cx="28575" cy="26988"/>
            </a:xfrm>
            <a:custGeom>
              <a:avLst/>
              <a:gdLst>
                <a:gd name="T0" fmla="*/ 17 w 34"/>
                <a:gd name="T1" fmla="*/ 33 h 33"/>
                <a:gd name="T2" fmla="*/ 24 w 34"/>
                <a:gd name="T3" fmla="*/ 32 h 33"/>
                <a:gd name="T4" fmla="*/ 30 w 34"/>
                <a:gd name="T5" fmla="*/ 29 h 33"/>
                <a:gd name="T6" fmla="*/ 33 w 34"/>
                <a:gd name="T7" fmla="*/ 24 h 33"/>
                <a:gd name="T8" fmla="*/ 34 w 34"/>
                <a:gd name="T9" fmla="*/ 17 h 33"/>
                <a:gd name="T10" fmla="*/ 33 w 34"/>
                <a:gd name="T11" fmla="*/ 10 h 33"/>
                <a:gd name="T12" fmla="*/ 30 w 34"/>
                <a:gd name="T13" fmla="*/ 4 h 33"/>
                <a:gd name="T14" fmla="*/ 24 w 34"/>
                <a:gd name="T15" fmla="*/ 1 h 33"/>
                <a:gd name="T16" fmla="*/ 17 w 34"/>
                <a:gd name="T17" fmla="*/ 0 h 33"/>
                <a:gd name="T18" fmla="*/ 10 w 34"/>
                <a:gd name="T19" fmla="*/ 1 h 33"/>
                <a:gd name="T20" fmla="*/ 6 w 34"/>
                <a:gd name="T21" fmla="*/ 4 h 33"/>
                <a:gd name="T22" fmla="*/ 1 w 34"/>
                <a:gd name="T23" fmla="*/ 10 h 33"/>
                <a:gd name="T24" fmla="*/ 0 w 34"/>
                <a:gd name="T25" fmla="*/ 17 h 33"/>
                <a:gd name="T26" fmla="*/ 1 w 34"/>
                <a:gd name="T27" fmla="*/ 24 h 33"/>
                <a:gd name="T28" fmla="*/ 6 w 34"/>
                <a:gd name="T29" fmla="*/ 29 h 33"/>
                <a:gd name="T30" fmla="*/ 10 w 34"/>
                <a:gd name="T31" fmla="*/ 32 h 33"/>
                <a:gd name="T32" fmla="*/ 17 w 34"/>
                <a:gd name="T3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3" y="24"/>
                  </a:lnTo>
                  <a:lnTo>
                    <a:pt x="34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auto">
            <a:xfrm>
              <a:off x="6288088" y="5734050"/>
              <a:ext cx="25400" cy="26988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8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8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8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auto">
            <a:xfrm>
              <a:off x="6337300" y="5734050"/>
              <a:ext cx="28575" cy="26988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3 w 35"/>
                <a:gd name="T7" fmla="*/ 24 h 33"/>
                <a:gd name="T8" fmla="*/ 35 w 35"/>
                <a:gd name="T9" fmla="*/ 17 h 33"/>
                <a:gd name="T10" fmla="*/ 33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auto">
            <a:xfrm>
              <a:off x="6389688" y="5734050"/>
              <a:ext cx="25400" cy="26988"/>
            </a:xfrm>
            <a:custGeom>
              <a:avLst/>
              <a:gdLst>
                <a:gd name="T0" fmla="*/ 17 w 34"/>
                <a:gd name="T1" fmla="*/ 33 h 33"/>
                <a:gd name="T2" fmla="*/ 24 w 34"/>
                <a:gd name="T3" fmla="*/ 32 h 33"/>
                <a:gd name="T4" fmla="*/ 29 w 34"/>
                <a:gd name="T5" fmla="*/ 29 h 33"/>
                <a:gd name="T6" fmla="*/ 33 w 34"/>
                <a:gd name="T7" fmla="*/ 24 h 33"/>
                <a:gd name="T8" fmla="*/ 34 w 34"/>
                <a:gd name="T9" fmla="*/ 17 h 33"/>
                <a:gd name="T10" fmla="*/ 33 w 34"/>
                <a:gd name="T11" fmla="*/ 10 h 33"/>
                <a:gd name="T12" fmla="*/ 29 w 34"/>
                <a:gd name="T13" fmla="*/ 4 h 33"/>
                <a:gd name="T14" fmla="*/ 24 w 34"/>
                <a:gd name="T15" fmla="*/ 1 h 33"/>
                <a:gd name="T16" fmla="*/ 17 w 34"/>
                <a:gd name="T17" fmla="*/ 0 h 33"/>
                <a:gd name="T18" fmla="*/ 10 w 34"/>
                <a:gd name="T19" fmla="*/ 1 h 33"/>
                <a:gd name="T20" fmla="*/ 5 w 34"/>
                <a:gd name="T21" fmla="*/ 4 h 33"/>
                <a:gd name="T22" fmla="*/ 2 w 34"/>
                <a:gd name="T23" fmla="*/ 10 h 33"/>
                <a:gd name="T24" fmla="*/ 0 w 34"/>
                <a:gd name="T25" fmla="*/ 17 h 33"/>
                <a:gd name="T26" fmla="*/ 2 w 34"/>
                <a:gd name="T27" fmla="*/ 24 h 33"/>
                <a:gd name="T28" fmla="*/ 5 w 34"/>
                <a:gd name="T29" fmla="*/ 29 h 33"/>
                <a:gd name="T30" fmla="*/ 10 w 34"/>
                <a:gd name="T31" fmla="*/ 32 h 33"/>
                <a:gd name="T32" fmla="*/ 17 w 34"/>
                <a:gd name="T3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3">
                  <a:moveTo>
                    <a:pt x="17" y="33"/>
                  </a:moveTo>
                  <a:lnTo>
                    <a:pt x="24" y="32"/>
                  </a:lnTo>
                  <a:lnTo>
                    <a:pt x="29" y="29"/>
                  </a:lnTo>
                  <a:lnTo>
                    <a:pt x="33" y="24"/>
                  </a:lnTo>
                  <a:lnTo>
                    <a:pt x="34" y="17"/>
                  </a:lnTo>
                  <a:lnTo>
                    <a:pt x="33" y="10"/>
                  </a:lnTo>
                  <a:lnTo>
                    <a:pt x="29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5" y="4"/>
                  </a:lnTo>
                  <a:lnTo>
                    <a:pt x="2" y="10"/>
                  </a:lnTo>
                  <a:lnTo>
                    <a:pt x="0" y="17"/>
                  </a:lnTo>
                  <a:lnTo>
                    <a:pt x="2" y="24"/>
                  </a:lnTo>
                  <a:lnTo>
                    <a:pt x="5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auto">
            <a:xfrm>
              <a:off x="6438900" y="5734050"/>
              <a:ext cx="28575" cy="26988"/>
            </a:xfrm>
            <a:custGeom>
              <a:avLst/>
              <a:gdLst>
                <a:gd name="T0" fmla="*/ 17 w 34"/>
                <a:gd name="T1" fmla="*/ 33 h 33"/>
                <a:gd name="T2" fmla="*/ 24 w 34"/>
                <a:gd name="T3" fmla="*/ 32 h 33"/>
                <a:gd name="T4" fmla="*/ 30 w 34"/>
                <a:gd name="T5" fmla="*/ 29 h 33"/>
                <a:gd name="T6" fmla="*/ 33 w 34"/>
                <a:gd name="T7" fmla="*/ 24 h 33"/>
                <a:gd name="T8" fmla="*/ 34 w 34"/>
                <a:gd name="T9" fmla="*/ 17 h 33"/>
                <a:gd name="T10" fmla="*/ 33 w 34"/>
                <a:gd name="T11" fmla="*/ 10 h 33"/>
                <a:gd name="T12" fmla="*/ 30 w 34"/>
                <a:gd name="T13" fmla="*/ 4 h 33"/>
                <a:gd name="T14" fmla="*/ 24 w 34"/>
                <a:gd name="T15" fmla="*/ 1 h 33"/>
                <a:gd name="T16" fmla="*/ 17 w 34"/>
                <a:gd name="T17" fmla="*/ 0 h 33"/>
                <a:gd name="T18" fmla="*/ 10 w 34"/>
                <a:gd name="T19" fmla="*/ 1 h 33"/>
                <a:gd name="T20" fmla="*/ 6 w 34"/>
                <a:gd name="T21" fmla="*/ 4 h 33"/>
                <a:gd name="T22" fmla="*/ 1 w 34"/>
                <a:gd name="T23" fmla="*/ 10 h 33"/>
                <a:gd name="T24" fmla="*/ 0 w 34"/>
                <a:gd name="T25" fmla="*/ 17 h 33"/>
                <a:gd name="T26" fmla="*/ 1 w 34"/>
                <a:gd name="T27" fmla="*/ 24 h 33"/>
                <a:gd name="T28" fmla="*/ 6 w 34"/>
                <a:gd name="T29" fmla="*/ 29 h 33"/>
                <a:gd name="T30" fmla="*/ 10 w 34"/>
                <a:gd name="T31" fmla="*/ 32 h 33"/>
                <a:gd name="T32" fmla="*/ 17 w 34"/>
                <a:gd name="T3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3" y="24"/>
                  </a:lnTo>
                  <a:lnTo>
                    <a:pt x="34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auto">
            <a:xfrm>
              <a:off x="6288088" y="5781675"/>
              <a:ext cx="25400" cy="26988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8 w 33"/>
                <a:gd name="T5" fmla="*/ 28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8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8 h 33"/>
                <a:gd name="T30" fmla="*/ 9 w 33"/>
                <a:gd name="T31" fmla="*/ 32 h 33"/>
                <a:gd name="T32" fmla="*/ 16 w 33"/>
                <a:gd name="T3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8" y="28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6"/>
            <p:cNvSpPr>
              <a:spLocks/>
            </p:cNvSpPr>
            <p:nvPr/>
          </p:nvSpPr>
          <p:spPr bwMode="auto">
            <a:xfrm>
              <a:off x="6337300" y="5781675"/>
              <a:ext cx="28575" cy="26988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8 h 33"/>
                <a:gd name="T6" fmla="*/ 33 w 35"/>
                <a:gd name="T7" fmla="*/ 24 h 33"/>
                <a:gd name="T8" fmla="*/ 35 w 35"/>
                <a:gd name="T9" fmla="*/ 17 h 33"/>
                <a:gd name="T10" fmla="*/ 33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8 h 33"/>
                <a:gd name="T30" fmla="*/ 10 w 35"/>
                <a:gd name="T31" fmla="*/ 32 h 33"/>
                <a:gd name="T32" fmla="*/ 17 w 35"/>
                <a:gd name="T3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8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7"/>
            <p:cNvSpPr>
              <a:spLocks/>
            </p:cNvSpPr>
            <p:nvPr/>
          </p:nvSpPr>
          <p:spPr bwMode="auto">
            <a:xfrm>
              <a:off x="6389688" y="5781675"/>
              <a:ext cx="25400" cy="26988"/>
            </a:xfrm>
            <a:custGeom>
              <a:avLst/>
              <a:gdLst>
                <a:gd name="T0" fmla="*/ 17 w 34"/>
                <a:gd name="T1" fmla="*/ 33 h 33"/>
                <a:gd name="T2" fmla="*/ 24 w 34"/>
                <a:gd name="T3" fmla="*/ 32 h 33"/>
                <a:gd name="T4" fmla="*/ 29 w 34"/>
                <a:gd name="T5" fmla="*/ 28 h 33"/>
                <a:gd name="T6" fmla="*/ 33 w 34"/>
                <a:gd name="T7" fmla="*/ 24 h 33"/>
                <a:gd name="T8" fmla="*/ 34 w 34"/>
                <a:gd name="T9" fmla="*/ 17 h 33"/>
                <a:gd name="T10" fmla="*/ 33 w 34"/>
                <a:gd name="T11" fmla="*/ 10 h 33"/>
                <a:gd name="T12" fmla="*/ 29 w 34"/>
                <a:gd name="T13" fmla="*/ 4 h 33"/>
                <a:gd name="T14" fmla="*/ 24 w 34"/>
                <a:gd name="T15" fmla="*/ 1 h 33"/>
                <a:gd name="T16" fmla="*/ 17 w 34"/>
                <a:gd name="T17" fmla="*/ 0 h 33"/>
                <a:gd name="T18" fmla="*/ 10 w 34"/>
                <a:gd name="T19" fmla="*/ 1 h 33"/>
                <a:gd name="T20" fmla="*/ 5 w 34"/>
                <a:gd name="T21" fmla="*/ 4 h 33"/>
                <a:gd name="T22" fmla="*/ 2 w 34"/>
                <a:gd name="T23" fmla="*/ 10 h 33"/>
                <a:gd name="T24" fmla="*/ 0 w 34"/>
                <a:gd name="T25" fmla="*/ 17 h 33"/>
                <a:gd name="T26" fmla="*/ 2 w 34"/>
                <a:gd name="T27" fmla="*/ 24 h 33"/>
                <a:gd name="T28" fmla="*/ 5 w 34"/>
                <a:gd name="T29" fmla="*/ 28 h 33"/>
                <a:gd name="T30" fmla="*/ 10 w 34"/>
                <a:gd name="T31" fmla="*/ 32 h 33"/>
                <a:gd name="T32" fmla="*/ 17 w 34"/>
                <a:gd name="T3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3">
                  <a:moveTo>
                    <a:pt x="17" y="33"/>
                  </a:moveTo>
                  <a:lnTo>
                    <a:pt x="24" y="32"/>
                  </a:lnTo>
                  <a:lnTo>
                    <a:pt x="29" y="28"/>
                  </a:lnTo>
                  <a:lnTo>
                    <a:pt x="33" y="24"/>
                  </a:lnTo>
                  <a:lnTo>
                    <a:pt x="34" y="17"/>
                  </a:lnTo>
                  <a:lnTo>
                    <a:pt x="33" y="10"/>
                  </a:lnTo>
                  <a:lnTo>
                    <a:pt x="29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5" y="4"/>
                  </a:lnTo>
                  <a:lnTo>
                    <a:pt x="2" y="10"/>
                  </a:lnTo>
                  <a:lnTo>
                    <a:pt x="0" y="17"/>
                  </a:lnTo>
                  <a:lnTo>
                    <a:pt x="2" y="24"/>
                  </a:lnTo>
                  <a:lnTo>
                    <a:pt x="5" y="28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8"/>
            <p:cNvSpPr>
              <a:spLocks/>
            </p:cNvSpPr>
            <p:nvPr/>
          </p:nvSpPr>
          <p:spPr bwMode="auto">
            <a:xfrm>
              <a:off x="6438900" y="5781675"/>
              <a:ext cx="28575" cy="26988"/>
            </a:xfrm>
            <a:custGeom>
              <a:avLst/>
              <a:gdLst>
                <a:gd name="T0" fmla="*/ 17 w 34"/>
                <a:gd name="T1" fmla="*/ 33 h 33"/>
                <a:gd name="T2" fmla="*/ 24 w 34"/>
                <a:gd name="T3" fmla="*/ 32 h 33"/>
                <a:gd name="T4" fmla="*/ 30 w 34"/>
                <a:gd name="T5" fmla="*/ 28 h 33"/>
                <a:gd name="T6" fmla="*/ 33 w 34"/>
                <a:gd name="T7" fmla="*/ 24 h 33"/>
                <a:gd name="T8" fmla="*/ 34 w 34"/>
                <a:gd name="T9" fmla="*/ 17 h 33"/>
                <a:gd name="T10" fmla="*/ 33 w 34"/>
                <a:gd name="T11" fmla="*/ 10 h 33"/>
                <a:gd name="T12" fmla="*/ 30 w 34"/>
                <a:gd name="T13" fmla="*/ 4 h 33"/>
                <a:gd name="T14" fmla="*/ 24 w 34"/>
                <a:gd name="T15" fmla="*/ 1 h 33"/>
                <a:gd name="T16" fmla="*/ 17 w 34"/>
                <a:gd name="T17" fmla="*/ 0 h 33"/>
                <a:gd name="T18" fmla="*/ 10 w 34"/>
                <a:gd name="T19" fmla="*/ 1 h 33"/>
                <a:gd name="T20" fmla="*/ 6 w 34"/>
                <a:gd name="T21" fmla="*/ 4 h 33"/>
                <a:gd name="T22" fmla="*/ 1 w 34"/>
                <a:gd name="T23" fmla="*/ 10 h 33"/>
                <a:gd name="T24" fmla="*/ 0 w 34"/>
                <a:gd name="T25" fmla="*/ 17 h 33"/>
                <a:gd name="T26" fmla="*/ 1 w 34"/>
                <a:gd name="T27" fmla="*/ 24 h 33"/>
                <a:gd name="T28" fmla="*/ 6 w 34"/>
                <a:gd name="T29" fmla="*/ 28 h 33"/>
                <a:gd name="T30" fmla="*/ 10 w 34"/>
                <a:gd name="T31" fmla="*/ 32 h 33"/>
                <a:gd name="T32" fmla="*/ 17 w 34"/>
                <a:gd name="T3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3">
                  <a:moveTo>
                    <a:pt x="17" y="33"/>
                  </a:moveTo>
                  <a:lnTo>
                    <a:pt x="24" y="32"/>
                  </a:lnTo>
                  <a:lnTo>
                    <a:pt x="30" y="28"/>
                  </a:lnTo>
                  <a:lnTo>
                    <a:pt x="33" y="24"/>
                  </a:lnTo>
                  <a:lnTo>
                    <a:pt x="34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5" name="Group 84"/>
          <p:cNvGrpSpPr/>
          <p:nvPr userDrawn="1">
            <p:custDataLst>
              <p:tags r:id="rId5"/>
            </p:custDataLst>
          </p:nvPr>
        </p:nvGrpSpPr>
        <p:grpSpPr>
          <a:xfrm rot="960290">
            <a:off x="4865020" y="2697035"/>
            <a:ext cx="878718" cy="1101748"/>
            <a:chOff x="5456238" y="4740275"/>
            <a:chExt cx="1144588" cy="1435100"/>
          </a:xfrm>
        </p:grpSpPr>
        <p:sp>
          <p:nvSpPr>
            <p:cNvPr id="86" name="Rectangle 112"/>
            <p:cNvSpPr>
              <a:spLocks noChangeArrowheads="1"/>
            </p:cNvSpPr>
            <p:nvPr/>
          </p:nvSpPr>
          <p:spPr bwMode="auto">
            <a:xfrm>
              <a:off x="5921375" y="5078413"/>
              <a:ext cx="60325" cy="396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113"/>
            <p:cNvSpPr>
              <a:spLocks noChangeArrowheads="1"/>
            </p:cNvSpPr>
            <p:nvPr/>
          </p:nvSpPr>
          <p:spPr bwMode="auto">
            <a:xfrm>
              <a:off x="6019800" y="5078413"/>
              <a:ext cx="61913" cy="396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114"/>
            <p:cNvSpPr>
              <a:spLocks noChangeArrowheads="1"/>
            </p:cNvSpPr>
            <p:nvPr/>
          </p:nvSpPr>
          <p:spPr bwMode="auto">
            <a:xfrm>
              <a:off x="6119813" y="5078413"/>
              <a:ext cx="61913" cy="396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115"/>
            <p:cNvSpPr>
              <a:spLocks noChangeArrowheads="1"/>
            </p:cNvSpPr>
            <p:nvPr/>
          </p:nvSpPr>
          <p:spPr bwMode="auto">
            <a:xfrm>
              <a:off x="6219825" y="5078413"/>
              <a:ext cx="60325" cy="396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116"/>
            <p:cNvSpPr>
              <a:spLocks noChangeArrowheads="1"/>
            </p:cNvSpPr>
            <p:nvPr/>
          </p:nvSpPr>
          <p:spPr bwMode="auto">
            <a:xfrm>
              <a:off x="5921375" y="5149850"/>
              <a:ext cx="60325" cy="396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117"/>
            <p:cNvSpPr>
              <a:spLocks noChangeArrowheads="1"/>
            </p:cNvSpPr>
            <p:nvPr/>
          </p:nvSpPr>
          <p:spPr bwMode="auto">
            <a:xfrm>
              <a:off x="6019800" y="5149850"/>
              <a:ext cx="61913" cy="396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118"/>
            <p:cNvSpPr>
              <a:spLocks noChangeArrowheads="1"/>
            </p:cNvSpPr>
            <p:nvPr/>
          </p:nvSpPr>
          <p:spPr bwMode="auto">
            <a:xfrm>
              <a:off x="6119813" y="5149850"/>
              <a:ext cx="61913" cy="396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119"/>
            <p:cNvSpPr>
              <a:spLocks noChangeArrowheads="1"/>
            </p:cNvSpPr>
            <p:nvPr/>
          </p:nvSpPr>
          <p:spPr bwMode="auto">
            <a:xfrm>
              <a:off x="6219825" y="5149850"/>
              <a:ext cx="60325" cy="396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120"/>
            <p:cNvSpPr>
              <a:spLocks noChangeArrowheads="1"/>
            </p:cNvSpPr>
            <p:nvPr/>
          </p:nvSpPr>
          <p:spPr bwMode="auto">
            <a:xfrm>
              <a:off x="5921375" y="5221288"/>
              <a:ext cx="60325" cy="396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121"/>
            <p:cNvSpPr>
              <a:spLocks noChangeArrowheads="1"/>
            </p:cNvSpPr>
            <p:nvPr/>
          </p:nvSpPr>
          <p:spPr bwMode="auto">
            <a:xfrm>
              <a:off x="6019800" y="5221288"/>
              <a:ext cx="61913" cy="396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122"/>
            <p:cNvSpPr>
              <a:spLocks noChangeArrowheads="1"/>
            </p:cNvSpPr>
            <p:nvPr/>
          </p:nvSpPr>
          <p:spPr bwMode="auto">
            <a:xfrm>
              <a:off x="6119813" y="5221288"/>
              <a:ext cx="61913" cy="396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123"/>
            <p:cNvSpPr>
              <a:spLocks noChangeArrowheads="1"/>
            </p:cNvSpPr>
            <p:nvPr/>
          </p:nvSpPr>
          <p:spPr bwMode="auto">
            <a:xfrm>
              <a:off x="6219825" y="5221288"/>
              <a:ext cx="60325" cy="396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26"/>
            <p:cNvSpPr>
              <a:spLocks/>
            </p:cNvSpPr>
            <p:nvPr/>
          </p:nvSpPr>
          <p:spPr bwMode="auto">
            <a:xfrm>
              <a:off x="5456238" y="4740275"/>
              <a:ext cx="1144588" cy="1435100"/>
            </a:xfrm>
            <a:custGeom>
              <a:avLst/>
              <a:gdLst>
                <a:gd name="T0" fmla="*/ 1083 w 1440"/>
                <a:gd name="T1" fmla="*/ 229 h 1809"/>
                <a:gd name="T2" fmla="*/ 1075 w 1440"/>
                <a:gd name="T3" fmla="*/ 208 h 1809"/>
                <a:gd name="T4" fmla="*/ 1062 w 1440"/>
                <a:gd name="T5" fmla="*/ 189 h 1809"/>
                <a:gd name="T6" fmla="*/ 1047 w 1440"/>
                <a:gd name="T7" fmla="*/ 174 h 1809"/>
                <a:gd name="T8" fmla="*/ 1028 w 1440"/>
                <a:gd name="T9" fmla="*/ 162 h 1809"/>
                <a:gd name="T10" fmla="*/ 1007 w 1440"/>
                <a:gd name="T11" fmla="*/ 153 h 1809"/>
                <a:gd name="T12" fmla="*/ 985 w 1440"/>
                <a:gd name="T13" fmla="*/ 148 h 1809"/>
                <a:gd name="T14" fmla="*/ 963 w 1440"/>
                <a:gd name="T15" fmla="*/ 148 h 1809"/>
                <a:gd name="T16" fmla="*/ 941 w 1440"/>
                <a:gd name="T17" fmla="*/ 153 h 1809"/>
                <a:gd name="T18" fmla="*/ 772 w 1440"/>
                <a:gd name="T19" fmla="*/ 189 h 1809"/>
                <a:gd name="T20" fmla="*/ 750 w 1440"/>
                <a:gd name="T21" fmla="*/ 171 h 1809"/>
                <a:gd name="T22" fmla="*/ 726 w 1440"/>
                <a:gd name="T23" fmla="*/ 155 h 1809"/>
                <a:gd name="T24" fmla="*/ 699 w 1440"/>
                <a:gd name="T25" fmla="*/ 140 h 1809"/>
                <a:gd name="T26" fmla="*/ 671 w 1440"/>
                <a:gd name="T27" fmla="*/ 128 h 1809"/>
                <a:gd name="T28" fmla="*/ 644 w 1440"/>
                <a:gd name="T29" fmla="*/ 118 h 1809"/>
                <a:gd name="T30" fmla="*/ 614 w 1440"/>
                <a:gd name="T31" fmla="*/ 111 h 1809"/>
                <a:gd name="T32" fmla="*/ 583 w 1440"/>
                <a:gd name="T33" fmla="*/ 108 h 1809"/>
                <a:gd name="T34" fmla="*/ 568 w 1440"/>
                <a:gd name="T35" fmla="*/ 99 h 1809"/>
                <a:gd name="T36" fmla="*/ 565 w 1440"/>
                <a:gd name="T37" fmla="*/ 86 h 1809"/>
                <a:gd name="T38" fmla="*/ 555 w 1440"/>
                <a:gd name="T39" fmla="*/ 58 h 1809"/>
                <a:gd name="T40" fmla="*/ 525 w 1440"/>
                <a:gd name="T41" fmla="*/ 25 h 1809"/>
                <a:gd name="T42" fmla="*/ 484 w 1440"/>
                <a:gd name="T43" fmla="*/ 4 h 1809"/>
                <a:gd name="T44" fmla="*/ 435 w 1440"/>
                <a:gd name="T45" fmla="*/ 0 h 1809"/>
                <a:gd name="T46" fmla="*/ 387 w 1440"/>
                <a:gd name="T47" fmla="*/ 14 h 1809"/>
                <a:gd name="T48" fmla="*/ 349 w 1440"/>
                <a:gd name="T49" fmla="*/ 44 h 1809"/>
                <a:gd name="T50" fmla="*/ 326 w 1440"/>
                <a:gd name="T51" fmla="*/ 83 h 1809"/>
                <a:gd name="T52" fmla="*/ 319 w 1440"/>
                <a:gd name="T53" fmla="*/ 128 h 1809"/>
                <a:gd name="T54" fmla="*/ 326 w 1440"/>
                <a:gd name="T55" fmla="*/ 159 h 1809"/>
                <a:gd name="T56" fmla="*/ 333 w 1440"/>
                <a:gd name="T57" fmla="*/ 174 h 1809"/>
                <a:gd name="T58" fmla="*/ 315 w 1440"/>
                <a:gd name="T59" fmla="*/ 200 h 1809"/>
                <a:gd name="T60" fmla="*/ 277 w 1440"/>
                <a:gd name="T61" fmla="*/ 242 h 1809"/>
                <a:gd name="T62" fmla="*/ 247 w 1440"/>
                <a:gd name="T63" fmla="*/ 290 h 1809"/>
                <a:gd name="T64" fmla="*/ 228 w 1440"/>
                <a:gd name="T65" fmla="*/ 343 h 1809"/>
                <a:gd name="T66" fmla="*/ 82 w 1440"/>
                <a:gd name="T67" fmla="*/ 411 h 1809"/>
                <a:gd name="T68" fmla="*/ 41 w 1440"/>
                <a:gd name="T69" fmla="*/ 433 h 1809"/>
                <a:gd name="T70" fmla="*/ 14 w 1440"/>
                <a:gd name="T71" fmla="*/ 466 h 1809"/>
                <a:gd name="T72" fmla="*/ 1 w 1440"/>
                <a:gd name="T73" fmla="*/ 507 h 1809"/>
                <a:gd name="T74" fmla="*/ 4 w 1440"/>
                <a:gd name="T75" fmla="*/ 552 h 1809"/>
                <a:gd name="T76" fmla="*/ 360 w 1440"/>
                <a:gd name="T77" fmla="*/ 1738 h 1809"/>
                <a:gd name="T78" fmla="*/ 372 w 1440"/>
                <a:gd name="T79" fmla="*/ 1758 h 1809"/>
                <a:gd name="T80" fmla="*/ 386 w 1440"/>
                <a:gd name="T81" fmla="*/ 1775 h 1809"/>
                <a:gd name="T82" fmla="*/ 403 w 1440"/>
                <a:gd name="T83" fmla="*/ 1789 h 1809"/>
                <a:gd name="T84" fmla="*/ 423 w 1440"/>
                <a:gd name="T85" fmla="*/ 1799 h 1809"/>
                <a:gd name="T86" fmla="*/ 443 w 1440"/>
                <a:gd name="T87" fmla="*/ 1806 h 1809"/>
                <a:gd name="T88" fmla="*/ 465 w 1440"/>
                <a:gd name="T89" fmla="*/ 1809 h 1809"/>
                <a:gd name="T90" fmla="*/ 488 w 1440"/>
                <a:gd name="T91" fmla="*/ 1806 h 1809"/>
                <a:gd name="T92" fmla="*/ 1359 w 1440"/>
                <a:gd name="T93" fmla="*/ 1545 h 1809"/>
                <a:gd name="T94" fmla="*/ 1400 w 1440"/>
                <a:gd name="T95" fmla="*/ 1524 h 1809"/>
                <a:gd name="T96" fmla="*/ 1427 w 1440"/>
                <a:gd name="T97" fmla="*/ 1490 h 1809"/>
                <a:gd name="T98" fmla="*/ 1440 w 1440"/>
                <a:gd name="T99" fmla="*/ 1448 h 1809"/>
                <a:gd name="T100" fmla="*/ 1435 w 1440"/>
                <a:gd name="T101" fmla="*/ 1403 h 1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40" h="1809">
                  <a:moveTo>
                    <a:pt x="1435" y="1403"/>
                  </a:moveTo>
                  <a:lnTo>
                    <a:pt x="1083" y="229"/>
                  </a:lnTo>
                  <a:lnTo>
                    <a:pt x="1079" y="218"/>
                  </a:lnTo>
                  <a:lnTo>
                    <a:pt x="1075" y="208"/>
                  </a:lnTo>
                  <a:lnTo>
                    <a:pt x="1069" y="199"/>
                  </a:lnTo>
                  <a:lnTo>
                    <a:pt x="1062" y="189"/>
                  </a:lnTo>
                  <a:lnTo>
                    <a:pt x="1055" y="181"/>
                  </a:lnTo>
                  <a:lnTo>
                    <a:pt x="1047" y="174"/>
                  </a:lnTo>
                  <a:lnTo>
                    <a:pt x="1038" y="167"/>
                  </a:lnTo>
                  <a:lnTo>
                    <a:pt x="1028" y="162"/>
                  </a:lnTo>
                  <a:lnTo>
                    <a:pt x="1017" y="157"/>
                  </a:lnTo>
                  <a:lnTo>
                    <a:pt x="1007" y="153"/>
                  </a:lnTo>
                  <a:lnTo>
                    <a:pt x="996" y="150"/>
                  </a:lnTo>
                  <a:lnTo>
                    <a:pt x="985" y="148"/>
                  </a:lnTo>
                  <a:lnTo>
                    <a:pt x="975" y="148"/>
                  </a:lnTo>
                  <a:lnTo>
                    <a:pt x="963" y="148"/>
                  </a:lnTo>
                  <a:lnTo>
                    <a:pt x="951" y="150"/>
                  </a:lnTo>
                  <a:lnTo>
                    <a:pt x="941" y="153"/>
                  </a:lnTo>
                  <a:lnTo>
                    <a:pt x="782" y="200"/>
                  </a:lnTo>
                  <a:lnTo>
                    <a:pt x="772" y="189"/>
                  </a:lnTo>
                  <a:lnTo>
                    <a:pt x="760" y="180"/>
                  </a:lnTo>
                  <a:lnTo>
                    <a:pt x="750" y="171"/>
                  </a:lnTo>
                  <a:lnTo>
                    <a:pt x="737" y="163"/>
                  </a:lnTo>
                  <a:lnTo>
                    <a:pt x="726" y="155"/>
                  </a:lnTo>
                  <a:lnTo>
                    <a:pt x="712" y="147"/>
                  </a:lnTo>
                  <a:lnTo>
                    <a:pt x="699" y="140"/>
                  </a:lnTo>
                  <a:lnTo>
                    <a:pt x="685" y="134"/>
                  </a:lnTo>
                  <a:lnTo>
                    <a:pt x="671" y="128"/>
                  </a:lnTo>
                  <a:lnTo>
                    <a:pt x="658" y="123"/>
                  </a:lnTo>
                  <a:lnTo>
                    <a:pt x="644" y="118"/>
                  </a:lnTo>
                  <a:lnTo>
                    <a:pt x="629" y="114"/>
                  </a:lnTo>
                  <a:lnTo>
                    <a:pt x="614" y="111"/>
                  </a:lnTo>
                  <a:lnTo>
                    <a:pt x="599" y="109"/>
                  </a:lnTo>
                  <a:lnTo>
                    <a:pt x="583" y="108"/>
                  </a:lnTo>
                  <a:lnTo>
                    <a:pt x="568" y="106"/>
                  </a:lnTo>
                  <a:lnTo>
                    <a:pt x="568" y="99"/>
                  </a:lnTo>
                  <a:lnTo>
                    <a:pt x="567" y="93"/>
                  </a:lnTo>
                  <a:lnTo>
                    <a:pt x="565" y="86"/>
                  </a:lnTo>
                  <a:lnTo>
                    <a:pt x="564" y="80"/>
                  </a:lnTo>
                  <a:lnTo>
                    <a:pt x="555" y="58"/>
                  </a:lnTo>
                  <a:lnTo>
                    <a:pt x="541" y="40"/>
                  </a:lnTo>
                  <a:lnTo>
                    <a:pt x="525" y="25"/>
                  </a:lnTo>
                  <a:lnTo>
                    <a:pt x="506" y="12"/>
                  </a:lnTo>
                  <a:lnTo>
                    <a:pt x="484" y="4"/>
                  </a:lnTo>
                  <a:lnTo>
                    <a:pt x="459" y="0"/>
                  </a:lnTo>
                  <a:lnTo>
                    <a:pt x="435" y="0"/>
                  </a:lnTo>
                  <a:lnTo>
                    <a:pt x="410" y="5"/>
                  </a:lnTo>
                  <a:lnTo>
                    <a:pt x="387" y="14"/>
                  </a:lnTo>
                  <a:lnTo>
                    <a:pt x="366" y="28"/>
                  </a:lnTo>
                  <a:lnTo>
                    <a:pt x="349" y="44"/>
                  </a:lnTo>
                  <a:lnTo>
                    <a:pt x="335" y="63"/>
                  </a:lnTo>
                  <a:lnTo>
                    <a:pt x="326" y="83"/>
                  </a:lnTo>
                  <a:lnTo>
                    <a:pt x="320" y="105"/>
                  </a:lnTo>
                  <a:lnTo>
                    <a:pt x="319" y="128"/>
                  </a:lnTo>
                  <a:lnTo>
                    <a:pt x="324" y="151"/>
                  </a:lnTo>
                  <a:lnTo>
                    <a:pt x="326" y="159"/>
                  </a:lnTo>
                  <a:lnTo>
                    <a:pt x="329" y="167"/>
                  </a:lnTo>
                  <a:lnTo>
                    <a:pt x="333" y="174"/>
                  </a:lnTo>
                  <a:lnTo>
                    <a:pt x="337" y="180"/>
                  </a:lnTo>
                  <a:lnTo>
                    <a:pt x="315" y="200"/>
                  </a:lnTo>
                  <a:lnTo>
                    <a:pt x="296" y="219"/>
                  </a:lnTo>
                  <a:lnTo>
                    <a:pt x="277" y="242"/>
                  </a:lnTo>
                  <a:lnTo>
                    <a:pt x="261" y="265"/>
                  </a:lnTo>
                  <a:lnTo>
                    <a:pt x="247" y="290"/>
                  </a:lnTo>
                  <a:lnTo>
                    <a:pt x="236" y="316"/>
                  </a:lnTo>
                  <a:lnTo>
                    <a:pt x="228" y="343"/>
                  </a:lnTo>
                  <a:lnTo>
                    <a:pt x="221" y="369"/>
                  </a:lnTo>
                  <a:lnTo>
                    <a:pt x="82" y="411"/>
                  </a:lnTo>
                  <a:lnTo>
                    <a:pt x="60" y="420"/>
                  </a:lnTo>
                  <a:lnTo>
                    <a:pt x="41" y="433"/>
                  </a:lnTo>
                  <a:lnTo>
                    <a:pt x="26" y="448"/>
                  </a:lnTo>
                  <a:lnTo>
                    <a:pt x="14" y="466"/>
                  </a:lnTo>
                  <a:lnTo>
                    <a:pt x="6" y="486"/>
                  </a:lnTo>
                  <a:lnTo>
                    <a:pt x="1" y="507"/>
                  </a:lnTo>
                  <a:lnTo>
                    <a:pt x="0" y="529"/>
                  </a:lnTo>
                  <a:lnTo>
                    <a:pt x="4" y="552"/>
                  </a:lnTo>
                  <a:lnTo>
                    <a:pt x="357" y="1727"/>
                  </a:lnTo>
                  <a:lnTo>
                    <a:pt x="360" y="1738"/>
                  </a:lnTo>
                  <a:lnTo>
                    <a:pt x="366" y="1747"/>
                  </a:lnTo>
                  <a:lnTo>
                    <a:pt x="372" y="1758"/>
                  </a:lnTo>
                  <a:lnTo>
                    <a:pt x="378" y="1767"/>
                  </a:lnTo>
                  <a:lnTo>
                    <a:pt x="386" y="1775"/>
                  </a:lnTo>
                  <a:lnTo>
                    <a:pt x="394" y="1782"/>
                  </a:lnTo>
                  <a:lnTo>
                    <a:pt x="403" y="1789"/>
                  </a:lnTo>
                  <a:lnTo>
                    <a:pt x="412" y="1795"/>
                  </a:lnTo>
                  <a:lnTo>
                    <a:pt x="423" y="1799"/>
                  </a:lnTo>
                  <a:lnTo>
                    <a:pt x="433" y="1804"/>
                  </a:lnTo>
                  <a:lnTo>
                    <a:pt x="443" y="1806"/>
                  </a:lnTo>
                  <a:lnTo>
                    <a:pt x="455" y="1807"/>
                  </a:lnTo>
                  <a:lnTo>
                    <a:pt x="465" y="1809"/>
                  </a:lnTo>
                  <a:lnTo>
                    <a:pt x="477" y="1809"/>
                  </a:lnTo>
                  <a:lnTo>
                    <a:pt x="488" y="1806"/>
                  </a:lnTo>
                  <a:lnTo>
                    <a:pt x="499" y="1804"/>
                  </a:lnTo>
                  <a:lnTo>
                    <a:pt x="1359" y="1545"/>
                  </a:lnTo>
                  <a:lnTo>
                    <a:pt x="1380" y="1537"/>
                  </a:lnTo>
                  <a:lnTo>
                    <a:pt x="1400" y="1524"/>
                  </a:lnTo>
                  <a:lnTo>
                    <a:pt x="1415" y="1508"/>
                  </a:lnTo>
                  <a:lnTo>
                    <a:pt x="1427" y="1490"/>
                  </a:lnTo>
                  <a:lnTo>
                    <a:pt x="1435" y="1470"/>
                  </a:lnTo>
                  <a:lnTo>
                    <a:pt x="1440" y="1448"/>
                  </a:lnTo>
                  <a:lnTo>
                    <a:pt x="1440" y="1426"/>
                  </a:lnTo>
                  <a:lnTo>
                    <a:pt x="1435" y="1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7"/>
            <p:cNvSpPr>
              <a:spLocks/>
            </p:cNvSpPr>
            <p:nvPr/>
          </p:nvSpPr>
          <p:spPr bwMode="auto">
            <a:xfrm>
              <a:off x="5497513" y="4897438"/>
              <a:ext cx="1062038" cy="1236662"/>
            </a:xfrm>
            <a:custGeom>
              <a:avLst/>
              <a:gdLst>
                <a:gd name="T0" fmla="*/ 432 w 1336"/>
                <a:gd name="T1" fmla="*/ 1555 h 1558"/>
                <a:gd name="T2" fmla="*/ 420 w 1336"/>
                <a:gd name="T3" fmla="*/ 1558 h 1558"/>
                <a:gd name="T4" fmla="*/ 407 w 1336"/>
                <a:gd name="T5" fmla="*/ 1558 h 1558"/>
                <a:gd name="T6" fmla="*/ 396 w 1336"/>
                <a:gd name="T7" fmla="*/ 1555 h 1558"/>
                <a:gd name="T8" fmla="*/ 384 w 1336"/>
                <a:gd name="T9" fmla="*/ 1551 h 1558"/>
                <a:gd name="T10" fmla="*/ 366 w 1336"/>
                <a:gd name="T11" fmla="*/ 1536 h 1558"/>
                <a:gd name="T12" fmla="*/ 354 w 1336"/>
                <a:gd name="T13" fmla="*/ 1514 h 1558"/>
                <a:gd name="T14" fmla="*/ 0 w 1336"/>
                <a:gd name="T15" fmla="*/ 326 h 1558"/>
                <a:gd name="T16" fmla="*/ 2 w 1336"/>
                <a:gd name="T17" fmla="*/ 303 h 1558"/>
                <a:gd name="T18" fmla="*/ 13 w 1336"/>
                <a:gd name="T19" fmla="*/ 281 h 1558"/>
                <a:gd name="T20" fmla="*/ 32 w 1336"/>
                <a:gd name="T21" fmla="*/ 266 h 1558"/>
                <a:gd name="T22" fmla="*/ 164 w 1336"/>
                <a:gd name="T23" fmla="*/ 224 h 1558"/>
                <a:gd name="T24" fmla="*/ 167 w 1336"/>
                <a:gd name="T25" fmla="*/ 264 h 1558"/>
                <a:gd name="T26" fmla="*/ 176 w 1336"/>
                <a:gd name="T27" fmla="*/ 302 h 1558"/>
                <a:gd name="T28" fmla="*/ 185 w 1336"/>
                <a:gd name="T29" fmla="*/ 327 h 1558"/>
                <a:gd name="T30" fmla="*/ 195 w 1336"/>
                <a:gd name="T31" fmla="*/ 350 h 1558"/>
                <a:gd name="T32" fmla="*/ 209 w 1336"/>
                <a:gd name="T33" fmla="*/ 373 h 1558"/>
                <a:gd name="T34" fmla="*/ 224 w 1336"/>
                <a:gd name="T35" fmla="*/ 394 h 1558"/>
                <a:gd name="T36" fmla="*/ 808 w 1336"/>
                <a:gd name="T37" fmla="*/ 192 h 1558"/>
                <a:gd name="T38" fmla="*/ 803 w 1336"/>
                <a:gd name="T39" fmla="*/ 140 h 1558"/>
                <a:gd name="T40" fmla="*/ 790 w 1336"/>
                <a:gd name="T41" fmla="*/ 96 h 1558"/>
                <a:gd name="T42" fmla="*/ 774 w 1336"/>
                <a:gd name="T43" fmla="*/ 61 h 1558"/>
                <a:gd name="T44" fmla="*/ 904 w 1336"/>
                <a:gd name="T45" fmla="*/ 3 h 1558"/>
                <a:gd name="T46" fmla="*/ 916 w 1336"/>
                <a:gd name="T47" fmla="*/ 1 h 1558"/>
                <a:gd name="T48" fmla="*/ 928 w 1336"/>
                <a:gd name="T49" fmla="*/ 0 h 1558"/>
                <a:gd name="T50" fmla="*/ 940 w 1336"/>
                <a:gd name="T51" fmla="*/ 3 h 1558"/>
                <a:gd name="T52" fmla="*/ 951 w 1336"/>
                <a:gd name="T53" fmla="*/ 8 h 1558"/>
                <a:gd name="T54" fmla="*/ 970 w 1336"/>
                <a:gd name="T55" fmla="*/ 23 h 1558"/>
                <a:gd name="T56" fmla="*/ 981 w 1336"/>
                <a:gd name="T57" fmla="*/ 45 h 1558"/>
                <a:gd name="T58" fmla="*/ 1336 w 1336"/>
                <a:gd name="T59" fmla="*/ 1232 h 1558"/>
                <a:gd name="T60" fmla="*/ 1334 w 1336"/>
                <a:gd name="T61" fmla="*/ 1256 h 1558"/>
                <a:gd name="T62" fmla="*/ 1322 w 1336"/>
                <a:gd name="T63" fmla="*/ 1276 h 1558"/>
                <a:gd name="T64" fmla="*/ 1304 w 1336"/>
                <a:gd name="T65" fmla="*/ 1293 h 1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36" h="1558">
                  <a:moveTo>
                    <a:pt x="1292" y="1297"/>
                  </a:moveTo>
                  <a:lnTo>
                    <a:pt x="432" y="1555"/>
                  </a:lnTo>
                  <a:lnTo>
                    <a:pt x="426" y="1557"/>
                  </a:lnTo>
                  <a:lnTo>
                    <a:pt x="420" y="1558"/>
                  </a:lnTo>
                  <a:lnTo>
                    <a:pt x="413" y="1558"/>
                  </a:lnTo>
                  <a:lnTo>
                    <a:pt x="407" y="1558"/>
                  </a:lnTo>
                  <a:lnTo>
                    <a:pt x="402" y="1557"/>
                  </a:lnTo>
                  <a:lnTo>
                    <a:pt x="396" y="1555"/>
                  </a:lnTo>
                  <a:lnTo>
                    <a:pt x="390" y="1553"/>
                  </a:lnTo>
                  <a:lnTo>
                    <a:pt x="384" y="1551"/>
                  </a:lnTo>
                  <a:lnTo>
                    <a:pt x="374" y="1544"/>
                  </a:lnTo>
                  <a:lnTo>
                    <a:pt x="366" y="1536"/>
                  </a:lnTo>
                  <a:lnTo>
                    <a:pt x="359" y="1525"/>
                  </a:lnTo>
                  <a:lnTo>
                    <a:pt x="354" y="1514"/>
                  </a:lnTo>
                  <a:lnTo>
                    <a:pt x="2" y="338"/>
                  </a:lnTo>
                  <a:lnTo>
                    <a:pt x="0" y="326"/>
                  </a:lnTo>
                  <a:lnTo>
                    <a:pt x="0" y="314"/>
                  </a:lnTo>
                  <a:lnTo>
                    <a:pt x="2" y="303"/>
                  </a:lnTo>
                  <a:lnTo>
                    <a:pt x="7" y="291"/>
                  </a:lnTo>
                  <a:lnTo>
                    <a:pt x="13" y="281"/>
                  </a:lnTo>
                  <a:lnTo>
                    <a:pt x="22" y="273"/>
                  </a:lnTo>
                  <a:lnTo>
                    <a:pt x="32" y="266"/>
                  </a:lnTo>
                  <a:lnTo>
                    <a:pt x="43" y="261"/>
                  </a:lnTo>
                  <a:lnTo>
                    <a:pt x="164" y="224"/>
                  </a:lnTo>
                  <a:lnTo>
                    <a:pt x="166" y="244"/>
                  </a:lnTo>
                  <a:lnTo>
                    <a:pt x="167" y="264"/>
                  </a:lnTo>
                  <a:lnTo>
                    <a:pt x="170" y="282"/>
                  </a:lnTo>
                  <a:lnTo>
                    <a:pt x="176" y="302"/>
                  </a:lnTo>
                  <a:lnTo>
                    <a:pt x="181" y="314"/>
                  </a:lnTo>
                  <a:lnTo>
                    <a:pt x="185" y="327"/>
                  </a:lnTo>
                  <a:lnTo>
                    <a:pt x="190" y="338"/>
                  </a:lnTo>
                  <a:lnTo>
                    <a:pt x="195" y="350"/>
                  </a:lnTo>
                  <a:lnTo>
                    <a:pt x="202" y="361"/>
                  </a:lnTo>
                  <a:lnTo>
                    <a:pt x="209" y="373"/>
                  </a:lnTo>
                  <a:lnTo>
                    <a:pt x="216" y="383"/>
                  </a:lnTo>
                  <a:lnTo>
                    <a:pt x="224" y="394"/>
                  </a:lnTo>
                  <a:lnTo>
                    <a:pt x="807" y="219"/>
                  </a:lnTo>
                  <a:lnTo>
                    <a:pt x="808" y="192"/>
                  </a:lnTo>
                  <a:lnTo>
                    <a:pt x="807" y="167"/>
                  </a:lnTo>
                  <a:lnTo>
                    <a:pt x="803" y="140"/>
                  </a:lnTo>
                  <a:lnTo>
                    <a:pt x="797" y="115"/>
                  </a:lnTo>
                  <a:lnTo>
                    <a:pt x="790" y="96"/>
                  </a:lnTo>
                  <a:lnTo>
                    <a:pt x="783" y="78"/>
                  </a:lnTo>
                  <a:lnTo>
                    <a:pt x="774" y="61"/>
                  </a:lnTo>
                  <a:lnTo>
                    <a:pt x="765" y="45"/>
                  </a:lnTo>
                  <a:lnTo>
                    <a:pt x="904" y="3"/>
                  </a:lnTo>
                  <a:lnTo>
                    <a:pt x="910" y="1"/>
                  </a:lnTo>
                  <a:lnTo>
                    <a:pt x="916" y="1"/>
                  </a:lnTo>
                  <a:lnTo>
                    <a:pt x="923" y="0"/>
                  </a:lnTo>
                  <a:lnTo>
                    <a:pt x="928" y="0"/>
                  </a:lnTo>
                  <a:lnTo>
                    <a:pt x="934" y="1"/>
                  </a:lnTo>
                  <a:lnTo>
                    <a:pt x="940" y="3"/>
                  </a:lnTo>
                  <a:lnTo>
                    <a:pt x="946" y="5"/>
                  </a:lnTo>
                  <a:lnTo>
                    <a:pt x="951" y="8"/>
                  </a:lnTo>
                  <a:lnTo>
                    <a:pt x="962" y="15"/>
                  </a:lnTo>
                  <a:lnTo>
                    <a:pt x="970" y="23"/>
                  </a:lnTo>
                  <a:lnTo>
                    <a:pt x="977" y="33"/>
                  </a:lnTo>
                  <a:lnTo>
                    <a:pt x="981" y="45"/>
                  </a:lnTo>
                  <a:lnTo>
                    <a:pt x="1334" y="1219"/>
                  </a:lnTo>
                  <a:lnTo>
                    <a:pt x="1336" y="1232"/>
                  </a:lnTo>
                  <a:lnTo>
                    <a:pt x="1336" y="1244"/>
                  </a:lnTo>
                  <a:lnTo>
                    <a:pt x="1334" y="1256"/>
                  </a:lnTo>
                  <a:lnTo>
                    <a:pt x="1329" y="1266"/>
                  </a:lnTo>
                  <a:lnTo>
                    <a:pt x="1322" y="1276"/>
                  </a:lnTo>
                  <a:lnTo>
                    <a:pt x="1314" y="1286"/>
                  </a:lnTo>
                  <a:lnTo>
                    <a:pt x="1304" y="1293"/>
                  </a:lnTo>
                  <a:lnTo>
                    <a:pt x="1292" y="129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8"/>
            <p:cNvSpPr>
              <a:spLocks/>
            </p:cNvSpPr>
            <p:nvPr/>
          </p:nvSpPr>
          <p:spPr bwMode="auto">
            <a:xfrm>
              <a:off x="5870575" y="5757863"/>
              <a:ext cx="528638" cy="195262"/>
            </a:xfrm>
            <a:custGeom>
              <a:avLst/>
              <a:gdLst>
                <a:gd name="T0" fmla="*/ 0 w 666"/>
                <a:gd name="T1" fmla="*/ 196 h 245"/>
                <a:gd name="T2" fmla="*/ 15 w 666"/>
                <a:gd name="T3" fmla="*/ 245 h 245"/>
                <a:gd name="T4" fmla="*/ 666 w 666"/>
                <a:gd name="T5" fmla="*/ 49 h 245"/>
                <a:gd name="T6" fmla="*/ 652 w 666"/>
                <a:gd name="T7" fmla="*/ 0 h 245"/>
                <a:gd name="T8" fmla="*/ 0 w 666"/>
                <a:gd name="T9" fmla="*/ 19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6" h="245">
                  <a:moveTo>
                    <a:pt x="0" y="196"/>
                  </a:moveTo>
                  <a:lnTo>
                    <a:pt x="15" y="245"/>
                  </a:lnTo>
                  <a:lnTo>
                    <a:pt x="666" y="49"/>
                  </a:lnTo>
                  <a:lnTo>
                    <a:pt x="652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29"/>
            <p:cNvSpPr>
              <a:spLocks/>
            </p:cNvSpPr>
            <p:nvPr/>
          </p:nvSpPr>
          <p:spPr bwMode="auto">
            <a:xfrm>
              <a:off x="5829300" y="5624513"/>
              <a:ext cx="528638" cy="193675"/>
            </a:xfrm>
            <a:custGeom>
              <a:avLst/>
              <a:gdLst>
                <a:gd name="T0" fmla="*/ 0 w 666"/>
                <a:gd name="T1" fmla="*/ 196 h 244"/>
                <a:gd name="T2" fmla="*/ 15 w 666"/>
                <a:gd name="T3" fmla="*/ 244 h 244"/>
                <a:gd name="T4" fmla="*/ 666 w 666"/>
                <a:gd name="T5" fmla="*/ 49 h 244"/>
                <a:gd name="T6" fmla="*/ 651 w 666"/>
                <a:gd name="T7" fmla="*/ 0 h 244"/>
                <a:gd name="T8" fmla="*/ 0 w 666"/>
                <a:gd name="T9" fmla="*/ 1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6" h="244">
                  <a:moveTo>
                    <a:pt x="0" y="196"/>
                  </a:moveTo>
                  <a:lnTo>
                    <a:pt x="15" y="244"/>
                  </a:lnTo>
                  <a:lnTo>
                    <a:pt x="666" y="49"/>
                  </a:lnTo>
                  <a:lnTo>
                    <a:pt x="651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0"/>
            <p:cNvSpPr>
              <a:spLocks/>
            </p:cNvSpPr>
            <p:nvPr/>
          </p:nvSpPr>
          <p:spPr bwMode="auto">
            <a:xfrm>
              <a:off x="5789613" y="5491163"/>
              <a:ext cx="528638" cy="193675"/>
            </a:xfrm>
            <a:custGeom>
              <a:avLst/>
              <a:gdLst>
                <a:gd name="T0" fmla="*/ 0 w 666"/>
                <a:gd name="T1" fmla="*/ 196 h 245"/>
                <a:gd name="T2" fmla="*/ 14 w 666"/>
                <a:gd name="T3" fmla="*/ 245 h 245"/>
                <a:gd name="T4" fmla="*/ 666 w 666"/>
                <a:gd name="T5" fmla="*/ 49 h 245"/>
                <a:gd name="T6" fmla="*/ 651 w 666"/>
                <a:gd name="T7" fmla="*/ 0 h 245"/>
                <a:gd name="T8" fmla="*/ 0 w 666"/>
                <a:gd name="T9" fmla="*/ 19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6" h="245">
                  <a:moveTo>
                    <a:pt x="0" y="196"/>
                  </a:moveTo>
                  <a:lnTo>
                    <a:pt x="14" y="245"/>
                  </a:lnTo>
                  <a:lnTo>
                    <a:pt x="666" y="49"/>
                  </a:lnTo>
                  <a:lnTo>
                    <a:pt x="651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31"/>
            <p:cNvSpPr>
              <a:spLocks/>
            </p:cNvSpPr>
            <p:nvPr/>
          </p:nvSpPr>
          <p:spPr bwMode="auto">
            <a:xfrm>
              <a:off x="5749925" y="5357813"/>
              <a:ext cx="528638" cy="193675"/>
            </a:xfrm>
            <a:custGeom>
              <a:avLst/>
              <a:gdLst>
                <a:gd name="T0" fmla="*/ 0 w 666"/>
                <a:gd name="T1" fmla="*/ 195 h 244"/>
                <a:gd name="T2" fmla="*/ 14 w 666"/>
                <a:gd name="T3" fmla="*/ 244 h 244"/>
                <a:gd name="T4" fmla="*/ 666 w 666"/>
                <a:gd name="T5" fmla="*/ 49 h 244"/>
                <a:gd name="T6" fmla="*/ 651 w 666"/>
                <a:gd name="T7" fmla="*/ 0 h 244"/>
                <a:gd name="T8" fmla="*/ 0 w 666"/>
                <a:gd name="T9" fmla="*/ 195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6" h="244">
                  <a:moveTo>
                    <a:pt x="0" y="195"/>
                  </a:moveTo>
                  <a:lnTo>
                    <a:pt x="14" y="244"/>
                  </a:lnTo>
                  <a:lnTo>
                    <a:pt x="666" y="49"/>
                  </a:lnTo>
                  <a:lnTo>
                    <a:pt x="651" y="0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32"/>
            <p:cNvSpPr>
              <a:spLocks/>
            </p:cNvSpPr>
            <p:nvPr/>
          </p:nvSpPr>
          <p:spPr bwMode="auto">
            <a:xfrm>
              <a:off x="5708650" y="5222875"/>
              <a:ext cx="528638" cy="195262"/>
            </a:xfrm>
            <a:custGeom>
              <a:avLst/>
              <a:gdLst>
                <a:gd name="T0" fmla="*/ 0 w 667"/>
                <a:gd name="T1" fmla="*/ 196 h 245"/>
                <a:gd name="T2" fmla="*/ 15 w 667"/>
                <a:gd name="T3" fmla="*/ 245 h 245"/>
                <a:gd name="T4" fmla="*/ 667 w 667"/>
                <a:gd name="T5" fmla="*/ 49 h 245"/>
                <a:gd name="T6" fmla="*/ 652 w 667"/>
                <a:gd name="T7" fmla="*/ 0 h 245"/>
                <a:gd name="T8" fmla="*/ 0 w 667"/>
                <a:gd name="T9" fmla="*/ 19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7" h="245">
                  <a:moveTo>
                    <a:pt x="0" y="196"/>
                  </a:moveTo>
                  <a:lnTo>
                    <a:pt x="15" y="245"/>
                  </a:lnTo>
                  <a:lnTo>
                    <a:pt x="667" y="49"/>
                  </a:lnTo>
                  <a:lnTo>
                    <a:pt x="652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33"/>
            <p:cNvSpPr>
              <a:spLocks/>
            </p:cNvSpPr>
            <p:nvPr/>
          </p:nvSpPr>
          <p:spPr bwMode="auto">
            <a:xfrm>
              <a:off x="5768975" y="4794250"/>
              <a:ext cx="93663" cy="92075"/>
            </a:xfrm>
            <a:custGeom>
              <a:avLst/>
              <a:gdLst>
                <a:gd name="T0" fmla="*/ 76 w 117"/>
                <a:gd name="T1" fmla="*/ 115 h 118"/>
                <a:gd name="T2" fmla="*/ 87 w 117"/>
                <a:gd name="T3" fmla="*/ 111 h 118"/>
                <a:gd name="T4" fmla="*/ 96 w 117"/>
                <a:gd name="T5" fmla="*/ 104 h 118"/>
                <a:gd name="T6" fmla="*/ 105 w 117"/>
                <a:gd name="T7" fmla="*/ 96 h 118"/>
                <a:gd name="T8" fmla="*/ 110 w 117"/>
                <a:gd name="T9" fmla="*/ 87 h 118"/>
                <a:gd name="T10" fmla="*/ 115 w 117"/>
                <a:gd name="T11" fmla="*/ 76 h 118"/>
                <a:gd name="T12" fmla="*/ 117 w 117"/>
                <a:gd name="T13" fmla="*/ 65 h 118"/>
                <a:gd name="T14" fmla="*/ 117 w 117"/>
                <a:gd name="T15" fmla="*/ 53 h 118"/>
                <a:gd name="T16" fmla="*/ 115 w 117"/>
                <a:gd name="T17" fmla="*/ 42 h 118"/>
                <a:gd name="T18" fmla="*/ 110 w 117"/>
                <a:gd name="T19" fmla="*/ 30 h 118"/>
                <a:gd name="T20" fmla="*/ 103 w 117"/>
                <a:gd name="T21" fmla="*/ 21 h 118"/>
                <a:gd name="T22" fmla="*/ 95 w 117"/>
                <a:gd name="T23" fmla="*/ 13 h 118"/>
                <a:gd name="T24" fmla="*/ 86 w 117"/>
                <a:gd name="T25" fmla="*/ 7 h 118"/>
                <a:gd name="T26" fmla="*/ 76 w 117"/>
                <a:gd name="T27" fmla="*/ 3 h 118"/>
                <a:gd name="T28" fmla="*/ 64 w 117"/>
                <a:gd name="T29" fmla="*/ 0 h 118"/>
                <a:gd name="T30" fmla="*/ 53 w 117"/>
                <a:gd name="T31" fmla="*/ 0 h 118"/>
                <a:gd name="T32" fmla="*/ 41 w 117"/>
                <a:gd name="T33" fmla="*/ 3 h 118"/>
                <a:gd name="T34" fmla="*/ 31 w 117"/>
                <a:gd name="T35" fmla="*/ 7 h 118"/>
                <a:gd name="T36" fmla="*/ 22 w 117"/>
                <a:gd name="T37" fmla="*/ 14 h 118"/>
                <a:gd name="T38" fmla="*/ 13 w 117"/>
                <a:gd name="T39" fmla="*/ 22 h 118"/>
                <a:gd name="T40" fmla="*/ 7 w 117"/>
                <a:gd name="T41" fmla="*/ 31 h 118"/>
                <a:gd name="T42" fmla="*/ 2 w 117"/>
                <a:gd name="T43" fmla="*/ 42 h 118"/>
                <a:gd name="T44" fmla="*/ 0 w 117"/>
                <a:gd name="T45" fmla="*/ 53 h 118"/>
                <a:gd name="T46" fmla="*/ 0 w 117"/>
                <a:gd name="T47" fmla="*/ 65 h 118"/>
                <a:gd name="T48" fmla="*/ 2 w 117"/>
                <a:gd name="T49" fmla="*/ 76 h 118"/>
                <a:gd name="T50" fmla="*/ 7 w 117"/>
                <a:gd name="T51" fmla="*/ 87 h 118"/>
                <a:gd name="T52" fmla="*/ 13 w 117"/>
                <a:gd name="T53" fmla="*/ 96 h 118"/>
                <a:gd name="T54" fmla="*/ 22 w 117"/>
                <a:gd name="T55" fmla="*/ 104 h 118"/>
                <a:gd name="T56" fmla="*/ 31 w 117"/>
                <a:gd name="T57" fmla="*/ 111 h 118"/>
                <a:gd name="T58" fmla="*/ 41 w 117"/>
                <a:gd name="T59" fmla="*/ 115 h 118"/>
                <a:gd name="T60" fmla="*/ 53 w 117"/>
                <a:gd name="T61" fmla="*/ 118 h 118"/>
                <a:gd name="T62" fmla="*/ 64 w 117"/>
                <a:gd name="T63" fmla="*/ 118 h 118"/>
                <a:gd name="T64" fmla="*/ 76 w 117"/>
                <a:gd name="T65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7" h="118">
                  <a:moveTo>
                    <a:pt x="76" y="115"/>
                  </a:moveTo>
                  <a:lnTo>
                    <a:pt x="87" y="111"/>
                  </a:lnTo>
                  <a:lnTo>
                    <a:pt x="96" y="104"/>
                  </a:lnTo>
                  <a:lnTo>
                    <a:pt x="105" y="96"/>
                  </a:lnTo>
                  <a:lnTo>
                    <a:pt x="110" y="87"/>
                  </a:lnTo>
                  <a:lnTo>
                    <a:pt x="115" y="76"/>
                  </a:lnTo>
                  <a:lnTo>
                    <a:pt x="117" y="65"/>
                  </a:lnTo>
                  <a:lnTo>
                    <a:pt x="117" y="53"/>
                  </a:lnTo>
                  <a:lnTo>
                    <a:pt x="115" y="42"/>
                  </a:lnTo>
                  <a:lnTo>
                    <a:pt x="110" y="30"/>
                  </a:lnTo>
                  <a:lnTo>
                    <a:pt x="103" y="21"/>
                  </a:lnTo>
                  <a:lnTo>
                    <a:pt x="95" y="13"/>
                  </a:lnTo>
                  <a:lnTo>
                    <a:pt x="86" y="7"/>
                  </a:lnTo>
                  <a:lnTo>
                    <a:pt x="76" y="3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41" y="3"/>
                  </a:lnTo>
                  <a:lnTo>
                    <a:pt x="31" y="7"/>
                  </a:lnTo>
                  <a:lnTo>
                    <a:pt x="22" y="14"/>
                  </a:lnTo>
                  <a:lnTo>
                    <a:pt x="13" y="22"/>
                  </a:lnTo>
                  <a:lnTo>
                    <a:pt x="7" y="31"/>
                  </a:lnTo>
                  <a:lnTo>
                    <a:pt x="2" y="42"/>
                  </a:lnTo>
                  <a:lnTo>
                    <a:pt x="0" y="53"/>
                  </a:lnTo>
                  <a:lnTo>
                    <a:pt x="0" y="65"/>
                  </a:lnTo>
                  <a:lnTo>
                    <a:pt x="2" y="76"/>
                  </a:lnTo>
                  <a:lnTo>
                    <a:pt x="7" y="87"/>
                  </a:lnTo>
                  <a:lnTo>
                    <a:pt x="13" y="96"/>
                  </a:lnTo>
                  <a:lnTo>
                    <a:pt x="22" y="104"/>
                  </a:lnTo>
                  <a:lnTo>
                    <a:pt x="31" y="111"/>
                  </a:lnTo>
                  <a:lnTo>
                    <a:pt x="41" y="115"/>
                  </a:lnTo>
                  <a:lnTo>
                    <a:pt x="53" y="118"/>
                  </a:lnTo>
                  <a:lnTo>
                    <a:pt x="64" y="118"/>
                  </a:lnTo>
                  <a:lnTo>
                    <a:pt x="76" y="11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6" name="Group 105"/>
          <p:cNvGrpSpPr/>
          <p:nvPr userDrawn="1">
            <p:custDataLst>
              <p:tags r:id="rId6"/>
            </p:custDataLst>
          </p:nvPr>
        </p:nvGrpSpPr>
        <p:grpSpPr>
          <a:xfrm>
            <a:off x="6532400" y="4423604"/>
            <a:ext cx="1216025" cy="1166813"/>
            <a:chOff x="6632575" y="6648450"/>
            <a:chExt cx="1216025" cy="1166813"/>
          </a:xfrm>
        </p:grpSpPr>
        <p:sp>
          <p:nvSpPr>
            <p:cNvPr id="107" name="Freeform 227"/>
            <p:cNvSpPr>
              <a:spLocks/>
            </p:cNvSpPr>
            <p:nvPr/>
          </p:nvSpPr>
          <p:spPr bwMode="auto">
            <a:xfrm>
              <a:off x="6794500" y="6648450"/>
              <a:ext cx="885825" cy="385763"/>
            </a:xfrm>
            <a:custGeom>
              <a:avLst/>
              <a:gdLst>
                <a:gd name="T0" fmla="*/ 1117 w 1117"/>
                <a:gd name="T1" fmla="*/ 485 h 485"/>
                <a:gd name="T2" fmla="*/ 1110 w 1117"/>
                <a:gd name="T3" fmla="*/ 434 h 485"/>
                <a:gd name="T4" fmla="*/ 1097 w 1117"/>
                <a:gd name="T5" fmla="*/ 386 h 485"/>
                <a:gd name="T6" fmla="*/ 1080 w 1117"/>
                <a:gd name="T7" fmla="*/ 340 h 485"/>
                <a:gd name="T8" fmla="*/ 1059 w 1117"/>
                <a:gd name="T9" fmla="*/ 295 h 485"/>
                <a:gd name="T10" fmla="*/ 1035 w 1117"/>
                <a:gd name="T11" fmla="*/ 252 h 485"/>
                <a:gd name="T12" fmla="*/ 1005 w 1117"/>
                <a:gd name="T13" fmla="*/ 212 h 485"/>
                <a:gd name="T14" fmla="*/ 973 w 1117"/>
                <a:gd name="T15" fmla="*/ 175 h 485"/>
                <a:gd name="T16" fmla="*/ 937 w 1117"/>
                <a:gd name="T17" fmla="*/ 140 h 485"/>
                <a:gd name="T18" fmla="*/ 898 w 1117"/>
                <a:gd name="T19" fmla="*/ 109 h 485"/>
                <a:gd name="T20" fmla="*/ 857 w 1117"/>
                <a:gd name="T21" fmla="*/ 82 h 485"/>
                <a:gd name="T22" fmla="*/ 813 w 1117"/>
                <a:gd name="T23" fmla="*/ 57 h 485"/>
                <a:gd name="T24" fmla="*/ 766 w 1117"/>
                <a:gd name="T25" fmla="*/ 38 h 485"/>
                <a:gd name="T26" fmla="*/ 717 w 1117"/>
                <a:gd name="T27" fmla="*/ 22 h 485"/>
                <a:gd name="T28" fmla="*/ 665 w 1117"/>
                <a:gd name="T29" fmla="*/ 9 h 485"/>
                <a:gd name="T30" fmla="*/ 614 w 1117"/>
                <a:gd name="T31" fmla="*/ 2 h 485"/>
                <a:gd name="T32" fmla="*/ 560 w 1117"/>
                <a:gd name="T33" fmla="*/ 0 h 485"/>
                <a:gd name="T34" fmla="*/ 505 w 1117"/>
                <a:gd name="T35" fmla="*/ 2 h 485"/>
                <a:gd name="T36" fmla="*/ 452 w 1117"/>
                <a:gd name="T37" fmla="*/ 9 h 485"/>
                <a:gd name="T38" fmla="*/ 402 w 1117"/>
                <a:gd name="T39" fmla="*/ 22 h 485"/>
                <a:gd name="T40" fmla="*/ 352 w 1117"/>
                <a:gd name="T41" fmla="*/ 38 h 485"/>
                <a:gd name="T42" fmla="*/ 305 w 1117"/>
                <a:gd name="T43" fmla="*/ 57 h 485"/>
                <a:gd name="T44" fmla="*/ 261 w 1117"/>
                <a:gd name="T45" fmla="*/ 82 h 485"/>
                <a:gd name="T46" fmla="*/ 219 w 1117"/>
                <a:gd name="T47" fmla="*/ 109 h 485"/>
                <a:gd name="T48" fmla="*/ 180 w 1117"/>
                <a:gd name="T49" fmla="*/ 140 h 485"/>
                <a:gd name="T50" fmla="*/ 144 w 1117"/>
                <a:gd name="T51" fmla="*/ 175 h 485"/>
                <a:gd name="T52" fmla="*/ 112 w 1117"/>
                <a:gd name="T53" fmla="*/ 212 h 485"/>
                <a:gd name="T54" fmla="*/ 83 w 1117"/>
                <a:gd name="T55" fmla="*/ 252 h 485"/>
                <a:gd name="T56" fmla="*/ 58 w 1117"/>
                <a:gd name="T57" fmla="*/ 295 h 485"/>
                <a:gd name="T58" fmla="*/ 37 w 1117"/>
                <a:gd name="T59" fmla="*/ 340 h 485"/>
                <a:gd name="T60" fmla="*/ 20 w 1117"/>
                <a:gd name="T61" fmla="*/ 386 h 485"/>
                <a:gd name="T62" fmla="*/ 7 w 1117"/>
                <a:gd name="T63" fmla="*/ 434 h 485"/>
                <a:gd name="T64" fmla="*/ 0 w 1117"/>
                <a:gd name="T65" fmla="*/ 485 h 485"/>
                <a:gd name="T66" fmla="*/ 1117 w 1117"/>
                <a:gd name="T67" fmla="*/ 48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17" h="485">
                  <a:moveTo>
                    <a:pt x="1117" y="485"/>
                  </a:moveTo>
                  <a:lnTo>
                    <a:pt x="1110" y="434"/>
                  </a:lnTo>
                  <a:lnTo>
                    <a:pt x="1097" y="386"/>
                  </a:lnTo>
                  <a:lnTo>
                    <a:pt x="1080" y="340"/>
                  </a:lnTo>
                  <a:lnTo>
                    <a:pt x="1059" y="295"/>
                  </a:lnTo>
                  <a:lnTo>
                    <a:pt x="1035" y="252"/>
                  </a:lnTo>
                  <a:lnTo>
                    <a:pt x="1005" y="212"/>
                  </a:lnTo>
                  <a:lnTo>
                    <a:pt x="973" y="175"/>
                  </a:lnTo>
                  <a:lnTo>
                    <a:pt x="937" y="140"/>
                  </a:lnTo>
                  <a:lnTo>
                    <a:pt x="898" y="109"/>
                  </a:lnTo>
                  <a:lnTo>
                    <a:pt x="857" y="82"/>
                  </a:lnTo>
                  <a:lnTo>
                    <a:pt x="813" y="57"/>
                  </a:lnTo>
                  <a:lnTo>
                    <a:pt x="766" y="38"/>
                  </a:lnTo>
                  <a:lnTo>
                    <a:pt x="717" y="22"/>
                  </a:lnTo>
                  <a:lnTo>
                    <a:pt x="665" y="9"/>
                  </a:lnTo>
                  <a:lnTo>
                    <a:pt x="614" y="2"/>
                  </a:lnTo>
                  <a:lnTo>
                    <a:pt x="560" y="0"/>
                  </a:lnTo>
                  <a:lnTo>
                    <a:pt x="505" y="2"/>
                  </a:lnTo>
                  <a:lnTo>
                    <a:pt x="452" y="9"/>
                  </a:lnTo>
                  <a:lnTo>
                    <a:pt x="402" y="22"/>
                  </a:lnTo>
                  <a:lnTo>
                    <a:pt x="352" y="38"/>
                  </a:lnTo>
                  <a:lnTo>
                    <a:pt x="305" y="57"/>
                  </a:lnTo>
                  <a:lnTo>
                    <a:pt x="261" y="82"/>
                  </a:lnTo>
                  <a:lnTo>
                    <a:pt x="219" y="109"/>
                  </a:lnTo>
                  <a:lnTo>
                    <a:pt x="180" y="140"/>
                  </a:lnTo>
                  <a:lnTo>
                    <a:pt x="144" y="175"/>
                  </a:lnTo>
                  <a:lnTo>
                    <a:pt x="112" y="212"/>
                  </a:lnTo>
                  <a:lnTo>
                    <a:pt x="83" y="252"/>
                  </a:lnTo>
                  <a:lnTo>
                    <a:pt x="58" y="295"/>
                  </a:lnTo>
                  <a:lnTo>
                    <a:pt x="37" y="340"/>
                  </a:lnTo>
                  <a:lnTo>
                    <a:pt x="20" y="386"/>
                  </a:lnTo>
                  <a:lnTo>
                    <a:pt x="7" y="434"/>
                  </a:lnTo>
                  <a:lnTo>
                    <a:pt x="0" y="485"/>
                  </a:lnTo>
                  <a:lnTo>
                    <a:pt x="1117" y="4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229"/>
            <p:cNvSpPr>
              <a:spLocks noChangeArrowheads="1"/>
            </p:cNvSpPr>
            <p:nvPr/>
          </p:nvSpPr>
          <p:spPr bwMode="auto">
            <a:xfrm>
              <a:off x="7178675" y="7104063"/>
              <a:ext cx="107950" cy="430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230"/>
            <p:cNvSpPr>
              <a:spLocks noChangeArrowheads="1"/>
            </p:cNvSpPr>
            <p:nvPr/>
          </p:nvSpPr>
          <p:spPr bwMode="auto">
            <a:xfrm>
              <a:off x="7572375" y="7104063"/>
              <a:ext cx="109538" cy="430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231"/>
            <p:cNvSpPr>
              <a:spLocks noChangeArrowheads="1"/>
            </p:cNvSpPr>
            <p:nvPr/>
          </p:nvSpPr>
          <p:spPr bwMode="auto">
            <a:xfrm>
              <a:off x="7369175" y="7104063"/>
              <a:ext cx="106363" cy="430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232"/>
            <p:cNvSpPr>
              <a:spLocks noChangeArrowheads="1"/>
            </p:cNvSpPr>
            <p:nvPr/>
          </p:nvSpPr>
          <p:spPr bwMode="auto">
            <a:xfrm>
              <a:off x="6999287" y="7104063"/>
              <a:ext cx="107950" cy="430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233"/>
            <p:cNvSpPr>
              <a:spLocks noChangeArrowheads="1"/>
            </p:cNvSpPr>
            <p:nvPr/>
          </p:nvSpPr>
          <p:spPr bwMode="auto">
            <a:xfrm>
              <a:off x="6792912" y="7104063"/>
              <a:ext cx="109538" cy="430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34"/>
            <p:cNvSpPr>
              <a:spLocks/>
            </p:cNvSpPr>
            <p:nvPr/>
          </p:nvSpPr>
          <p:spPr bwMode="auto">
            <a:xfrm>
              <a:off x="6632575" y="7569200"/>
              <a:ext cx="1216025" cy="246063"/>
            </a:xfrm>
            <a:custGeom>
              <a:avLst/>
              <a:gdLst>
                <a:gd name="T0" fmla="*/ 1477 w 1533"/>
                <a:gd name="T1" fmla="*/ 187 h 310"/>
                <a:gd name="T2" fmla="*/ 1477 w 1533"/>
                <a:gd name="T3" fmla="*/ 94 h 310"/>
                <a:gd name="T4" fmla="*/ 1437 w 1533"/>
                <a:gd name="T5" fmla="*/ 94 h 310"/>
                <a:gd name="T6" fmla="*/ 1437 w 1533"/>
                <a:gd name="T7" fmla="*/ 0 h 310"/>
                <a:gd name="T8" fmla="*/ 95 w 1533"/>
                <a:gd name="T9" fmla="*/ 0 h 310"/>
                <a:gd name="T10" fmla="*/ 95 w 1533"/>
                <a:gd name="T11" fmla="*/ 94 h 310"/>
                <a:gd name="T12" fmla="*/ 55 w 1533"/>
                <a:gd name="T13" fmla="*/ 94 h 310"/>
                <a:gd name="T14" fmla="*/ 55 w 1533"/>
                <a:gd name="T15" fmla="*/ 187 h 310"/>
                <a:gd name="T16" fmla="*/ 0 w 1533"/>
                <a:gd name="T17" fmla="*/ 187 h 310"/>
                <a:gd name="T18" fmla="*/ 0 w 1533"/>
                <a:gd name="T19" fmla="*/ 310 h 310"/>
                <a:gd name="T20" fmla="*/ 1533 w 1533"/>
                <a:gd name="T21" fmla="*/ 310 h 310"/>
                <a:gd name="T22" fmla="*/ 1533 w 1533"/>
                <a:gd name="T23" fmla="*/ 187 h 310"/>
                <a:gd name="T24" fmla="*/ 1477 w 1533"/>
                <a:gd name="T25" fmla="*/ 187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3" h="310">
                  <a:moveTo>
                    <a:pt x="1477" y="187"/>
                  </a:moveTo>
                  <a:lnTo>
                    <a:pt x="1477" y="94"/>
                  </a:lnTo>
                  <a:lnTo>
                    <a:pt x="1437" y="94"/>
                  </a:lnTo>
                  <a:lnTo>
                    <a:pt x="1437" y="0"/>
                  </a:lnTo>
                  <a:lnTo>
                    <a:pt x="95" y="0"/>
                  </a:lnTo>
                  <a:lnTo>
                    <a:pt x="95" y="94"/>
                  </a:lnTo>
                  <a:lnTo>
                    <a:pt x="55" y="94"/>
                  </a:lnTo>
                  <a:lnTo>
                    <a:pt x="55" y="187"/>
                  </a:lnTo>
                  <a:lnTo>
                    <a:pt x="0" y="187"/>
                  </a:lnTo>
                  <a:lnTo>
                    <a:pt x="0" y="310"/>
                  </a:lnTo>
                  <a:lnTo>
                    <a:pt x="1533" y="310"/>
                  </a:lnTo>
                  <a:lnTo>
                    <a:pt x="1533" y="187"/>
                  </a:lnTo>
                  <a:lnTo>
                    <a:pt x="1477" y="1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4" name="Group 113"/>
          <p:cNvGrpSpPr/>
          <p:nvPr userDrawn="1">
            <p:custDataLst>
              <p:tags r:id="rId7"/>
            </p:custDataLst>
          </p:nvPr>
        </p:nvGrpSpPr>
        <p:grpSpPr>
          <a:xfrm>
            <a:off x="1171305" y="4561485"/>
            <a:ext cx="1076326" cy="1077315"/>
            <a:chOff x="60555" y="2541615"/>
            <a:chExt cx="1076326" cy="1077314"/>
          </a:xfrm>
        </p:grpSpPr>
        <p:sp>
          <p:nvSpPr>
            <p:cNvPr id="115" name="AutoShape 279"/>
            <p:cNvSpPr>
              <a:spLocks noChangeAspect="1" noChangeArrowheads="1" noTextEdit="1"/>
            </p:cNvSpPr>
            <p:nvPr/>
          </p:nvSpPr>
          <p:spPr bwMode="auto">
            <a:xfrm>
              <a:off x="60555" y="2541615"/>
              <a:ext cx="1076326" cy="1077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2"/>
            <p:cNvSpPr>
              <a:spLocks/>
            </p:cNvSpPr>
            <p:nvPr/>
          </p:nvSpPr>
          <p:spPr bwMode="auto">
            <a:xfrm>
              <a:off x="342967" y="2877350"/>
              <a:ext cx="704056" cy="693194"/>
            </a:xfrm>
            <a:custGeom>
              <a:avLst/>
              <a:gdLst>
                <a:gd name="T0" fmla="*/ 19 w 2139"/>
                <a:gd name="T1" fmla="*/ 337 h 2106"/>
                <a:gd name="T2" fmla="*/ 59 w 2139"/>
                <a:gd name="T3" fmla="*/ 308 h 2106"/>
                <a:gd name="T4" fmla="*/ 118 w 2139"/>
                <a:gd name="T5" fmla="*/ 287 h 2106"/>
                <a:gd name="T6" fmla="*/ 198 w 2139"/>
                <a:gd name="T7" fmla="*/ 271 h 2106"/>
                <a:gd name="T8" fmla="*/ 301 w 2139"/>
                <a:gd name="T9" fmla="*/ 258 h 2106"/>
                <a:gd name="T10" fmla="*/ 415 w 2139"/>
                <a:gd name="T11" fmla="*/ 245 h 2106"/>
                <a:gd name="T12" fmla="*/ 543 w 2139"/>
                <a:gd name="T13" fmla="*/ 238 h 2106"/>
                <a:gd name="T14" fmla="*/ 686 w 2139"/>
                <a:gd name="T15" fmla="*/ 225 h 2106"/>
                <a:gd name="T16" fmla="*/ 837 w 2139"/>
                <a:gd name="T17" fmla="*/ 211 h 2106"/>
                <a:gd name="T18" fmla="*/ 998 w 2139"/>
                <a:gd name="T19" fmla="*/ 190 h 2106"/>
                <a:gd name="T20" fmla="*/ 1164 w 2139"/>
                <a:gd name="T21" fmla="*/ 164 h 2106"/>
                <a:gd name="T22" fmla="*/ 1308 w 2139"/>
                <a:gd name="T23" fmla="*/ 139 h 2106"/>
                <a:gd name="T24" fmla="*/ 1438 w 2139"/>
                <a:gd name="T25" fmla="*/ 110 h 2106"/>
                <a:gd name="T26" fmla="*/ 1555 w 2139"/>
                <a:gd name="T27" fmla="*/ 87 h 2106"/>
                <a:gd name="T28" fmla="*/ 1656 w 2139"/>
                <a:gd name="T29" fmla="*/ 64 h 2106"/>
                <a:gd name="T30" fmla="*/ 1746 w 2139"/>
                <a:gd name="T31" fmla="*/ 42 h 2106"/>
                <a:gd name="T32" fmla="*/ 1824 w 2139"/>
                <a:gd name="T33" fmla="*/ 24 h 2106"/>
                <a:gd name="T34" fmla="*/ 1891 w 2139"/>
                <a:gd name="T35" fmla="*/ 13 h 2106"/>
                <a:gd name="T36" fmla="*/ 1945 w 2139"/>
                <a:gd name="T37" fmla="*/ 5 h 2106"/>
                <a:gd name="T38" fmla="*/ 1989 w 2139"/>
                <a:gd name="T39" fmla="*/ 0 h 2106"/>
                <a:gd name="T40" fmla="*/ 2025 w 2139"/>
                <a:gd name="T41" fmla="*/ 3 h 2106"/>
                <a:gd name="T42" fmla="*/ 2062 w 2139"/>
                <a:gd name="T43" fmla="*/ 24 h 2106"/>
                <a:gd name="T44" fmla="*/ 2096 w 2139"/>
                <a:gd name="T45" fmla="*/ 111 h 2106"/>
                <a:gd name="T46" fmla="*/ 2119 w 2139"/>
                <a:gd name="T47" fmla="*/ 255 h 2106"/>
                <a:gd name="T48" fmla="*/ 2131 w 2139"/>
                <a:gd name="T49" fmla="*/ 442 h 2106"/>
                <a:gd name="T50" fmla="*/ 2136 w 2139"/>
                <a:gd name="T51" fmla="*/ 659 h 2106"/>
                <a:gd name="T52" fmla="*/ 2136 w 2139"/>
                <a:gd name="T53" fmla="*/ 888 h 2106"/>
                <a:gd name="T54" fmla="*/ 2125 w 2139"/>
                <a:gd name="T55" fmla="*/ 1115 h 2106"/>
                <a:gd name="T56" fmla="*/ 2109 w 2139"/>
                <a:gd name="T57" fmla="*/ 1330 h 2106"/>
                <a:gd name="T58" fmla="*/ 2089 w 2139"/>
                <a:gd name="T59" fmla="*/ 1514 h 2106"/>
                <a:gd name="T60" fmla="*/ 2065 w 2139"/>
                <a:gd name="T61" fmla="*/ 1658 h 2106"/>
                <a:gd name="T62" fmla="*/ 2038 w 2139"/>
                <a:gd name="T63" fmla="*/ 1741 h 2106"/>
                <a:gd name="T64" fmla="*/ 1977 w 2139"/>
                <a:gd name="T65" fmla="*/ 1781 h 2106"/>
                <a:gd name="T66" fmla="*/ 1843 w 2139"/>
                <a:gd name="T67" fmla="*/ 1831 h 2106"/>
                <a:gd name="T68" fmla="*/ 1650 w 2139"/>
                <a:gd name="T69" fmla="*/ 1883 h 2106"/>
                <a:gd name="T70" fmla="*/ 1413 w 2139"/>
                <a:gd name="T71" fmla="*/ 1932 h 2106"/>
                <a:gd name="T72" fmla="*/ 1149 w 2139"/>
                <a:gd name="T73" fmla="*/ 1987 h 2106"/>
                <a:gd name="T74" fmla="*/ 884 w 2139"/>
                <a:gd name="T75" fmla="*/ 2030 h 2106"/>
                <a:gd name="T76" fmla="*/ 629 w 2139"/>
                <a:gd name="T77" fmla="*/ 2069 h 2106"/>
                <a:gd name="T78" fmla="*/ 398 w 2139"/>
                <a:gd name="T79" fmla="*/ 2096 h 2106"/>
                <a:gd name="T80" fmla="*/ 211 w 2139"/>
                <a:gd name="T81" fmla="*/ 2106 h 2106"/>
                <a:gd name="T82" fmla="*/ 87 w 2139"/>
                <a:gd name="T83" fmla="*/ 2101 h 2106"/>
                <a:gd name="T84" fmla="*/ 41 w 2139"/>
                <a:gd name="T85" fmla="*/ 2073 h 2106"/>
                <a:gd name="T86" fmla="*/ 31 w 2139"/>
                <a:gd name="T87" fmla="*/ 2027 h 2106"/>
                <a:gd name="T88" fmla="*/ 30 w 2139"/>
                <a:gd name="T89" fmla="*/ 1989 h 2106"/>
                <a:gd name="T90" fmla="*/ 30 w 2139"/>
                <a:gd name="T91" fmla="*/ 1938 h 2106"/>
                <a:gd name="T92" fmla="*/ 31 w 2139"/>
                <a:gd name="T93" fmla="*/ 1875 h 2106"/>
                <a:gd name="T94" fmla="*/ 34 w 2139"/>
                <a:gd name="T95" fmla="*/ 1802 h 2106"/>
                <a:gd name="T96" fmla="*/ 40 w 2139"/>
                <a:gd name="T97" fmla="*/ 1718 h 2106"/>
                <a:gd name="T98" fmla="*/ 41 w 2139"/>
                <a:gd name="T99" fmla="*/ 1621 h 2106"/>
                <a:gd name="T100" fmla="*/ 44 w 2139"/>
                <a:gd name="T101" fmla="*/ 1507 h 2106"/>
                <a:gd name="T102" fmla="*/ 46 w 2139"/>
                <a:gd name="T103" fmla="*/ 1377 h 2106"/>
                <a:gd name="T104" fmla="*/ 44 w 2139"/>
                <a:gd name="T105" fmla="*/ 1239 h 2106"/>
                <a:gd name="T106" fmla="*/ 40 w 2139"/>
                <a:gd name="T107" fmla="*/ 1141 h 2106"/>
                <a:gd name="T108" fmla="*/ 34 w 2139"/>
                <a:gd name="T109" fmla="*/ 1041 h 2106"/>
                <a:gd name="T110" fmla="*/ 27 w 2139"/>
                <a:gd name="T111" fmla="*/ 944 h 2106"/>
                <a:gd name="T112" fmla="*/ 19 w 2139"/>
                <a:gd name="T113" fmla="*/ 847 h 2106"/>
                <a:gd name="T114" fmla="*/ 14 w 2139"/>
                <a:gd name="T115" fmla="*/ 753 h 2106"/>
                <a:gd name="T116" fmla="*/ 7 w 2139"/>
                <a:gd name="T117" fmla="*/ 666 h 2106"/>
                <a:gd name="T118" fmla="*/ 1 w 2139"/>
                <a:gd name="T119" fmla="*/ 583 h 2106"/>
                <a:gd name="T120" fmla="*/ 0 w 2139"/>
                <a:gd name="T121" fmla="*/ 509 h 2106"/>
                <a:gd name="T122" fmla="*/ 0 w 2139"/>
                <a:gd name="T123" fmla="*/ 445 h 2106"/>
                <a:gd name="T124" fmla="*/ 1 w 2139"/>
                <a:gd name="T125" fmla="*/ 389 h 2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39" h="2106">
                  <a:moveTo>
                    <a:pt x="7" y="369"/>
                  </a:moveTo>
                  <a:lnTo>
                    <a:pt x="7" y="364"/>
                  </a:lnTo>
                  <a:lnTo>
                    <a:pt x="9" y="355"/>
                  </a:lnTo>
                  <a:lnTo>
                    <a:pt x="14" y="348"/>
                  </a:lnTo>
                  <a:lnTo>
                    <a:pt x="17" y="342"/>
                  </a:lnTo>
                  <a:lnTo>
                    <a:pt x="19" y="337"/>
                  </a:lnTo>
                  <a:lnTo>
                    <a:pt x="24" y="331"/>
                  </a:lnTo>
                  <a:lnTo>
                    <a:pt x="31" y="325"/>
                  </a:lnTo>
                  <a:lnTo>
                    <a:pt x="37" y="322"/>
                  </a:lnTo>
                  <a:lnTo>
                    <a:pt x="41" y="315"/>
                  </a:lnTo>
                  <a:lnTo>
                    <a:pt x="51" y="314"/>
                  </a:lnTo>
                  <a:lnTo>
                    <a:pt x="59" y="308"/>
                  </a:lnTo>
                  <a:lnTo>
                    <a:pt x="70" y="304"/>
                  </a:lnTo>
                  <a:lnTo>
                    <a:pt x="79" y="301"/>
                  </a:lnTo>
                  <a:lnTo>
                    <a:pt x="87" y="298"/>
                  </a:lnTo>
                  <a:lnTo>
                    <a:pt x="97" y="292"/>
                  </a:lnTo>
                  <a:lnTo>
                    <a:pt x="110" y="291"/>
                  </a:lnTo>
                  <a:lnTo>
                    <a:pt x="118" y="287"/>
                  </a:lnTo>
                  <a:lnTo>
                    <a:pt x="131" y="283"/>
                  </a:lnTo>
                  <a:lnTo>
                    <a:pt x="144" y="281"/>
                  </a:lnTo>
                  <a:lnTo>
                    <a:pt x="158" y="277"/>
                  </a:lnTo>
                  <a:lnTo>
                    <a:pt x="171" y="277"/>
                  </a:lnTo>
                  <a:lnTo>
                    <a:pt x="185" y="274"/>
                  </a:lnTo>
                  <a:lnTo>
                    <a:pt x="198" y="271"/>
                  </a:lnTo>
                  <a:lnTo>
                    <a:pt x="217" y="268"/>
                  </a:lnTo>
                  <a:lnTo>
                    <a:pt x="231" y="265"/>
                  </a:lnTo>
                  <a:lnTo>
                    <a:pt x="248" y="263"/>
                  </a:lnTo>
                  <a:lnTo>
                    <a:pt x="265" y="261"/>
                  </a:lnTo>
                  <a:lnTo>
                    <a:pt x="281" y="258"/>
                  </a:lnTo>
                  <a:lnTo>
                    <a:pt x="301" y="258"/>
                  </a:lnTo>
                  <a:lnTo>
                    <a:pt x="318" y="255"/>
                  </a:lnTo>
                  <a:lnTo>
                    <a:pt x="335" y="254"/>
                  </a:lnTo>
                  <a:lnTo>
                    <a:pt x="358" y="254"/>
                  </a:lnTo>
                  <a:lnTo>
                    <a:pt x="374" y="250"/>
                  </a:lnTo>
                  <a:lnTo>
                    <a:pt x="394" y="250"/>
                  </a:lnTo>
                  <a:lnTo>
                    <a:pt x="415" y="245"/>
                  </a:lnTo>
                  <a:lnTo>
                    <a:pt x="434" y="245"/>
                  </a:lnTo>
                  <a:lnTo>
                    <a:pt x="458" y="244"/>
                  </a:lnTo>
                  <a:lnTo>
                    <a:pt x="479" y="244"/>
                  </a:lnTo>
                  <a:lnTo>
                    <a:pt x="499" y="241"/>
                  </a:lnTo>
                  <a:lnTo>
                    <a:pt x="522" y="238"/>
                  </a:lnTo>
                  <a:lnTo>
                    <a:pt x="543" y="238"/>
                  </a:lnTo>
                  <a:lnTo>
                    <a:pt x="566" y="235"/>
                  </a:lnTo>
                  <a:lnTo>
                    <a:pt x="590" y="234"/>
                  </a:lnTo>
                  <a:lnTo>
                    <a:pt x="613" y="231"/>
                  </a:lnTo>
                  <a:lnTo>
                    <a:pt x="639" y="228"/>
                  </a:lnTo>
                  <a:lnTo>
                    <a:pt x="660" y="228"/>
                  </a:lnTo>
                  <a:lnTo>
                    <a:pt x="686" y="225"/>
                  </a:lnTo>
                  <a:lnTo>
                    <a:pt x="713" y="224"/>
                  </a:lnTo>
                  <a:lnTo>
                    <a:pt x="737" y="221"/>
                  </a:lnTo>
                  <a:lnTo>
                    <a:pt x="763" y="218"/>
                  </a:lnTo>
                  <a:lnTo>
                    <a:pt x="787" y="217"/>
                  </a:lnTo>
                  <a:lnTo>
                    <a:pt x="812" y="213"/>
                  </a:lnTo>
                  <a:lnTo>
                    <a:pt x="837" y="211"/>
                  </a:lnTo>
                  <a:lnTo>
                    <a:pt x="864" y="206"/>
                  </a:lnTo>
                  <a:lnTo>
                    <a:pt x="890" y="204"/>
                  </a:lnTo>
                  <a:lnTo>
                    <a:pt x="917" y="201"/>
                  </a:lnTo>
                  <a:lnTo>
                    <a:pt x="947" y="196"/>
                  </a:lnTo>
                  <a:lnTo>
                    <a:pt x="971" y="193"/>
                  </a:lnTo>
                  <a:lnTo>
                    <a:pt x="998" y="190"/>
                  </a:lnTo>
                  <a:lnTo>
                    <a:pt x="1028" y="186"/>
                  </a:lnTo>
                  <a:lnTo>
                    <a:pt x="1055" y="181"/>
                  </a:lnTo>
                  <a:lnTo>
                    <a:pt x="1084" y="178"/>
                  </a:lnTo>
                  <a:lnTo>
                    <a:pt x="1112" y="174"/>
                  </a:lnTo>
                  <a:lnTo>
                    <a:pt x="1140" y="171"/>
                  </a:lnTo>
                  <a:lnTo>
                    <a:pt x="1164" y="164"/>
                  </a:lnTo>
                  <a:lnTo>
                    <a:pt x="1191" y="158"/>
                  </a:lnTo>
                  <a:lnTo>
                    <a:pt x="1215" y="157"/>
                  </a:lnTo>
                  <a:lnTo>
                    <a:pt x="1239" y="151"/>
                  </a:lnTo>
                  <a:lnTo>
                    <a:pt x="1262" y="144"/>
                  </a:lnTo>
                  <a:lnTo>
                    <a:pt x="1286" y="141"/>
                  </a:lnTo>
                  <a:lnTo>
                    <a:pt x="1308" y="139"/>
                  </a:lnTo>
                  <a:lnTo>
                    <a:pt x="1335" y="131"/>
                  </a:lnTo>
                  <a:lnTo>
                    <a:pt x="1353" y="127"/>
                  </a:lnTo>
                  <a:lnTo>
                    <a:pt x="1376" y="124"/>
                  </a:lnTo>
                  <a:lnTo>
                    <a:pt x="1396" y="119"/>
                  </a:lnTo>
                  <a:lnTo>
                    <a:pt x="1420" y="117"/>
                  </a:lnTo>
                  <a:lnTo>
                    <a:pt x="1438" y="110"/>
                  </a:lnTo>
                  <a:lnTo>
                    <a:pt x="1458" y="106"/>
                  </a:lnTo>
                  <a:lnTo>
                    <a:pt x="1479" y="101"/>
                  </a:lnTo>
                  <a:lnTo>
                    <a:pt x="1500" y="100"/>
                  </a:lnTo>
                  <a:lnTo>
                    <a:pt x="1517" y="94"/>
                  </a:lnTo>
                  <a:lnTo>
                    <a:pt x="1536" y="91"/>
                  </a:lnTo>
                  <a:lnTo>
                    <a:pt x="1555" y="87"/>
                  </a:lnTo>
                  <a:lnTo>
                    <a:pt x="1573" y="82"/>
                  </a:lnTo>
                  <a:lnTo>
                    <a:pt x="1590" y="77"/>
                  </a:lnTo>
                  <a:lnTo>
                    <a:pt x="1607" y="74"/>
                  </a:lnTo>
                  <a:lnTo>
                    <a:pt x="1623" y="69"/>
                  </a:lnTo>
                  <a:lnTo>
                    <a:pt x="1641" y="67"/>
                  </a:lnTo>
                  <a:lnTo>
                    <a:pt x="1656" y="64"/>
                  </a:lnTo>
                  <a:lnTo>
                    <a:pt x="1671" y="60"/>
                  </a:lnTo>
                  <a:lnTo>
                    <a:pt x="1687" y="57"/>
                  </a:lnTo>
                  <a:lnTo>
                    <a:pt x="1701" y="52"/>
                  </a:lnTo>
                  <a:lnTo>
                    <a:pt x="1717" y="47"/>
                  </a:lnTo>
                  <a:lnTo>
                    <a:pt x="1731" y="46"/>
                  </a:lnTo>
                  <a:lnTo>
                    <a:pt x="1746" y="42"/>
                  </a:lnTo>
                  <a:lnTo>
                    <a:pt x="1761" y="40"/>
                  </a:lnTo>
                  <a:lnTo>
                    <a:pt x="1773" y="36"/>
                  </a:lnTo>
                  <a:lnTo>
                    <a:pt x="1786" y="33"/>
                  </a:lnTo>
                  <a:lnTo>
                    <a:pt x="1798" y="30"/>
                  </a:lnTo>
                  <a:lnTo>
                    <a:pt x="1813" y="27"/>
                  </a:lnTo>
                  <a:lnTo>
                    <a:pt x="1824" y="24"/>
                  </a:lnTo>
                  <a:lnTo>
                    <a:pt x="1837" y="22"/>
                  </a:lnTo>
                  <a:lnTo>
                    <a:pt x="1845" y="19"/>
                  </a:lnTo>
                  <a:lnTo>
                    <a:pt x="1858" y="19"/>
                  </a:lnTo>
                  <a:lnTo>
                    <a:pt x="1868" y="15"/>
                  </a:lnTo>
                  <a:lnTo>
                    <a:pt x="1881" y="13"/>
                  </a:lnTo>
                  <a:lnTo>
                    <a:pt x="1891" y="13"/>
                  </a:lnTo>
                  <a:lnTo>
                    <a:pt x="1901" y="9"/>
                  </a:lnTo>
                  <a:lnTo>
                    <a:pt x="1911" y="7"/>
                  </a:lnTo>
                  <a:lnTo>
                    <a:pt x="1918" y="7"/>
                  </a:lnTo>
                  <a:lnTo>
                    <a:pt x="1928" y="5"/>
                  </a:lnTo>
                  <a:lnTo>
                    <a:pt x="1938" y="5"/>
                  </a:lnTo>
                  <a:lnTo>
                    <a:pt x="1945" y="5"/>
                  </a:lnTo>
                  <a:lnTo>
                    <a:pt x="1954" y="3"/>
                  </a:lnTo>
                  <a:lnTo>
                    <a:pt x="1962" y="3"/>
                  </a:lnTo>
                  <a:lnTo>
                    <a:pt x="1969" y="3"/>
                  </a:lnTo>
                  <a:lnTo>
                    <a:pt x="1977" y="0"/>
                  </a:lnTo>
                  <a:lnTo>
                    <a:pt x="1985" y="0"/>
                  </a:lnTo>
                  <a:lnTo>
                    <a:pt x="1989" y="0"/>
                  </a:lnTo>
                  <a:lnTo>
                    <a:pt x="1998" y="0"/>
                  </a:lnTo>
                  <a:lnTo>
                    <a:pt x="2002" y="0"/>
                  </a:lnTo>
                  <a:lnTo>
                    <a:pt x="2009" y="0"/>
                  </a:lnTo>
                  <a:lnTo>
                    <a:pt x="2014" y="3"/>
                  </a:lnTo>
                  <a:lnTo>
                    <a:pt x="2019" y="3"/>
                  </a:lnTo>
                  <a:lnTo>
                    <a:pt x="2025" y="3"/>
                  </a:lnTo>
                  <a:lnTo>
                    <a:pt x="2032" y="5"/>
                  </a:lnTo>
                  <a:lnTo>
                    <a:pt x="2035" y="5"/>
                  </a:lnTo>
                  <a:lnTo>
                    <a:pt x="2041" y="7"/>
                  </a:lnTo>
                  <a:lnTo>
                    <a:pt x="2051" y="13"/>
                  </a:lnTo>
                  <a:lnTo>
                    <a:pt x="2056" y="17"/>
                  </a:lnTo>
                  <a:lnTo>
                    <a:pt x="2062" y="24"/>
                  </a:lnTo>
                  <a:lnTo>
                    <a:pt x="2069" y="34"/>
                  </a:lnTo>
                  <a:lnTo>
                    <a:pt x="2074" y="46"/>
                  </a:lnTo>
                  <a:lnTo>
                    <a:pt x="2082" y="62"/>
                  </a:lnTo>
                  <a:lnTo>
                    <a:pt x="2084" y="77"/>
                  </a:lnTo>
                  <a:lnTo>
                    <a:pt x="2092" y="94"/>
                  </a:lnTo>
                  <a:lnTo>
                    <a:pt x="2096" y="111"/>
                  </a:lnTo>
                  <a:lnTo>
                    <a:pt x="2099" y="131"/>
                  </a:lnTo>
                  <a:lnTo>
                    <a:pt x="2105" y="153"/>
                  </a:lnTo>
                  <a:lnTo>
                    <a:pt x="2109" y="178"/>
                  </a:lnTo>
                  <a:lnTo>
                    <a:pt x="2111" y="201"/>
                  </a:lnTo>
                  <a:lnTo>
                    <a:pt x="2114" y="228"/>
                  </a:lnTo>
                  <a:lnTo>
                    <a:pt x="2119" y="255"/>
                  </a:lnTo>
                  <a:lnTo>
                    <a:pt x="2125" y="287"/>
                  </a:lnTo>
                  <a:lnTo>
                    <a:pt x="2125" y="315"/>
                  </a:lnTo>
                  <a:lnTo>
                    <a:pt x="2129" y="347"/>
                  </a:lnTo>
                  <a:lnTo>
                    <a:pt x="2129" y="378"/>
                  </a:lnTo>
                  <a:lnTo>
                    <a:pt x="2131" y="411"/>
                  </a:lnTo>
                  <a:lnTo>
                    <a:pt x="2131" y="442"/>
                  </a:lnTo>
                  <a:lnTo>
                    <a:pt x="2136" y="478"/>
                  </a:lnTo>
                  <a:lnTo>
                    <a:pt x="2136" y="512"/>
                  </a:lnTo>
                  <a:lnTo>
                    <a:pt x="2136" y="551"/>
                  </a:lnTo>
                  <a:lnTo>
                    <a:pt x="2136" y="583"/>
                  </a:lnTo>
                  <a:lnTo>
                    <a:pt x="2136" y="622"/>
                  </a:lnTo>
                  <a:lnTo>
                    <a:pt x="2136" y="659"/>
                  </a:lnTo>
                  <a:lnTo>
                    <a:pt x="2139" y="696"/>
                  </a:lnTo>
                  <a:lnTo>
                    <a:pt x="2136" y="736"/>
                  </a:lnTo>
                  <a:lnTo>
                    <a:pt x="2136" y="773"/>
                  </a:lnTo>
                  <a:lnTo>
                    <a:pt x="2136" y="810"/>
                  </a:lnTo>
                  <a:lnTo>
                    <a:pt x="2136" y="851"/>
                  </a:lnTo>
                  <a:lnTo>
                    <a:pt x="2136" y="888"/>
                  </a:lnTo>
                  <a:lnTo>
                    <a:pt x="2136" y="928"/>
                  </a:lnTo>
                  <a:lnTo>
                    <a:pt x="2131" y="965"/>
                  </a:lnTo>
                  <a:lnTo>
                    <a:pt x="2131" y="1002"/>
                  </a:lnTo>
                  <a:lnTo>
                    <a:pt x="2129" y="1041"/>
                  </a:lnTo>
                  <a:lnTo>
                    <a:pt x="2129" y="1079"/>
                  </a:lnTo>
                  <a:lnTo>
                    <a:pt x="2125" y="1115"/>
                  </a:lnTo>
                  <a:lnTo>
                    <a:pt x="2125" y="1153"/>
                  </a:lnTo>
                  <a:lnTo>
                    <a:pt x="2122" y="1191"/>
                  </a:lnTo>
                  <a:lnTo>
                    <a:pt x="2119" y="1225"/>
                  </a:lnTo>
                  <a:lnTo>
                    <a:pt x="2114" y="1260"/>
                  </a:lnTo>
                  <a:lnTo>
                    <a:pt x="2111" y="1296"/>
                  </a:lnTo>
                  <a:lnTo>
                    <a:pt x="2109" y="1330"/>
                  </a:lnTo>
                  <a:lnTo>
                    <a:pt x="2106" y="1363"/>
                  </a:lnTo>
                  <a:lnTo>
                    <a:pt x="2105" y="1396"/>
                  </a:lnTo>
                  <a:lnTo>
                    <a:pt x="2099" y="1427"/>
                  </a:lnTo>
                  <a:lnTo>
                    <a:pt x="2096" y="1454"/>
                  </a:lnTo>
                  <a:lnTo>
                    <a:pt x="2092" y="1484"/>
                  </a:lnTo>
                  <a:lnTo>
                    <a:pt x="2089" y="1514"/>
                  </a:lnTo>
                  <a:lnTo>
                    <a:pt x="2084" y="1541"/>
                  </a:lnTo>
                  <a:lnTo>
                    <a:pt x="2082" y="1567"/>
                  </a:lnTo>
                  <a:lnTo>
                    <a:pt x="2078" y="1594"/>
                  </a:lnTo>
                  <a:lnTo>
                    <a:pt x="2072" y="1614"/>
                  </a:lnTo>
                  <a:lnTo>
                    <a:pt x="2069" y="1637"/>
                  </a:lnTo>
                  <a:lnTo>
                    <a:pt x="2065" y="1658"/>
                  </a:lnTo>
                  <a:lnTo>
                    <a:pt x="2059" y="1675"/>
                  </a:lnTo>
                  <a:lnTo>
                    <a:pt x="2054" y="1691"/>
                  </a:lnTo>
                  <a:lnTo>
                    <a:pt x="2052" y="1707"/>
                  </a:lnTo>
                  <a:lnTo>
                    <a:pt x="2045" y="1718"/>
                  </a:lnTo>
                  <a:lnTo>
                    <a:pt x="2041" y="1729"/>
                  </a:lnTo>
                  <a:lnTo>
                    <a:pt x="2038" y="1741"/>
                  </a:lnTo>
                  <a:lnTo>
                    <a:pt x="2032" y="1748"/>
                  </a:lnTo>
                  <a:lnTo>
                    <a:pt x="2027" y="1756"/>
                  </a:lnTo>
                  <a:lnTo>
                    <a:pt x="2018" y="1758"/>
                  </a:lnTo>
                  <a:lnTo>
                    <a:pt x="2005" y="1766"/>
                  </a:lnTo>
                  <a:lnTo>
                    <a:pt x="1992" y="1772"/>
                  </a:lnTo>
                  <a:lnTo>
                    <a:pt x="1977" y="1781"/>
                  </a:lnTo>
                  <a:lnTo>
                    <a:pt x="1961" y="1788"/>
                  </a:lnTo>
                  <a:lnTo>
                    <a:pt x="1938" y="1795"/>
                  </a:lnTo>
                  <a:lnTo>
                    <a:pt x="1918" y="1805"/>
                  </a:lnTo>
                  <a:lnTo>
                    <a:pt x="1894" y="1814"/>
                  </a:lnTo>
                  <a:lnTo>
                    <a:pt x="1868" y="1821"/>
                  </a:lnTo>
                  <a:lnTo>
                    <a:pt x="1843" y="1831"/>
                  </a:lnTo>
                  <a:lnTo>
                    <a:pt x="1813" y="1838"/>
                  </a:lnTo>
                  <a:lnTo>
                    <a:pt x="1784" y="1845"/>
                  </a:lnTo>
                  <a:lnTo>
                    <a:pt x="1751" y="1855"/>
                  </a:lnTo>
                  <a:lnTo>
                    <a:pt x="1717" y="1865"/>
                  </a:lnTo>
                  <a:lnTo>
                    <a:pt x="1684" y="1872"/>
                  </a:lnTo>
                  <a:lnTo>
                    <a:pt x="1650" y="1883"/>
                  </a:lnTo>
                  <a:lnTo>
                    <a:pt x="1613" y="1890"/>
                  </a:lnTo>
                  <a:lnTo>
                    <a:pt x="1573" y="1900"/>
                  </a:lnTo>
                  <a:lnTo>
                    <a:pt x="1536" y="1906"/>
                  </a:lnTo>
                  <a:lnTo>
                    <a:pt x="1495" y="1918"/>
                  </a:lnTo>
                  <a:lnTo>
                    <a:pt x="1452" y="1925"/>
                  </a:lnTo>
                  <a:lnTo>
                    <a:pt x="1413" y="1932"/>
                  </a:lnTo>
                  <a:lnTo>
                    <a:pt x="1368" y="1943"/>
                  </a:lnTo>
                  <a:lnTo>
                    <a:pt x="1326" y="1952"/>
                  </a:lnTo>
                  <a:lnTo>
                    <a:pt x="1281" y="1959"/>
                  </a:lnTo>
                  <a:lnTo>
                    <a:pt x="1239" y="1970"/>
                  </a:lnTo>
                  <a:lnTo>
                    <a:pt x="1197" y="1976"/>
                  </a:lnTo>
                  <a:lnTo>
                    <a:pt x="1149" y="1987"/>
                  </a:lnTo>
                  <a:lnTo>
                    <a:pt x="1107" y="1995"/>
                  </a:lnTo>
                  <a:lnTo>
                    <a:pt x="1063" y="2002"/>
                  </a:lnTo>
                  <a:lnTo>
                    <a:pt x="1018" y="2009"/>
                  </a:lnTo>
                  <a:lnTo>
                    <a:pt x="974" y="2016"/>
                  </a:lnTo>
                  <a:lnTo>
                    <a:pt x="931" y="2024"/>
                  </a:lnTo>
                  <a:lnTo>
                    <a:pt x="884" y="2030"/>
                  </a:lnTo>
                  <a:lnTo>
                    <a:pt x="839" y="2040"/>
                  </a:lnTo>
                  <a:lnTo>
                    <a:pt x="797" y="2044"/>
                  </a:lnTo>
                  <a:lnTo>
                    <a:pt x="752" y="2052"/>
                  </a:lnTo>
                  <a:lnTo>
                    <a:pt x="710" y="2056"/>
                  </a:lnTo>
                  <a:lnTo>
                    <a:pt x="667" y="2063"/>
                  </a:lnTo>
                  <a:lnTo>
                    <a:pt x="629" y="2069"/>
                  </a:lnTo>
                  <a:lnTo>
                    <a:pt x="586" y="2073"/>
                  </a:lnTo>
                  <a:lnTo>
                    <a:pt x="546" y="2079"/>
                  </a:lnTo>
                  <a:lnTo>
                    <a:pt x="505" y="2083"/>
                  </a:lnTo>
                  <a:lnTo>
                    <a:pt x="469" y="2089"/>
                  </a:lnTo>
                  <a:lnTo>
                    <a:pt x="431" y="2091"/>
                  </a:lnTo>
                  <a:lnTo>
                    <a:pt x="398" y="2096"/>
                  </a:lnTo>
                  <a:lnTo>
                    <a:pt x="361" y="2100"/>
                  </a:lnTo>
                  <a:lnTo>
                    <a:pt x="328" y="2101"/>
                  </a:lnTo>
                  <a:lnTo>
                    <a:pt x="298" y="2103"/>
                  </a:lnTo>
                  <a:lnTo>
                    <a:pt x="265" y="2103"/>
                  </a:lnTo>
                  <a:lnTo>
                    <a:pt x="238" y="2106"/>
                  </a:lnTo>
                  <a:lnTo>
                    <a:pt x="211" y="2106"/>
                  </a:lnTo>
                  <a:lnTo>
                    <a:pt x="185" y="2106"/>
                  </a:lnTo>
                  <a:lnTo>
                    <a:pt x="161" y="2106"/>
                  </a:lnTo>
                  <a:lnTo>
                    <a:pt x="141" y="2106"/>
                  </a:lnTo>
                  <a:lnTo>
                    <a:pt x="121" y="2106"/>
                  </a:lnTo>
                  <a:lnTo>
                    <a:pt x="104" y="2103"/>
                  </a:lnTo>
                  <a:lnTo>
                    <a:pt x="87" y="2101"/>
                  </a:lnTo>
                  <a:lnTo>
                    <a:pt x="73" y="2100"/>
                  </a:lnTo>
                  <a:lnTo>
                    <a:pt x="64" y="2096"/>
                  </a:lnTo>
                  <a:lnTo>
                    <a:pt x="54" y="2091"/>
                  </a:lnTo>
                  <a:lnTo>
                    <a:pt x="49" y="2087"/>
                  </a:lnTo>
                  <a:lnTo>
                    <a:pt x="46" y="2083"/>
                  </a:lnTo>
                  <a:lnTo>
                    <a:pt x="41" y="2073"/>
                  </a:lnTo>
                  <a:lnTo>
                    <a:pt x="40" y="2067"/>
                  </a:lnTo>
                  <a:lnTo>
                    <a:pt x="34" y="2056"/>
                  </a:lnTo>
                  <a:lnTo>
                    <a:pt x="34" y="2049"/>
                  </a:lnTo>
                  <a:lnTo>
                    <a:pt x="31" y="2040"/>
                  </a:lnTo>
                  <a:lnTo>
                    <a:pt x="31" y="2034"/>
                  </a:lnTo>
                  <a:lnTo>
                    <a:pt x="31" y="2027"/>
                  </a:lnTo>
                  <a:lnTo>
                    <a:pt x="31" y="2024"/>
                  </a:lnTo>
                  <a:lnTo>
                    <a:pt x="31" y="2016"/>
                  </a:lnTo>
                  <a:lnTo>
                    <a:pt x="31" y="2009"/>
                  </a:lnTo>
                  <a:lnTo>
                    <a:pt x="31" y="2003"/>
                  </a:lnTo>
                  <a:lnTo>
                    <a:pt x="31" y="1997"/>
                  </a:lnTo>
                  <a:lnTo>
                    <a:pt x="30" y="1989"/>
                  </a:lnTo>
                  <a:lnTo>
                    <a:pt x="30" y="1982"/>
                  </a:lnTo>
                  <a:lnTo>
                    <a:pt x="30" y="1972"/>
                  </a:lnTo>
                  <a:lnTo>
                    <a:pt x="30" y="1965"/>
                  </a:lnTo>
                  <a:lnTo>
                    <a:pt x="30" y="1955"/>
                  </a:lnTo>
                  <a:lnTo>
                    <a:pt x="30" y="1946"/>
                  </a:lnTo>
                  <a:lnTo>
                    <a:pt x="30" y="1938"/>
                  </a:lnTo>
                  <a:lnTo>
                    <a:pt x="31" y="1929"/>
                  </a:lnTo>
                  <a:lnTo>
                    <a:pt x="31" y="1918"/>
                  </a:lnTo>
                  <a:lnTo>
                    <a:pt x="31" y="1910"/>
                  </a:lnTo>
                  <a:lnTo>
                    <a:pt x="31" y="1900"/>
                  </a:lnTo>
                  <a:lnTo>
                    <a:pt x="31" y="1890"/>
                  </a:lnTo>
                  <a:lnTo>
                    <a:pt x="31" y="1875"/>
                  </a:lnTo>
                  <a:lnTo>
                    <a:pt x="31" y="1865"/>
                  </a:lnTo>
                  <a:lnTo>
                    <a:pt x="34" y="1855"/>
                  </a:lnTo>
                  <a:lnTo>
                    <a:pt x="34" y="1842"/>
                  </a:lnTo>
                  <a:lnTo>
                    <a:pt x="34" y="1831"/>
                  </a:lnTo>
                  <a:lnTo>
                    <a:pt x="34" y="1818"/>
                  </a:lnTo>
                  <a:lnTo>
                    <a:pt x="34" y="1802"/>
                  </a:lnTo>
                  <a:lnTo>
                    <a:pt x="37" y="1794"/>
                  </a:lnTo>
                  <a:lnTo>
                    <a:pt x="37" y="1778"/>
                  </a:lnTo>
                  <a:lnTo>
                    <a:pt x="37" y="1762"/>
                  </a:lnTo>
                  <a:lnTo>
                    <a:pt x="37" y="1748"/>
                  </a:lnTo>
                  <a:lnTo>
                    <a:pt x="40" y="1735"/>
                  </a:lnTo>
                  <a:lnTo>
                    <a:pt x="40" y="1718"/>
                  </a:lnTo>
                  <a:lnTo>
                    <a:pt x="40" y="1702"/>
                  </a:lnTo>
                  <a:lnTo>
                    <a:pt x="40" y="1685"/>
                  </a:lnTo>
                  <a:lnTo>
                    <a:pt x="40" y="1674"/>
                  </a:lnTo>
                  <a:lnTo>
                    <a:pt x="40" y="1654"/>
                  </a:lnTo>
                  <a:lnTo>
                    <a:pt x="41" y="1637"/>
                  </a:lnTo>
                  <a:lnTo>
                    <a:pt x="41" y="1621"/>
                  </a:lnTo>
                  <a:lnTo>
                    <a:pt x="41" y="1604"/>
                  </a:lnTo>
                  <a:lnTo>
                    <a:pt x="41" y="1584"/>
                  </a:lnTo>
                  <a:lnTo>
                    <a:pt x="41" y="1564"/>
                  </a:lnTo>
                  <a:lnTo>
                    <a:pt x="41" y="1546"/>
                  </a:lnTo>
                  <a:lnTo>
                    <a:pt x="44" y="1527"/>
                  </a:lnTo>
                  <a:lnTo>
                    <a:pt x="44" y="1507"/>
                  </a:lnTo>
                  <a:lnTo>
                    <a:pt x="44" y="1484"/>
                  </a:lnTo>
                  <a:lnTo>
                    <a:pt x="44" y="1466"/>
                  </a:lnTo>
                  <a:lnTo>
                    <a:pt x="46" y="1444"/>
                  </a:lnTo>
                  <a:lnTo>
                    <a:pt x="46" y="1423"/>
                  </a:lnTo>
                  <a:lnTo>
                    <a:pt x="46" y="1400"/>
                  </a:lnTo>
                  <a:lnTo>
                    <a:pt x="46" y="1377"/>
                  </a:lnTo>
                  <a:lnTo>
                    <a:pt x="46" y="1353"/>
                  </a:lnTo>
                  <a:lnTo>
                    <a:pt x="46" y="1330"/>
                  </a:lnTo>
                  <a:lnTo>
                    <a:pt x="46" y="1309"/>
                  </a:lnTo>
                  <a:lnTo>
                    <a:pt x="46" y="1282"/>
                  </a:lnTo>
                  <a:lnTo>
                    <a:pt x="46" y="1258"/>
                  </a:lnTo>
                  <a:lnTo>
                    <a:pt x="44" y="1239"/>
                  </a:lnTo>
                  <a:lnTo>
                    <a:pt x="41" y="1223"/>
                  </a:lnTo>
                  <a:lnTo>
                    <a:pt x="41" y="1206"/>
                  </a:lnTo>
                  <a:lnTo>
                    <a:pt x="41" y="1191"/>
                  </a:lnTo>
                  <a:lnTo>
                    <a:pt x="41" y="1173"/>
                  </a:lnTo>
                  <a:lnTo>
                    <a:pt x="40" y="1156"/>
                  </a:lnTo>
                  <a:lnTo>
                    <a:pt x="40" y="1141"/>
                  </a:lnTo>
                  <a:lnTo>
                    <a:pt x="40" y="1126"/>
                  </a:lnTo>
                  <a:lnTo>
                    <a:pt x="37" y="1109"/>
                  </a:lnTo>
                  <a:lnTo>
                    <a:pt x="37" y="1092"/>
                  </a:lnTo>
                  <a:lnTo>
                    <a:pt x="34" y="1074"/>
                  </a:lnTo>
                  <a:lnTo>
                    <a:pt x="34" y="1059"/>
                  </a:lnTo>
                  <a:lnTo>
                    <a:pt x="34" y="1041"/>
                  </a:lnTo>
                  <a:lnTo>
                    <a:pt x="34" y="1024"/>
                  </a:lnTo>
                  <a:lnTo>
                    <a:pt x="31" y="1008"/>
                  </a:lnTo>
                  <a:lnTo>
                    <a:pt x="31" y="992"/>
                  </a:lnTo>
                  <a:lnTo>
                    <a:pt x="30" y="975"/>
                  </a:lnTo>
                  <a:lnTo>
                    <a:pt x="30" y="960"/>
                  </a:lnTo>
                  <a:lnTo>
                    <a:pt x="27" y="944"/>
                  </a:lnTo>
                  <a:lnTo>
                    <a:pt x="27" y="928"/>
                  </a:lnTo>
                  <a:lnTo>
                    <a:pt x="24" y="910"/>
                  </a:lnTo>
                  <a:lnTo>
                    <a:pt x="24" y="895"/>
                  </a:lnTo>
                  <a:lnTo>
                    <a:pt x="21" y="880"/>
                  </a:lnTo>
                  <a:lnTo>
                    <a:pt x="21" y="866"/>
                  </a:lnTo>
                  <a:lnTo>
                    <a:pt x="19" y="847"/>
                  </a:lnTo>
                  <a:lnTo>
                    <a:pt x="19" y="833"/>
                  </a:lnTo>
                  <a:lnTo>
                    <a:pt x="17" y="814"/>
                  </a:lnTo>
                  <a:lnTo>
                    <a:pt x="17" y="800"/>
                  </a:lnTo>
                  <a:lnTo>
                    <a:pt x="14" y="786"/>
                  </a:lnTo>
                  <a:lnTo>
                    <a:pt x="14" y="767"/>
                  </a:lnTo>
                  <a:lnTo>
                    <a:pt x="14" y="753"/>
                  </a:lnTo>
                  <a:lnTo>
                    <a:pt x="14" y="739"/>
                  </a:lnTo>
                  <a:lnTo>
                    <a:pt x="9" y="723"/>
                  </a:lnTo>
                  <a:lnTo>
                    <a:pt x="9" y="707"/>
                  </a:lnTo>
                  <a:lnTo>
                    <a:pt x="9" y="696"/>
                  </a:lnTo>
                  <a:lnTo>
                    <a:pt x="7" y="680"/>
                  </a:lnTo>
                  <a:lnTo>
                    <a:pt x="7" y="666"/>
                  </a:lnTo>
                  <a:lnTo>
                    <a:pt x="7" y="650"/>
                  </a:lnTo>
                  <a:lnTo>
                    <a:pt x="7" y="636"/>
                  </a:lnTo>
                  <a:lnTo>
                    <a:pt x="7" y="626"/>
                  </a:lnTo>
                  <a:lnTo>
                    <a:pt x="1" y="609"/>
                  </a:lnTo>
                  <a:lnTo>
                    <a:pt x="1" y="596"/>
                  </a:lnTo>
                  <a:lnTo>
                    <a:pt x="1" y="583"/>
                  </a:lnTo>
                  <a:lnTo>
                    <a:pt x="1" y="572"/>
                  </a:lnTo>
                  <a:lnTo>
                    <a:pt x="0" y="556"/>
                  </a:lnTo>
                  <a:lnTo>
                    <a:pt x="0" y="546"/>
                  </a:lnTo>
                  <a:lnTo>
                    <a:pt x="0" y="535"/>
                  </a:lnTo>
                  <a:lnTo>
                    <a:pt x="0" y="522"/>
                  </a:lnTo>
                  <a:lnTo>
                    <a:pt x="0" y="509"/>
                  </a:lnTo>
                  <a:lnTo>
                    <a:pt x="0" y="498"/>
                  </a:lnTo>
                  <a:lnTo>
                    <a:pt x="0" y="486"/>
                  </a:lnTo>
                  <a:lnTo>
                    <a:pt x="0" y="478"/>
                  </a:lnTo>
                  <a:lnTo>
                    <a:pt x="0" y="466"/>
                  </a:lnTo>
                  <a:lnTo>
                    <a:pt x="0" y="458"/>
                  </a:lnTo>
                  <a:lnTo>
                    <a:pt x="0" y="445"/>
                  </a:lnTo>
                  <a:lnTo>
                    <a:pt x="0" y="435"/>
                  </a:lnTo>
                  <a:lnTo>
                    <a:pt x="0" y="425"/>
                  </a:lnTo>
                  <a:lnTo>
                    <a:pt x="0" y="418"/>
                  </a:lnTo>
                  <a:lnTo>
                    <a:pt x="1" y="411"/>
                  </a:lnTo>
                  <a:lnTo>
                    <a:pt x="1" y="401"/>
                  </a:lnTo>
                  <a:lnTo>
                    <a:pt x="1" y="389"/>
                  </a:lnTo>
                  <a:lnTo>
                    <a:pt x="4" y="382"/>
                  </a:lnTo>
                  <a:lnTo>
                    <a:pt x="7" y="378"/>
                  </a:lnTo>
                  <a:lnTo>
                    <a:pt x="7" y="369"/>
                  </a:lnTo>
                  <a:lnTo>
                    <a:pt x="7" y="3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84"/>
            <p:cNvSpPr>
              <a:spLocks/>
            </p:cNvSpPr>
            <p:nvPr/>
          </p:nvSpPr>
          <p:spPr bwMode="auto">
            <a:xfrm>
              <a:off x="185962" y="2580126"/>
              <a:ext cx="803788" cy="373258"/>
            </a:xfrm>
            <a:custGeom>
              <a:avLst/>
              <a:gdLst>
                <a:gd name="T0" fmla="*/ 2 w 2440"/>
                <a:gd name="T1" fmla="*/ 265 h 1133"/>
                <a:gd name="T2" fmla="*/ 17 w 2440"/>
                <a:gd name="T3" fmla="*/ 308 h 1133"/>
                <a:gd name="T4" fmla="*/ 37 w 2440"/>
                <a:gd name="T5" fmla="*/ 342 h 1133"/>
                <a:gd name="T6" fmla="*/ 64 w 2440"/>
                <a:gd name="T7" fmla="*/ 382 h 1133"/>
                <a:gd name="T8" fmla="*/ 91 w 2440"/>
                <a:gd name="T9" fmla="*/ 430 h 1133"/>
                <a:gd name="T10" fmla="*/ 124 w 2440"/>
                <a:gd name="T11" fmla="*/ 476 h 1133"/>
                <a:gd name="T12" fmla="*/ 157 w 2440"/>
                <a:gd name="T13" fmla="*/ 529 h 1133"/>
                <a:gd name="T14" fmla="*/ 191 w 2440"/>
                <a:gd name="T15" fmla="*/ 587 h 1133"/>
                <a:gd name="T16" fmla="*/ 223 w 2440"/>
                <a:gd name="T17" fmla="*/ 643 h 1133"/>
                <a:gd name="T18" fmla="*/ 253 w 2440"/>
                <a:gd name="T19" fmla="*/ 706 h 1133"/>
                <a:gd name="T20" fmla="*/ 284 w 2440"/>
                <a:gd name="T21" fmla="*/ 771 h 1133"/>
                <a:gd name="T22" fmla="*/ 311 w 2440"/>
                <a:gd name="T23" fmla="*/ 832 h 1133"/>
                <a:gd name="T24" fmla="*/ 335 w 2440"/>
                <a:gd name="T25" fmla="*/ 889 h 1133"/>
                <a:gd name="T26" fmla="*/ 355 w 2440"/>
                <a:gd name="T27" fmla="*/ 942 h 1133"/>
                <a:gd name="T28" fmla="*/ 377 w 2440"/>
                <a:gd name="T29" fmla="*/ 991 h 1133"/>
                <a:gd name="T30" fmla="*/ 395 w 2440"/>
                <a:gd name="T31" fmla="*/ 1033 h 1133"/>
                <a:gd name="T32" fmla="*/ 412 w 2440"/>
                <a:gd name="T33" fmla="*/ 1068 h 1133"/>
                <a:gd name="T34" fmla="*/ 442 w 2440"/>
                <a:gd name="T35" fmla="*/ 1106 h 1133"/>
                <a:gd name="T36" fmla="*/ 488 w 2440"/>
                <a:gd name="T37" fmla="*/ 1130 h 1133"/>
                <a:gd name="T38" fmla="*/ 521 w 2440"/>
                <a:gd name="T39" fmla="*/ 1133 h 1133"/>
                <a:gd name="T40" fmla="*/ 572 w 2440"/>
                <a:gd name="T41" fmla="*/ 1133 h 1133"/>
                <a:gd name="T42" fmla="*/ 640 w 2440"/>
                <a:gd name="T43" fmla="*/ 1127 h 1133"/>
                <a:gd name="T44" fmla="*/ 720 w 2440"/>
                <a:gd name="T45" fmla="*/ 1120 h 1133"/>
                <a:gd name="T46" fmla="*/ 814 w 2440"/>
                <a:gd name="T47" fmla="*/ 1108 h 1133"/>
                <a:gd name="T48" fmla="*/ 917 w 2440"/>
                <a:gd name="T49" fmla="*/ 1093 h 1133"/>
                <a:gd name="T50" fmla="*/ 1034 w 2440"/>
                <a:gd name="T51" fmla="*/ 1078 h 1133"/>
                <a:gd name="T52" fmla="*/ 1155 w 2440"/>
                <a:gd name="T53" fmla="*/ 1060 h 1133"/>
                <a:gd name="T54" fmla="*/ 1285 w 2440"/>
                <a:gd name="T55" fmla="*/ 1043 h 1133"/>
                <a:gd name="T56" fmla="*/ 1419 w 2440"/>
                <a:gd name="T57" fmla="*/ 1021 h 1133"/>
                <a:gd name="T58" fmla="*/ 1553 w 2440"/>
                <a:gd name="T59" fmla="*/ 1002 h 1133"/>
                <a:gd name="T60" fmla="*/ 1684 w 2440"/>
                <a:gd name="T61" fmla="*/ 979 h 1133"/>
                <a:gd name="T62" fmla="*/ 1814 w 2440"/>
                <a:gd name="T63" fmla="*/ 951 h 1133"/>
                <a:gd name="T64" fmla="*/ 1935 w 2440"/>
                <a:gd name="T65" fmla="*/ 929 h 1133"/>
                <a:gd name="T66" fmla="*/ 2052 w 2440"/>
                <a:gd name="T67" fmla="*/ 902 h 1133"/>
                <a:gd name="T68" fmla="*/ 2156 w 2440"/>
                <a:gd name="T69" fmla="*/ 878 h 1133"/>
                <a:gd name="T70" fmla="*/ 2248 w 2440"/>
                <a:gd name="T71" fmla="*/ 850 h 1133"/>
                <a:gd name="T72" fmla="*/ 2326 w 2440"/>
                <a:gd name="T73" fmla="*/ 824 h 1133"/>
                <a:gd name="T74" fmla="*/ 2383 w 2440"/>
                <a:gd name="T75" fmla="*/ 802 h 1133"/>
                <a:gd name="T76" fmla="*/ 2429 w 2440"/>
                <a:gd name="T77" fmla="*/ 775 h 1133"/>
                <a:gd name="T78" fmla="*/ 2436 w 2440"/>
                <a:gd name="T79" fmla="*/ 734 h 1133"/>
                <a:gd name="T80" fmla="*/ 2403 w 2440"/>
                <a:gd name="T81" fmla="*/ 676 h 1133"/>
                <a:gd name="T82" fmla="*/ 2349 w 2440"/>
                <a:gd name="T83" fmla="*/ 599 h 1133"/>
                <a:gd name="T84" fmla="*/ 2279 w 2440"/>
                <a:gd name="T85" fmla="*/ 512 h 1133"/>
                <a:gd name="T86" fmla="*/ 2192 w 2440"/>
                <a:gd name="T87" fmla="*/ 418 h 1133"/>
                <a:gd name="T88" fmla="*/ 2099 w 2440"/>
                <a:gd name="T89" fmla="*/ 325 h 1133"/>
                <a:gd name="T90" fmla="*/ 2002 w 2440"/>
                <a:gd name="T91" fmla="*/ 232 h 1133"/>
                <a:gd name="T92" fmla="*/ 1913 w 2440"/>
                <a:gd name="T93" fmla="*/ 148 h 1133"/>
                <a:gd name="T94" fmla="*/ 1828 w 2440"/>
                <a:gd name="T95" fmla="*/ 78 h 1133"/>
                <a:gd name="T96" fmla="*/ 1761 w 2440"/>
                <a:gd name="T97" fmla="*/ 31 h 1133"/>
                <a:gd name="T98" fmla="*/ 1710 w 2440"/>
                <a:gd name="T99" fmla="*/ 4 h 1133"/>
                <a:gd name="T100" fmla="*/ 1650 w 2440"/>
                <a:gd name="T101" fmla="*/ 0 h 1133"/>
                <a:gd name="T102" fmla="*/ 1526 w 2440"/>
                <a:gd name="T103" fmla="*/ 8 h 1133"/>
                <a:gd name="T104" fmla="*/ 1359 w 2440"/>
                <a:gd name="T105" fmla="*/ 27 h 1133"/>
                <a:gd name="T106" fmla="*/ 1155 w 2440"/>
                <a:gd name="T107" fmla="*/ 51 h 1133"/>
                <a:gd name="T108" fmla="*/ 934 w 2440"/>
                <a:gd name="T109" fmla="*/ 81 h 1133"/>
                <a:gd name="T110" fmla="*/ 708 w 2440"/>
                <a:gd name="T111" fmla="*/ 115 h 1133"/>
                <a:gd name="T112" fmla="*/ 489 w 2440"/>
                <a:gd name="T113" fmla="*/ 148 h 1133"/>
                <a:gd name="T114" fmla="*/ 295 w 2440"/>
                <a:gd name="T115" fmla="*/ 184 h 1133"/>
                <a:gd name="T116" fmla="*/ 141 w 2440"/>
                <a:gd name="T117" fmla="*/ 208 h 1133"/>
                <a:gd name="T118" fmla="*/ 37 w 2440"/>
                <a:gd name="T119" fmla="*/ 231 h 1133"/>
                <a:gd name="T120" fmla="*/ 7 w 2440"/>
                <a:gd name="T121" fmla="*/ 244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40" h="1133">
                  <a:moveTo>
                    <a:pt x="7" y="244"/>
                  </a:moveTo>
                  <a:lnTo>
                    <a:pt x="2" y="245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0" y="259"/>
                  </a:lnTo>
                  <a:lnTo>
                    <a:pt x="2" y="265"/>
                  </a:lnTo>
                  <a:lnTo>
                    <a:pt x="4" y="275"/>
                  </a:lnTo>
                  <a:lnTo>
                    <a:pt x="7" y="286"/>
                  </a:lnTo>
                  <a:lnTo>
                    <a:pt x="13" y="292"/>
                  </a:lnTo>
                  <a:lnTo>
                    <a:pt x="16" y="298"/>
                  </a:lnTo>
                  <a:lnTo>
                    <a:pt x="16" y="302"/>
                  </a:lnTo>
                  <a:lnTo>
                    <a:pt x="17" y="308"/>
                  </a:lnTo>
                  <a:lnTo>
                    <a:pt x="23" y="314"/>
                  </a:lnTo>
                  <a:lnTo>
                    <a:pt x="24" y="318"/>
                  </a:lnTo>
                  <a:lnTo>
                    <a:pt x="27" y="325"/>
                  </a:lnTo>
                  <a:lnTo>
                    <a:pt x="32" y="329"/>
                  </a:lnTo>
                  <a:lnTo>
                    <a:pt x="34" y="336"/>
                  </a:lnTo>
                  <a:lnTo>
                    <a:pt x="37" y="342"/>
                  </a:lnTo>
                  <a:lnTo>
                    <a:pt x="43" y="349"/>
                  </a:lnTo>
                  <a:lnTo>
                    <a:pt x="44" y="358"/>
                  </a:lnTo>
                  <a:lnTo>
                    <a:pt x="50" y="362"/>
                  </a:lnTo>
                  <a:lnTo>
                    <a:pt x="56" y="369"/>
                  </a:lnTo>
                  <a:lnTo>
                    <a:pt x="60" y="378"/>
                  </a:lnTo>
                  <a:lnTo>
                    <a:pt x="64" y="382"/>
                  </a:lnTo>
                  <a:lnTo>
                    <a:pt x="70" y="389"/>
                  </a:lnTo>
                  <a:lnTo>
                    <a:pt x="71" y="398"/>
                  </a:lnTo>
                  <a:lnTo>
                    <a:pt x="77" y="406"/>
                  </a:lnTo>
                  <a:lnTo>
                    <a:pt x="83" y="415"/>
                  </a:lnTo>
                  <a:lnTo>
                    <a:pt x="87" y="420"/>
                  </a:lnTo>
                  <a:lnTo>
                    <a:pt x="91" y="430"/>
                  </a:lnTo>
                  <a:lnTo>
                    <a:pt x="97" y="438"/>
                  </a:lnTo>
                  <a:lnTo>
                    <a:pt x="103" y="445"/>
                  </a:lnTo>
                  <a:lnTo>
                    <a:pt x="107" y="453"/>
                  </a:lnTo>
                  <a:lnTo>
                    <a:pt x="111" y="460"/>
                  </a:lnTo>
                  <a:lnTo>
                    <a:pt x="120" y="469"/>
                  </a:lnTo>
                  <a:lnTo>
                    <a:pt x="124" y="476"/>
                  </a:lnTo>
                  <a:lnTo>
                    <a:pt x="130" y="486"/>
                  </a:lnTo>
                  <a:lnTo>
                    <a:pt x="134" y="493"/>
                  </a:lnTo>
                  <a:lnTo>
                    <a:pt x="141" y="503"/>
                  </a:lnTo>
                  <a:lnTo>
                    <a:pt x="147" y="512"/>
                  </a:lnTo>
                  <a:lnTo>
                    <a:pt x="151" y="522"/>
                  </a:lnTo>
                  <a:lnTo>
                    <a:pt x="157" y="529"/>
                  </a:lnTo>
                  <a:lnTo>
                    <a:pt x="163" y="539"/>
                  </a:lnTo>
                  <a:lnTo>
                    <a:pt x="168" y="549"/>
                  </a:lnTo>
                  <a:lnTo>
                    <a:pt x="174" y="556"/>
                  </a:lnTo>
                  <a:lnTo>
                    <a:pt x="178" y="566"/>
                  </a:lnTo>
                  <a:lnTo>
                    <a:pt x="184" y="576"/>
                  </a:lnTo>
                  <a:lnTo>
                    <a:pt x="191" y="587"/>
                  </a:lnTo>
                  <a:lnTo>
                    <a:pt x="196" y="596"/>
                  </a:lnTo>
                  <a:lnTo>
                    <a:pt x="201" y="606"/>
                  </a:lnTo>
                  <a:lnTo>
                    <a:pt x="208" y="614"/>
                  </a:lnTo>
                  <a:lnTo>
                    <a:pt x="214" y="623"/>
                  </a:lnTo>
                  <a:lnTo>
                    <a:pt x="218" y="633"/>
                  </a:lnTo>
                  <a:lnTo>
                    <a:pt x="223" y="643"/>
                  </a:lnTo>
                  <a:lnTo>
                    <a:pt x="228" y="653"/>
                  </a:lnTo>
                  <a:lnTo>
                    <a:pt x="235" y="663"/>
                  </a:lnTo>
                  <a:lnTo>
                    <a:pt x="238" y="676"/>
                  </a:lnTo>
                  <a:lnTo>
                    <a:pt x="247" y="686"/>
                  </a:lnTo>
                  <a:lnTo>
                    <a:pt x="251" y="696"/>
                  </a:lnTo>
                  <a:lnTo>
                    <a:pt x="253" y="706"/>
                  </a:lnTo>
                  <a:lnTo>
                    <a:pt x="261" y="716"/>
                  </a:lnTo>
                  <a:lnTo>
                    <a:pt x="264" y="727"/>
                  </a:lnTo>
                  <a:lnTo>
                    <a:pt x="268" y="738"/>
                  </a:lnTo>
                  <a:lnTo>
                    <a:pt x="274" y="750"/>
                  </a:lnTo>
                  <a:lnTo>
                    <a:pt x="280" y="760"/>
                  </a:lnTo>
                  <a:lnTo>
                    <a:pt x="284" y="771"/>
                  </a:lnTo>
                  <a:lnTo>
                    <a:pt x="288" y="780"/>
                  </a:lnTo>
                  <a:lnTo>
                    <a:pt x="293" y="791"/>
                  </a:lnTo>
                  <a:lnTo>
                    <a:pt x="301" y="802"/>
                  </a:lnTo>
                  <a:lnTo>
                    <a:pt x="304" y="812"/>
                  </a:lnTo>
                  <a:lnTo>
                    <a:pt x="307" y="822"/>
                  </a:lnTo>
                  <a:lnTo>
                    <a:pt x="311" y="832"/>
                  </a:lnTo>
                  <a:lnTo>
                    <a:pt x="317" y="842"/>
                  </a:lnTo>
                  <a:lnTo>
                    <a:pt x="318" y="851"/>
                  </a:lnTo>
                  <a:lnTo>
                    <a:pt x="322" y="859"/>
                  </a:lnTo>
                  <a:lnTo>
                    <a:pt x="325" y="869"/>
                  </a:lnTo>
                  <a:lnTo>
                    <a:pt x="331" y="878"/>
                  </a:lnTo>
                  <a:lnTo>
                    <a:pt x="335" y="889"/>
                  </a:lnTo>
                  <a:lnTo>
                    <a:pt x="338" y="899"/>
                  </a:lnTo>
                  <a:lnTo>
                    <a:pt x="344" y="909"/>
                  </a:lnTo>
                  <a:lnTo>
                    <a:pt x="345" y="917"/>
                  </a:lnTo>
                  <a:lnTo>
                    <a:pt x="347" y="924"/>
                  </a:lnTo>
                  <a:lnTo>
                    <a:pt x="350" y="935"/>
                  </a:lnTo>
                  <a:lnTo>
                    <a:pt x="355" y="942"/>
                  </a:lnTo>
                  <a:lnTo>
                    <a:pt x="358" y="951"/>
                  </a:lnTo>
                  <a:lnTo>
                    <a:pt x="362" y="959"/>
                  </a:lnTo>
                  <a:lnTo>
                    <a:pt x="365" y="969"/>
                  </a:lnTo>
                  <a:lnTo>
                    <a:pt x="371" y="976"/>
                  </a:lnTo>
                  <a:lnTo>
                    <a:pt x="372" y="986"/>
                  </a:lnTo>
                  <a:lnTo>
                    <a:pt x="377" y="991"/>
                  </a:lnTo>
                  <a:lnTo>
                    <a:pt x="380" y="999"/>
                  </a:lnTo>
                  <a:lnTo>
                    <a:pt x="382" y="1008"/>
                  </a:lnTo>
                  <a:lnTo>
                    <a:pt x="388" y="1013"/>
                  </a:lnTo>
                  <a:lnTo>
                    <a:pt x="388" y="1019"/>
                  </a:lnTo>
                  <a:lnTo>
                    <a:pt x="390" y="1026"/>
                  </a:lnTo>
                  <a:lnTo>
                    <a:pt x="395" y="1033"/>
                  </a:lnTo>
                  <a:lnTo>
                    <a:pt x="398" y="1041"/>
                  </a:lnTo>
                  <a:lnTo>
                    <a:pt x="404" y="1046"/>
                  </a:lnTo>
                  <a:lnTo>
                    <a:pt x="404" y="1051"/>
                  </a:lnTo>
                  <a:lnTo>
                    <a:pt x="408" y="1059"/>
                  </a:lnTo>
                  <a:lnTo>
                    <a:pt x="409" y="1063"/>
                  </a:lnTo>
                  <a:lnTo>
                    <a:pt x="412" y="1068"/>
                  </a:lnTo>
                  <a:lnTo>
                    <a:pt x="418" y="1073"/>
                  </a:lnTo>
                  <a:lnTo>
                    <a:pt x="419" y="1078"/>
                  </a:lnTo>
                  <a:lnTo>
                    <a:pt x="422" y="1083"/>
                  </a:lnTo>
                  <a:lnTo>
                    <a:pt x="429" y="1092"/>
                  </a:lnTo>
                  <a:lnTo>
                    <a:pt x="437" y="1100"/>
                  </a:lnTo>
                  <a:lnTo>
                    <a:pt x="442" y="1106"/>
                  </a:lnTo>
                  <a:lnTo>
                    <a:pt x="451" y="1115"/>
                  </a:lnTo>
                  <a:lnTo>
                    <a:pt x="461" y="1120"/>
                  </a:lnTo>
                  <a:lnTo>
                    <a:pt x="468" y="1126"/>
                  </a:lnTo>
                  <a:lnTo>
                    <a:pt x="475" y="1127"/>
                  </a:lnTo>
                  <a:lnTo>
                    <a:pt x="484" y="1130"/>
                  </a:lnTo>
                  <a:lnTo>
                    <a:pt x="488" y="1130"/>
                  </a:lnTo>
                  <a:lnTo>
                    <a:pt x="492" y="1133"/>
                  </a:lnTo>
                  <a:lnTo>
                    <a:pt x="496" y="1133"/>
                  </a:lnTo>
                  <a:lnTo>
                    <a:pt x="502" y="1133"/>
                  </a:lnTo>
                  <a:lnTo>
                    <a:pt x="506" y="1133"/>
                  </a:lnTo>
                  <a:lnTo>
                    <a:pt x="515" y="1133"/>
                  </a:lnTo>
                  <a:lnTo>
                    <a:pt x="521" y="1133"/>
                  </a:lnTo>
                  <a:lnTo>
                    <a:pt x="529" y="1133"/>
                  </a:lnTo>
                  <a:lnTo>
                    <a:pt x="536" y="1133"/>
                  </a:lnTo>
                  <a:lnTo>
                    <a:pt x="548" y="1133"/>
                  </a:lnTo>
                  <a:lnTo>
                    <a:pt x="554" y="1133"/>
                  </a:lnTo>
                  <a:lnTo>
                    <a:pt x="563" y="1133"/>
                  </a:lnTo>
                  <a:lnTo>
                    <a:pt x="572" y="1133"/>
                  </a:lnTo>
                  <a:lnTo>
                    <a:pt x="581" y="1133"/>
                  </a:lnTo>
                  <a:lnTo>
                    <a:pt x="593" y="1130"/>
                  </a:lnTo>
                  <a:lnTo>
                    <a:pt x="606" y="1130"/>
                  </a:lnTo>
                  <a:lnTo>
                    <a:pt x="616" y="1130"/>
                  </a:lnTo>
                  <a:lnTo>
                    <a:pt x="628" y="1130"/>
                  </a:lnTo>
                  <a:lnTo>
                    <a:pt x="640" y="1127"/>
                  </a:lnTo>
                  <a:lnTo>
                    <a:pt x="653" y="1126"/>
                  </a:lnTo>
                  <a:lnTo>
                    <a:pt x="665" y="1126"/>
                  </a:lnTo>
                  <a:lnTo>
                    <a:pt x="678" y="1123"/>
                  </a:lnTo>
                  <a:lnTo>
                    <a:pt x="692" y="1123"/>
                  </a:lnTo>
                  <a:lnTo>
                    <a:pt x="708" y="1123"/>
                  </a:lnTo>
                  <a:lnTo>
                    <a:pt x="720" y="1120"/>
                  </a:lnTo>
                  <a:lnTo>
                    <a:pt x="735" y="1119"/>
                  </a:lnTo>
                  <a:lnTo>
                    <a:pt x="750" y="1115"/>
                  </a:lnTo>
                  <a:lnTo>
                    <a:pt x="767" y="1115"/>
                  </a:lnTo>
                  <a:lnTo>
                    <a:pt x="783" y="1113"/>
                  </a:lnTo>
                  <a:lnTo>
                    <a:pt x="800" y="1110"/>
                  </a:lnTo>
                  <a:lnTo>
                    <a:pt x="814" y="1108"/>
                  </a:lnTo>
                  <a:lnTo>
                    <a:pt x="833" y="1106"/>
                  </a:lnTo>
                  <a:lnTo>
                    <a:pt x="849" y="1103"/>
                  </a:lnTo>
                  <a:lnTo>
                    <a:pt x="867" y="1100"/>
                  </a:lnTo>
                  <a:lnTo>
                    <a:pt x="882" y="1098"/>
                  </a:lnTo>
                  <a:lnTo>
                    <a:pt x="900" y="1098"/>
                  </a:lnTo>
                  <a:lnTo>
                    <a:pt x="917" y="1093"/>
                  </a:lnTo>
                  <a:lnTo>
                    <a:pt x="937" y="1092"/>
                  </a:lnTo>
                  <a:lnTo>
                    <a:pt x="957" y="1088"/>
                  </a:lnTo>
                  <a:lnTo>
                    <a:pt x="974" y="1088"/>
                  </a:lnTo>
                  <a:lnTo>
                    <a:pt x="993" y="1083"/>
                  </a:lnTo>
                  <a:lnTo>
                    <a:pt x="1011" y="1080"/>
                  </a:lnTo>
                  <a:lnTo>
                    <a:pt x="1034" y="1078"/>
                  </a:lnTo>
                  <a:lnTo>
                    <a:pt x="1053" y="1076"/>
                  </a:lnTo>
                  <a:lnTo>
                    <a:pt x="1071" y="1073"/>
                  </a:lnTo>
                  <a:lnTo>
                    <a:pt x="1093" y="1068"/>
                  </a:lnTo>
                  <a:lnTo>
                    <a:pt x="1114" y="1066"/>
                  </a:lnTo>
                  <a:lnTo>
                    <a:pt x="1135" y="1066"/>
                  </a:lnTo>
                  <a:lnTo>
                    <a:pt x="1155" y="1060"/>
                  </a:lnTo>
                  <a:lnTo>
                    <a:pt x="1175" y="1059"/>
                  </a:lnTo>
                  <a:lnTo>
                    <a:pt x="1198" y="1055"/>
                  </a:lnTo>
                  <a:lnTo>
                    <a:pt x="1221" y="1053"/>
                  </a:lnTo>
                  <a:lnTo>
                    <a:pt x="1239" y="1049"/>
                  </a:lnTo>
                  <a:lnTo>
                    <a:pt x="1262" y="1046"/>
                  </a:lnTo>
                  <a:lnTo>
                    <a:pt x="1285" y="1043"/>
                  </a:lnTo>
                  <a:lnTo>
                    <a:pt x="1306" y="1041"/>
                  </a:lnTo>
                  <a:lnTo>
                    <a:pt x="1329" y="1035"/>
                  </a:lnTo>
                  <a:lnTo>
                    <a:pt x="1352" y="1032"/>
                  </a:lnTo>
                  <a:lnTo>
                    <a:pt x="1371" y="1029"/>
                  </a:lnTo>
                  <a:lnTo>
                    <a:pt x="1396" y="1026"/>
                  </a:lnTo>
                  <a:lnTo>
                    <a:pt x="1419" y="1021"/>
                  </a:lnTo>
                  <a:lnTo>
                    <a:pt x="1443" y="1019"/>
                  </a:lnTo>
                  <a:lnTo>
                    <a:pt x="1463" y="1013"/>
                  </a:lnTo>
                  <a:lnTo>
                    <a:pt x="1489" y="1012"/>
                  </a:lnTo>
                  <a:lnTo>
                    <a:pt x="1510" y="1008"/>
                  </a:lnTo>
                  <a:lnTo>
                    <a:pt x="1530" y="1003"/>
                  </a:lnTo>
                  <a:lnTo>
                    <a:pt x="1553" y="1002"/>
                  </a:lnTo>
                  <a:lnTo>
                    <a:pt x="1575" y="996"/>
                  </a:lnTo>
                  <a:lnTo>
                    <a:pt x="1597" y="993"/>
                  </a:lnTo>
                  <a:lnTo>
                    <a:pt x="1620" y="989"/>
                  </a:lnTo>
                  <a:lnTo>
                    <a:pt x="1643" y="986"/>
                  </a:lnTo>
                  <a:lnTo>
                    <a:pt x="1663" y="981"/>
                  </a:lnTo>
                  <a:lnTo>
                    <a:pt x="1684" y="979"/>
                  </a:lnTo>
                  <a:lnTo>
                    <a:pt x="1707" y="975"/>
                  </a:lnTo>
                  <a:lnTo>
                    <a:pt x="1729" y="969"/>
                  </a:lnTo>
                  <a:lnTo>
                    <a:pt x="1750" y="966"/>
                  </a:lnTo>
                  <a:lnTo>
                    <a:pt x="1771" y="962"/>
                  </a:lnTo>
                  <a:lnTo>
                    <a:pt x="1794" y="959"/>
                  </a:lnTo>
                  <a:lnTo>
                    <a:pt x="1814" y="951"/>
                  </a:lnTo>
                  <a:lnTo>
                    <a:pt x="1836" y="949"/>
                  </a:lnTo>
                  <a:lnTo>
                    <a:pt x="1856" y="944"/>
                  </a:lnTo>
                  <a:lnTo>
                    <a:pt x="1875" y="942"/>
                  </a:lnTo>
                  <a:lnTo>
                    <a:pt x="1895" y="935"/>
                  </a:lnTo>
                  <a:lnTo>
                    <a:pt x="1918" y="932"/>
                  </a:lnTo>
                  <a:lnTo>
                    <a:pt x="1935" y="929"/>
                  </a:lnTo>
                  <a:lnTo>
                    <a:pt x="1958" y="924"/>
                  </a:lnTo>
                  <a:lnTo>
                    <a:pt x="1978" y="919"/>
                  </a:lnTo>
                  <a:lnTo>
                    <a:pt x="1997" y="915"/>
                  </a:lnTo>
                  <a:lnTo>
                    <a:pt x="2015" y="909"/>
                  </a:lnTo>
                  <a:lnTo>
                    <a:pt x="2032" y="907"/>
                  </a:lnTo>
                  <a:lnTo>
                    <a:pt x="2052" y="902"/>
                  </a:lnTo>
                  <a:lnTo>
                    <a:pt x="2072" y="899"/>
                  </a:lnTo>
                  <a:lnTo>
                    <a:pt x="2088" y="894"/>
                  </a:lnTo>
                  <a:lnTo>
                    <a:pt x="2104" y="889"/>
                  </a:lnTo>
                  <a:lnTo>
                    <a:pt x="2125" y="884"/>
                  </a:lnTo>
                  <a:lnTo>
                    <a:pt x="2141" y="882"/>
                  </a:lnTo>
                  <a:lnTo>
                    <a:pt x="2156" y="878"/>
                  </a:lnTo>
                  <a:lnTo>
                    <a:pt x="2174" y="872"/>
                  </a:lnTo>
                  <a:lnTo>
                    <a:pt x="2189" y="867"/>
                  </a:lnTo>
                  <a:lnTo>
                    <a:pt x="2206" y="862"/>
                  </a:lnTo>
                  <a:lnTo>
                    <a:pt x="2219" y="859"/>
                  </a:lnTo>
                  <a:lnTo>
                    <a:pt x="2233" y="855"/>
                  </a:lnTo>
                  <a:lnTo>
                    <a:pt x="2248" y="850"/>
                  </a:lnTo>
                  <a:lnTo>
                    <a:pt x="2263" y="847"/>
                  </a:lnTo>
                  <a:lnTo>
                    <a:pt x="2276" y="842"/>
                  </a:lnTo>
                  <a:lnTo>
                    <a:pt x="2288" y="837"/>
                  </a:lnTo>
                  <a:lnTo>
                    <a:pt x="2300" y="835"/>
                  </a:lnTo>
                  <a:lnTo>
                    <a:pt x="2313" y="830"/>
                  </a:lnTo>
                  <a:lnTo>
                    <a:pt x="2326" y="824"/>
                  </a:lnTo>
                  <a:lnTo>
                    <a:pt x="2336" y="822"/>
                  </a:lnTo>
                  <a:lnTo>
                    <a:pt x="2349" y="818"/>
                  </a:lnTo>
                  <a:lnTo>
                    <a:pt x="2357" y="814"/>
                  </a:lnTo>
                  <a:lnTo>
                    <a:pt x="2369" y="810"/>
                  </a:lnTo>
                  <a:lnTo>
                    <a:pt x="2376" y="807"/>
                  </a:lnTo>
                  <a:lnTo>
                    <a:pt x="2383" y="802"/>
                  </a:lnTo>
                  <a:lnTo>
                    <a:pt x="2393" y="798"/>
                  </a:lnTo>
                  <a:lnTo>
                    <a:pt x="2397" y="794"/>
                  </a:lnTo>
                  <a:lnTo>
                    <a:pt x="2409" y="791"/>
                  </a:lnTo>
                  <a:lnTo>
                    <a:pt x="2413" y="787"/>
                  </a:lnTo>
                  <a:lnTo>
                    <a:pt x="2417" y="783"/>
                  </a:lnTo>
                  <a:lnTo>
                    <a:pt x="2429" y="775"/>
                  </a:lnTo>
                  <a:lnTo>
                    <a:pt x="2436" y="771"/>
                  </a:lnTo>
                  <a:lnTo>
                    <a:pt x="2437" y="763"/>
                  </a:lnTo>
                  <a:lnTo>
                    <a:pt x="2440" y="758"/>
                  </a:lnTo>
                  <a:lnTo>
                    <a:pt x="2437" y="750"/>
                  </a:lnTo>
                  <a:lnTo>
                    <a:pt x="2437" y="743"/>
                  </a:lnTo>
                  <a:lnTo>
                    <a:pt x="2436" y="734"/>
                  </a:lnTo>
                  <a:lnTo>
                    <a:pt x="2430" y="727"/>
                  </a:lnTo>
                  <a:lnTo>
                    <a:pt x="2425" y="716"/>
                  </a:lnTo>
                  <a:lnTo>
                    <a:pt x="2423" y="707"/>
                  </a:lnTo>
                  <a:lnTo>
                    <a:pt x="2415" y="696"/>
                  </a:lnTo>
                  <a:lnTo>
                    <a:pt x="2410" y="686"/>
                  </a:lnTo>
                  <a:lnTo>
                    <a:pt x="2403" y="676"/>
                  </a:lnTo>
                  <a:lnTo>
                    <a:pt x="2396" y="663"/>
                  </a:lnTo>
                  <a:lnTo>
                    <a:pt x="2386" y="653"/>
                  </a:lnTo>
                  <a:lnTo>
                    <a:pt x="2380" y="641"/>
                  </a:lnTo>
                  <a:lnTo>
                    <a:pt x="2369" y="626"/>
                  </a:lnTo>
                  <a:lnTo>
                    <a:pt x="2357" y="614"/>
                  </a:lnTo>
                  <a:lnTo>
                    <a:pt x="2349" y="599"/>
                  </a:lnTo>
                  <a:lnTo>
                    <a:pt x="2339" y="587"/>
                  </a:lnTo>
                  <a:lnTo>
                    <a:pt x="2326" y="572"/>
                  </a:lnTo>
                  <a:lnTo>
                    <a:pt x="2313" y="556"/>
                  </a:lnTo>
                  <a:lnTo>
                    <a:pt x="2300" y="542"/>
                  </a:lnTo>
                  <a:lnTo>
                    <a:pt x="2290" y="526"/>
                  </a:lnTo>
                  <a:lnTo>
                    <a:pt x="2279" y="512"/>
                  </a:lnTo>
                  <a:lnTo>
                    <a:pt x="2263" y="496"/>
                  </a:lnTo>
                  <a:lnTo>
                    <a:pt x="2248" y="482"/>
                  </a:lnTo>
                  <a:lnTo>
                    <a:pt x="2236" y="466"/>
                  </a:lnTo>
                  <a:lnTo>
                    <a:pt x="2219" y="449"/>
                  </a:lnTo>
                  <a:lnTo>
                    <a:pt x="2206" y="433"/>
                  </a:lnTo>
                  <a:lnTo>
                    <a:pt x="2192" y="418"/>
                  </a:lnTo>
                  <a:lnTo>
                    <a:pt x="2176" y="405"/>
                  </a:lnTo>
                  <a:lnTo>
                    <a:pt x="2162" y="388"/>
                  </a:lnTo>
                  <a:lnTo>
                    <a:pt x="2146" y="372"/>
                  </a:lnTo>
                  <a:lnTo>
                    <a:pt x="2131" y="358"/>
                  </a:lnTo>
                  <a:lnTo>
                    <a:pt x="2116" y="342"/>
                  </a:lnTo>
                  <a:lnTo>
                    <a:pt x="2099" y="325"/>
                  </a:lnTo>
                  <a:lnTo>
                    <a:pt x="2084" y="309"/>
                  </a:lnTo>
                  <a:lnTo>
                    <a:pt x="2068" y="292"/>
                  </a:lnTo>
                  <a:lnTo>
                    <a:pt x="2055" y="276"/>
                  </a:lnTo>
                  <a:lnTo>
                    <a:pt x="2038" y="262"/>
                  </a:lnTo>
                  <a:lnTo>
                    <a:pt x="2020" y="248"/>
                  </a:lnTo>
                  <a:lnTo>
                    <a:pt x="2002" y="232"/>
                  </a:lnTo>
                  <a:lnTo>
                    <a:pt x="1991" y="217"/>
                  </a:lnTo>
                  <a:lnTo>
                    <a:pt x="1975" y="202"/>
                  </a:lnTo>
                  <a:lnTo>
                    <a:pt x="1960" y="189"/>
                  </a:lnTo>
                  <a:lnTo>
                    <a:pt x="1944" y="175"/>
                  </a:lnTo>
                  <a:lnTo>
                    <a:pt x="1927" y="162"/>
                  </a:lnTo>
                  <a:lnTo>
                    <a:pt x="1913" y="148"/>
                  </a:lnTo>
                  <a:lnTo>
                    <a:pt x="1898" y="135"/>
                  </a:lnTo>
                  <a:lnTo>
                    <a:pt x="1885" y="124"/>
                  </a:lnTo>
                  <a:lnTo>
                    <a:pt x="1871" y="114"/>
                  </a:lnTo>
                  <a:lnTo>
                    <a:pt x="1856" y="104"/>
                  </a:lnTo>
                  <a:lnTo>
                    <a:pt x="1843" y="91"/>
                  </a:lnTo>
                  <a:lnTo>
                    <a:pt x="1828" y="78"/>
                  </a:lnTo>
                  <a:lnTo>
                    <a:pt x="1820" y="71"/>
                  </a:lnTo>
                  <a:lnTo>
                    <a:pt x="1804" y="58"/>
                  </a:lnTo>
                  <a:lnTo>
                    <a:pt x="1794" y="51"/>
                  </a:lnTo>
                  <a:lnTo>
                    <a:pt x="1783" y="44"/>
                  </a:lnTo>
                  <a:lnTo>
                    <a:pt x="1771" y="38"/>
                  </a:lnTo>
                  <a:lnTo>
                    <a:pt x="1761" y="31"/>
                  </a:lnTo>
                  <a:lnTo>
                    <a:pt x="1750" y="24"/>
                  </a:lnTo>
                  <a:lnTo>
                    <a:pt x="1741" y="18"/>
                  </a:lnTo>
                  <a:lnTo>
                    <a:pt x="1731" y="14"/>
                  </a:lnTo>
                  <a:lnTo>
                    <a:pt x="1724" y="8"/>
                  </a:lnTo>
                  <a:lnTo>
                    <a:pt x="1717" y="7"/>
                  </a:lnTo>
                  <a:lnTo>
                    <a:pt x="1710" y="4"/>
                  </a:lnTo>
                  <a:lnTo>
                    <a:pt x="1704" y="4"/>
                  </a:lnTo>
                  <a:lnTo>
                    <a:pt x="1697" y="0"/>
                  </a:lnTo>
                  <a:lnTo>
                    <a:pt x="1687" y="0"/>
                  </a:lnTo>
                  <a:lnTo>
                    <a:pt x="1676" y="0"/>
                  </a:lnTo>
                  <a:lnTo>
                    <a:pt x="1663" y="0"/>
                  </a:lnTo>
                  <a:lnTo>
                    <a:pt x="1650" y="0"/>
                  </a:lnTo>
                  <a:lnTo>
                    <a:pt x="1630" y="0"/>
                  </a:lnTo>
                  <a:lnTo>
                    <a:pt x="1615" y="0"/>
                  </a:lnTo>
                  <a:lnTo>
                    <a:pt x="1596" y="4"/>
                  </a:lnTo>
                  <a:lnTo>
                    <a:pt x="1573" y="4"/>
                  </a:lnTo>
                  <a:lnTo>
                    <a:pt x="1550" y="7"/>
                  </a:lnTo>
                  <a:lnTo>
                    <a:pt x="1526" y="8"/>
                  </a:lnTo>
                  <a:lnTo>
                    <a:pt x="1503" y="13"/>
                  </a:lnTo>
                  <a:lnTo>
                    <a:pt x="1476" y="13"/>
                  </a:lnTo>
                  <a:lnTo>
                    <a:pt x="1446" y="16"/>
                  </a:lnTo>
                  <a:lnTo>
                    <a:pt x="1419" y="18"/>
                  </a:lnTo>
                  <a:lnTo>
                    <a:pt x="1389" y="24"/>
                  </a:lnTo>
                  <a:lnTo>
                    <a:pt x="1359" y="27"/>
                  </a:lnTo>
                  <a:lnTo>
                    <a:pt x="1326" y="28"/>
                  </a:lnTo>
                  <a:lnTo>
                    <a:pt x="1295" y="34"/>
                  </a:lnTo>
                  <a:lnTo>
                    <a:pt x="1262" y="38"/>
                  </a:lnTo>
                  <a:lnTo>
                    <a:pt x="1225" y="41"/>
                  </a:lnTo>
                  <a:lnTo>
                    <a:pt x="1190" y="46"/>
                  </a:lnTo>
                  <a:lnTo>
                    <a:pt x="1155" y="51"/>
                  </a:lnTo>
                  <a:lnTo>
                    <a:pt x="1121" y="57"/>
                  </a:lnTo>
                  <a:lnTo>
                    <a:pt x="1083" y="58"/>
                  </a:lnTo>
                  <a:lnTo>
                    <a:pt x="1046" y="64"/>
                  </a:lnTo>
                  <a:lnTo>
                    <a:pt x="1008" y="71"/>
                  </a:lnTo>
                  <a:lnTo>
                    <a:pt x="971" y="77"/>
                  </a:lnTo>
                  <a:lnTo>
                    <a:pt x="934" y="81"/>
                  </a:lnTo>
                  <a:lnTo>
                    <a:pt x="897" y="88"/>
                  </a:lnTo>
                  <a:lnTo>
                    <a:pt x="860" y="93"/>
                  </a:lnTo>
                  <a:lnTo>
                    <a:pt x="820" y="98"/>
                  </a:lnTo>
                  <a:lnTo>
                    <a:pt x="783" y="104"/>
                  </a:lnTo>
                  <a:lnTo>
                    <a:pt x="746" y="111"/>
                  </a:lnTo>
                  <a:lnTo>
                    <a:pt x="708" y="115"/>
                  </a:lnTo>
                  <a:lnTo>
                    <a:pt x="669" y="120"/>
                  </a:lnTo>
                  <a:lnTo>
                    <a:pt x="632" y="130"/>
                  </a:lnTo>
                  <a:lnTo>
                    <a:pt x="593" y="132"/>
                  </a:lnTo>
                  <a:lnTo>
                    <a:pt x="559" y="138"/>
                  </a:lnTo>
                  <a:lnTo>
                    <a:pt x="524" y="144"/>
                  </a:lnTo>
                  <a:lnTo>
                    <a:pt x="489" y="148"/>
                  </a:lnTo>
                  <a:lnTo>
                    <a:pt x="455" y="152"/>
                  </a:lnTo>
                  <a:lnTo>
                    <a:pt x="419" y="160"/>
                  </a:lnTo>
                  <a:lnTo>
                    <a:pt x="388" y="165"/>
                  </a:lnTo>
                  <a:lnTo>
                    <a:pt x="355" y="171"/>
                  </a:lnTo>
                  <a:lnTo>
                    <a:pt x="325" y="175"/>
                  </a:lnTo>
                  <a:lnTo>
                    <a:pt x="295" y="184"/>
                  </a:lnTo>
                  <a:lnTo>
                    <a:pt x="268" y="188"/>
                  </a:lnTo>
                  <a:lnTo>
                    <a:pt x="238" y="189"/>
                  </a:lnTo>
                  <a:lnTo>
                    <a:pt x="214" y="195"/>
                  </a:lnTo>
                  <a:lnTo>
                    <a:pt x="187" y="201"/>
                  </a:lnTo>
                  <a:lnTo>
                    <a:pt x="163" y="205"/>
                  </a:lnTo>
                  <a:lnTo>
                    <a:pt x="141" y="208"/>
                  </a:lnTo>
                  <a:lnTo>
                    <a:pt x="120" y="211"/>
                  </a:lnTo>
                  <a:lnTo>
                    <a:pt x="99" y="217"/>
                  </a:lnTo>
                  <a:lnTo>
                    <a:pt x="84" y="221"/>
                  </a:lnTo>
                  <a:lnTo>
                    <a:pt x="64" y="222"/>
                  </a:lnTo>
                  <a:lnTo>
                    <a:pt x="50" y="225"/>
                  </a:lnTo>
                  <a:lnTo>
                    <a:pt x="37" y="231"/>
                  </a:lnTo>
                  <a:lnTo>
                    <a:pt x="30" y="232"/>
                  </a:lnTo>
                  <a:lnTo>
                    <a:pt x="17" y="235"/>
                  </a:lnTo>
                  <a:lnTo>
                    <a:pt x="13" y="238"/>
                  </a:lnTo>
                  <a:lnTo>
                    <a:pt x="7" y="241"/>
                  </a:lnTo>
                  <a:lnTo>
                    <a:pt x="7" y="244"/>
                  </a:lnTo>
                  <a:lnTo>
                    <a:pt x="7" y="2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86"/>
            <p:cNvSpPr>
              <a:spLocks/>
            </p:cNvSpPr>
            <p:nvPr/>
          </p:nvSpPr>
          <p:spPr bwMode="auto">
            <a:xfrm>
              <a:off x="207686" y="2768730"/>
              <a:ext cx="35548" cy="646784"/>
            </a:xfrm>
            <a:custGeom>
              <a:avLst/>
              <a:gdLst>
                <a:gd name="T0" fmla="*/ 33 w 110"/>
                <a:gd name="T1" fmla="*/ 1809 h 1965"/>
                <a:gd name="T2" fmla="*/ 33 w 110"/>
                <a:gd name="T3" fmla="*/ 1781 h 1965"/>
                <a:gd name="T4" fmla="*/ 33 w 110"/>
                <a:gd name="T5" fmla="*/ 1740 h 1965"/>
                <a:gd name="T6" fmla="*/ 33 w 110"/>
                <a:gd name="T7" fmla="*/ 1691 h 1965"/>
                <a:gd name="T8" fmla="*/ 30 w 110"/>
                <a:gd name="T9" fmla="*/ 1628 h 1965"/>
                <a:gd name="T10" fmla="*/ 27 w 110"/>
                <a:gd name="T11" fmla="*/ 1558 h 1965"/>
                <a:gd name="T12" fmla="*/ 27 w 110"/>
                <a:gd name="T13" fmla="*/ 1480 h 1965"/>
                <a:gd name="T14" fmla="*/ 23 w 110"/>
                <a:gd name="T15" fmla="*/ 1392 h 1965"/>
                <a:gd name="T16" fmla="*/ 20 w 110"/>
                <a:gd name="T17" fmla="*/ 1295 h 1965"/>
                <a:gd name="T18" fmla="*/ 15 w 110"/>
                <a:gd name="T19" fmla="*/ 1194 h 1965"/>
                <a:gd name="T20" fmla="*/ 13 w 110"/>
                <a:gd name="T21" fmla="*/ 1081 h 1965"/>
                <a:gd name="T22" fmla="*/ 7 w 110"/>
                <a:gd name="T23" fmla="*/ 965 h 1965"/>
                <a:gd name="T24" fmla="*/ 3 w 110"/>
                <a:gd name="T25" fmla="*/ 847 h 1965"/>
                <a:gd name="T26" fmla="*/ 0 w 110"/>
                <a:gd name="T27" fmla="*/ 735 h 1965"/>
                <a:gd name="T28" fmla="*/ 3 w 110"/>
                <a:gd name="T29" fmla="*/ 629 h 1965"/>
                <a:gd name="T30" fmla="*/ 6 w 110"/>
                <a:gd name="T31" fmla="*/ 524 h 1965"/>
                <a:gd name="T32" fmla="*/ 13 w 110"/>
                <a:gd name="T33" fmla="*/ 428 h 1965"/>
                <a:gd name="T34" fmla="*/ 19 w 110"/>
                <a:gd name="T35" fmla="*/ 341 h 1965"/>
                <a:gd name="T36" fmla="*/ 23 w 110"/>
                <a:gd name="T37" fmla="*/ 261 h 1965"/>
                <a:gd name="T38" fmla="*/ 30 w 110"/>
                <a:gd name="T39" fmla="*/ 191 h 1965"/>
                <a:gd name="T40" fmla="*/ 35 w 110"/>
                <a:gd name="T41" fmla="*/ 129 h 1965"/>
                <a:gd name="T42" fmla="*/ 40 w 110"/>
                <a:gd name="T43" fmla="*/ 79 h 1965"/>
                <a:gd name="T44" fmla="*/ 45 w 110"/>
                <a:gd name="T45" fmla="*/ 42 h 1965"/>
                <a:gd name="T46" fmla="*/ 45 w 110"/>
                <a:gd name="T47" fmla="*/ 16 h 1965"/>
                <a:gd name="T48" fmla="*/ 47 w 110"/>
                <a:gd name="T49" fmla="*/ 0 h 1965"/>
                <a:gd name="T50" fmla="*/ 77 w 110"/>
                <a:gd name="T51" fmla="*/ 25 h 1965"/>
                <a:gd name="T52" fmla="*/ 103 w 110"/>
                <a:gd name="T53" fmla="*/ 73 h 1965"/>
                <a:gd name="T54" fmla="*/ 110 w 110"/>
                <a:gd name="T55" fmla="*/ 112 h 1965"/>
                <a:gd name="T56" fmla="*/ 109 w 110"/>
                <a:gd name="T57" fmla="*/ 144 h 1965"/>
                <a:gd name="T58" fmla="*/ 109 w 110"/>
                <a:gd name="T59" fmla="*/ 191 h 1965"/>
                <a:gd name="T60" fmla="*/ 103 w 110"/>
                <a:gd name="T61" fmla="*/ 248 h 1965"/>
                <a:gd name="T62" fmla="*/ 99 w 110"/>
                <a:gd name="T63" fmla="*/ 320 h 1965"/>
                <a:gd name="T64" fmla="*/ 96 w 110"/>
                <a:gd name="T65" fmla="*/ 397 h 1965"/>
                <a:gd name="T66" fmla="*/ 93 w 110"/>
                <a:gd name="T67" fmla="*/ 485 h 1965"/>
                <a:gd name="T68" fmla="*/ 87 w 110"/>
                <a:gd name="T69" fmla="*/ 573 h 1965"/>
                <a:gd name="T70" fmla="*/ 85 w 110"/>
                <a:gd name="T71" fmla="*/ 669 h 1965"/>
                <a:gd name="T72" fmla="*/ 80 w 110"/>
                <a:gd name="T73" fmla="*/ 760 h 1965"/>
                <a:gd name="T74" fmla="*/ 77 w 110"/>
                <a:gd name="T75" fmla="*/ 853 h 1965"/>
                <a:gd name="T76" fmla="*/ 77 w 110"/>
                <a:gd name="T77" fmla="*/ 944 h 1965"/>
                <a:gd name="T78" fmla="*/ 77 w 110"/>
                <a:gd name="T79" fmla="*/ 1031 h 1965"/>
                <a:gd name="T80" fmla="*/ 77 w 110"/>
                <a:gd name="T81" fmla="*/ 1114 h 1965"/>
                <a:gd name="T82" fmla="*/ 77 w 110"/>
                <a:gd name="T83" fmla="*/ 1204 h 1965"/>
                <a:gd name="T84" fmla="*/ 80 w 110"/>
                <a:gd name="T85" fmla="*/ 1298 h 1965"/>
                <a:gd name="T86" fmla="*/ 85 w 110"/>
                <a:gd name="T87" fmla="*/ 1392 h 1965"/>
                <a:gd name="T88" fmla="*/ 87 w 110"/>
                <a:gd name="T89" fmla="*/ 1487 h 1965"/>
                <a:gd name="T90" fmla="*/ 93 w 110"/>
                <a:gd name="T91" fmla="*/ 1581 h 1965"/>
                <a:gd name="T92" fmla="*/ 97 w 110"/>
                <a:gd name="T93" fmla="*/ 1668 h 1965"/>
                <a:gd name="T94" fmla="*/ 99 w 110"/>
                <a:gd name="T95" fmla="*/ 1748 h 1965"/>
                <a:gd name="T96" fmla="*/ 103 w 110"/>
                <a:gd name="T97" fmla="*/ 1812 h 1965"/>
                <a:gd name="T98" fmla="*/ 103 w 110"/>
                <a:gd name="T99" fmla="*/ 1874 h 1965"/>
                <a:gd name="T100" fmla="*/ 103 w 110"/>
                <a:gd name="T101" fmla="*/ 1922 h 1965"/>
                <a:gd name="T102" fmla="*/ 103 w 110"/>
                <a:gd name="T103" fmla="*/ 1949 h 1965"/>
                <a:gd name="T104" fmla="*/ 85 w 110"/>
                <a:gd name="T105" fmla="*/ 1959 h 1965"/>
                <a:gd name="T106" fmla="*/ 67 w 110"/>
                <a:gd name="T107" fmla="*/ 1932 h 1965"/>
                <a:gd name="T108" fmla="*/ 56 w 110"/>
                <a:gd name="T109" fmla="*/ 1899 h 1965"/>
                <a:gd name="T110" fmla="*/ 45 w 110"/>
                <a:gd name="T111" fmla="*/ 1865 h 1965"/>
                <a:gd name="T112" fmla="*/ 39 w 110"/>
                <a:gd name="T113" fmla="*/ 1841 h 1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" h="1965">
                  <a:moveTo>
                    <a:pt x="35" y="1829"/>
                  </a:moveTo>
                  <a:lnTo>
                    <a:pt x="35" y="1826"/>
                  </a:lnTo>
                  <a:lnTo>
                    <a:pt x="35" y="1819"/>
                  </a:lnTo>
                  <a:lnTo>
                    <a:pt x="35" y="1812"/>
                  </a:lnTo>
                  <a:lnTo>
                    <a:pt x="33" y="1809"/>
                  </a:lnTo>
                  <a:lnTo>
                    <a:pt x="33" y="1805"/>
                  </a:lnTo>
                  <a:lnTo>
                    <a:pt x="33" y="1798"/>
                  </a:lnTo>
                  <a:lnTo>
                    <a:pt x="33" y="1795"/>
                  </a:lnTo>
                  <a:lnTo>
                    <a:pt x="33" y="1788"/>
                  </a:lnTo>
                  <a:lnTo>
                    <a:pt x="33" y="1781"/>
                  </a:lnTo>
                  <a:lnTo>
                    <a:pt x="33" y="1772"/>
                  </a:lnTo>
                  <a:lnTo>
                    <a:pt x="33" y="1768"/>
                  </a:lnTo>
                  <a:lnTo>
                    <a:pt x="33" y="1757"/>
                  </a:lnTo>
                  <a:lnTo>
                    <a:pt x="33" y="1751"/>
                  </a:lnTo>
                  <a:lnTo>
                    <a:pt x="33" y="1740"/>
                  </a:lnTo>
                  <a:lnTo>
                    <a:pt x="33" y="1730"/>
                  </a:lnTo>
                  <a:lnTo>
                    <a:pt x="33" y="1721"/>
                  </a:lnTo>
                  <a:lnTo>
                    <a:pt x="33" y="1711"/>
                  </a:lnTo>
                  <a:lnTo>
                    <a:pt x="33" y="1701"/>
                  </a:lnTo>
                  <a:lnTo>
                    <a:pt x="33" y="1691"/>
                  </a:lnTo>
                  <a:lnTo>
                    <a:pt x="30" y="1678"/>
                  </a:lnTo>
                  <a:lnTo>
                    <a:pt x="30" y="1668"/>
                  </a:lnTo>
                  <a:lnTo>
                    <a:pt x="30" y="1654"/>
                  </a:lnTo>
                  <a:lnTo>
                    <a:pt x="30" y="1643"/>
                  </a:lnTo>
                  <a:lnTo>
                    <a:pt x="30" y="1628"/>
                  </a:lnTo>
                  <a:lnTo>
                    <a:pt x="30" y="1615"/>
                  </a:lnTo>
                  <a:lnTo>
                    <a:pt x="30" y="1604"/>
                  </a:lnTo>
                  <a:lnTo>
                    <a:pt x="30" y="1591"/>
                  </a:lnTo>
                  <a:lnTo>
                    <a:pt x="30" y="1573"/>
                  </a:lnTo>
                  <a:lnTo>
                    <a:pt x="27" y="1558"/>
                  </a:lnTo>
                  <a:lnTo>
                    <a:pt x="27" y="1544"/>
                  </a:lnTo>
                  <a:lnTo>
                    <a:pt x="27" y="1529"/>
                  </a:lnTo>
                  <a:lnTo>
                    <a:pt x="27" y="1511"/>
                  </a:lnTo>
                  <a:lnTo>
                    <a:pt x="27" y="1496"/>
                  </a:lnTo>
                  <a:lnTo>
                    <a:pt x="27" y="1480"/>
                  </a:lnTo>
                  <a:lnTo>
                    <a:pt x="27" y="1464"/>
                  </a:lnTo>
                  <a:lnTo>
                    <a:pt x="25" y="1443"/>
                  </a:lnTo>
                  <a:lnTo>
                    <a:pt x="25" y="1429"/>
                  </a:lnTo>
                  <a:lnTo>
                    <a:pt x="23" y="1410"/>
                  </a:lnTo>
                  <a:lnTo>
                    <a:pt x="23" y="1392"/>
                  </a:lnTo>
                  <a:lnTo>
                    <a:pt x="23" y="1372"/>
                  </a:lnTo>
                  <a:lnTo>
                    <a:pt x="23" y="1355"/>
                  </a:lnTo>
                  <a:lnTo>
                    <a:pt x="23" y="1336"/>
                  </a:lnTo>
                  <a:lnTo>
                    <a:pt x="23" y="1318"/>
                  </a:lnTo>
                  <a:lnTo>
                    <a:pt x="20" y="1295"/>
                  </a:lnTo>
                  <a:lnTo>
                    <a:pt x="20" y="1276"/>
                  </a:lnTo>
                  <a:lnTo>
                    <a:pt x="19" y="1256"/>
                  </a:lnTo>
                  <a:lnTo>
                    <a:pt x="19" y="1236"/>
                  </a:lnTo>
                  <a:lnTo>
                    <a:pt x="15" y="1216"/>
                  </a:lnTo>
                  <a:lnTo>
                    <a:pt x="15" y="1194"/>
                  </a:lnTo>
                  <a:lnTo>
                    <a:pt x="15" y="1171"/>
                  </a:lnTo>
                  <a:lnTo>
                    <a:pt x="15" y="1151"/>
                  </a:lnTo>
                  <a:lnTo>
                    <a:pt x="13" y="1128"/>
                  </a:lnTo>
                  <a:lnTo>
                    <a:pt x="13" y="1107"/>
                  </a:lnTo>
                  <a:lnTo>
                    <a:pt x="13" y="1081"/>
                  </a:lnTo>
                  <a:lnTo>
                    <a:pt x="13" y="1060"/>
                  </a:lnTo>
                  <a:lnTo>
                    <a:pt x="7" y="1035"/>
                  </a:lnTo>
                  <a:lnTo>
                    <a:pt x="7" y="1011"/>
                  </a:lnTo>
                  <a:lnTo>
                    <a:pt x="7" y="993"/>
                  </a:lnTo>
                  <a:lnTo>
                    <a:pt x="7" y="965"/>
                  </a:lnTo>
                  <a:lnTo>
                    <a:pt x="6" y="944"/>
                  </a:lnTo>
                  <a:lnTo>
                    <a:pt x="6" y="920"/>
                  </a:lnTo>
                  <a:lnTo>
                    <a:pt x="3" y="897"/>
                  </a:lnTo>
                  <a:lnTo>
                    <a:pt x="3" y="873"/>
                  </a:lnTo>
                  <a:lnTo>
                    <a:pt x="3" y="847"/>
                  </a:lnTo>
                  <a:lnTo>
                    <a:pt x="3" y="826"/>
                  </a:lnTo>
                  <a:lnTo>
                    <a:pt x="3" y="803"/>
                  </a:lnTo>
                  <a:lnTo>
                    <a:pt x="3" y="780"/>
                  </a:lnTo>
                  <a:lnTo>
                    <a:pt x="0" y="759"/>
                  </a:lnTo>
                  <a:lnTo>
                    <a:pt x="0" y="735"/>
                  </a:lnTo>
                  <a:lnTo>
                    <a:pt x="0" y="713"/>
                  </a:lnTo>
                  <a:lnTo>
                    <a:pt x="0" y="692"/>
                  </a:lnTo>
                  <a:lnTo>
                    <a:pt x="0" y="669"/>
                  </a:lnTo>
                  <a:lnTo>
                    <a:pt x="3" y="646"/>
                  </a:lnTo>
                  <a:lnTo>
                    <a:pt x="3" y="629"/>
                  </a:lnTo>
                  <a:lnTo>
                    <a:pt x="6" y="605"/>
                  </a:lnTo>
                  <a:lnTo>
                    <a:pt x="6" y="586"/>
                  </a:lnTo>
                  <a:lnTo>
                    <a:pt x="6" y="563"/>
                  </a:lnTo>
                  <a:lnTo>
                    <a:pt x="6" y="545"/>
                  </a:lnTo>
                  <a:lnTo>
                    <a:pt x="6" y="524"/>
                  </a:lnTo>
                  <a:lnTo>
                    <a:pt x="7" y="504"/>
                  </a:lnTo>
                  <a:lnTo>
                    <a:pt x="7" y="485"/>
                  </a:lnTo>
                  <a:lnTo>
                    <a:pt x="7" y="467"/>
                  </a:lnTo>
                  <a:lnTo>
                    <a:pt x="13" y="447"/>
                  </a:lnTo>
                  <a:lnTo>
                    <a:pt x="13" y="428"/>
                  </a:lnTo>
                  <a:lnTo>
                    <a:pt x="13" y="410"/>
                  </a:lnTo>
                  <a:lnTo>
                    <a:pt x="13" y="392"/>
                  </a:lnTo>
                  <a:lnTo>
                    <a:pt x="15" y="375"/>
                  </a:lnTo>
                  <a:lnTo>
                    <a:pt x="15" y="358"/>
                  </a:lnTo>
                  <a:lnTo>
                    <a:pt x="19" y="341"/>
                  </a:lnTo>
                  <a:lnTo>
                    <a:pt x="20" y="325"/>
                  </a:lnTo>
                  <a:lnTo>
                    <a:pt x="20" y="308"/>
                  </a:lnTo>
                  <a:lnTo>
                    <a:pt x="20" y="290"/>
                  </a:lnTo>
                  <a:lnTo>
                    <a:pt x="23" y="276"/>
                  </a:lnTo>
                  <a:lnTo>
                    <a:pt x="23" y="261"/>
                  </a:lnTo>
                  <a:lnTo>
                    <a:pt x="25" y="246"/>
                  </a:lnTo>
                  <a:lnTo>
                    <a:pt x="25" y="231"/>
                  </a:lnTo>
                  <a:lnTo>
                    <a:pt x="27" y="217"/>
                  </a:lnTo>
                  <a:lnTo>
                    <a:pt x="27" y="201"/>
                  </a:lnTo>
                  <a:lnTo>
                    <a:pt x="30" y="191"/>
                  </a:lnTo>
                  <a:lnTo>
                    <a:pt x="30" y="176"/>
                  </a:lnTo>
                  <a:lnTo>
                    <a:pt x="33" y="164"/>
                  </a:lnTo>
                  <a:lnTo>
                    <a:pt x="33" y="153"/>
                  </a:lnTo>
                  <a:lnTo>
                    <a:pt x="35" y="142"/>
                  </a:lnTo>
                  <a:lnTo>
                    <a:pt x="35" y="129"/>
                  </a:lnTo>
                  <a:lnTo>
                    <a:pt x="39" y="119"/>
                  </a:lnTo>
                  <a:lnTo>
                    <a:pt x="39" y="106"/>
                  </a:lnTo>
                  <a:lnTo>
                    <a:pt x="40" y="100"/>
                  </a:lnTo>
                  <a:lnTo>
                    <a:pt x="40" y="89"/>
                  </a:lnTo>
                  <a:lnTo>
                    <a:pt x="40" y="79"/>
                  </a:lnTo>
                  <a:lnTo>
                    <a:pt x="40" y="73"/>
                  </a:lnTo>
                  <a:lnTo>
                    <a:pt x="43" y="62"/>
                  </a:lnTo>
                  <a:lnTo>
                    <a:pt x="43" y="55"/>
                  </a:lnTo>
                  <a:lnTo>
                    <a:pt x="43" y="46"/>
                  </a:lnTo>
                  <a:lnTo>
                    <a:pt x="45" y="42"/>
                  </a:lnTo>
                  <a:lnTo>
                    <a:pt x="45" y="35"/>
                  </a:lnTo>
                  <a:lnTo>
                    <a:pt x="45" y="29"/>
                  </a:lnTo>
                  <a:lnTo>
                    <a:pt x="45" y="25"/>
                  </a:lnTo>
                  <a:lnTo>
                    <a:pt x="45" y="19"/>
                  </a:lnTo>
                  <a:lnTo>
                    <a:pt x="45" y="16"/>
                  </a:lnTo>
                  <a:lnTo>
                    <a:pt x="45" y="9"/>
                  </a:lnTo>
                  <a:lnTo>
                    <a:pt x="47" y="8"/>
                  </a:lnTo>
                  <a:lnTo>
                    <a:pt x="45" y="2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56" y="2"/>
                  </a:lnTo>
                  <a:lnTo>
                    <a:pt x="56" y="3"/>
                  </a:lnTo>
                  <a:lnTo>
                    <a:pt x="63" y="9"/>
                  </a:lnTo>
                  <a:lnTo>
                    <a:pt x="70" y="16"/>
                  </a:lnTo>
                  <a:lnTo>
                    <a:pt x="77" y="25"/>
                  </a:lnTo>
                  <a:lnTo>
                    <a:pt x="80" y="32"/>
                  </a:lnTo>
                  <a:lnTo>
                    <a:pt x="87" y="42"/>
                  </a:lnTo>
                  <a:lnTo>
                    <a:pt x="93" y="49"/>
                  </a:lnTo>
                  <a:lnTo>
                    <a:pt x="97" y="62"/>
                  </a:lnTo>
                  <a:lnTo>
                    <a:pt x="103" y="73"/>
                  </a:lnTo>
                  <a:lnTo>
                    <a:pt x="109" y="82"/>
                  </a:lnTo>
                  <a:lnTo>
                    <a:pt x="109" y="89"/>
                  </a:lnTo>
                  <a:lnTo>
                    <a:pt x="110" y="100"/>
                  </a:lnTo>
                  <a:lnTo>
                    <a:pt x="110" y="104"/>
                  </a:lnTo>
                  <a:lnTo>
                    <a:pt x="110" y="112"/>
                  </a:lnTo>
                  <a:lnTo>
                    <a:pt x="109" y="116"/>
                  </a:lnTo>
                  <a:lnTo>
                    <a:pt x="109" y="122"/>
                  </a:lnTo>
                  <a:lnTo>
                    <a:pt x="109" y="129"/>
                  </a:lnTo>
                  <a:lnTo>
                    <a:pt x="109" y="137"/>
                  </a:lnTo>
                  <a:lnTo>
                    <a:pt x="109" y="144"/>
                  </a:lnTo>
                  <a:lnTo>
                    <a:pt x="109" y="153"/>
                  </a:lnTo>
                  <a:lnTo>
                    <a:pt x="109" y="160"/>
                  </a:lnTo>
                  <a:lnTo>
                    <a:pt x="109" y="171"/>
                  </a:lnTo>
                  <a:lnTo>
                    <a:pt x="109" y="180"/>
                  </a:lnTo>
                  <a:lnTo>
                    <a:pt x="109" y="191"/>
                  </a:lnTo>
                  <a:lnTo>
                    <a:pt x="109" y="201"/>
                  </a:lnTo>
                  <a:lnTo>
                    <a:pt x="109" y="213"/>
                  </a:lnTo>
                  <a:lnTo>
                    <a:pt x="104" y="226"/>
                  </a:lnTo>
                  <a:lnTo>
                    <a:pt x="103" y="238"/>
                  </a:lnTo>
                  <a:lnTo>
                    <a:pt x="103" y="248"/>
                  </a:lnTo>
                  <a:lnTo>
                    <a:pt x="103" y="263"/>
                  </a:lnTo>
                  <a:lnTo>
                    <a:pt x="103" y="276"/>
                  </a:lnTo>
                  <a:lnTo>
                    <a:pt x="99" y="288"/>
                  </a:lnTo>
                  <a:lnTo>
                    <a:pt x="99" y="304"/>
                  </a:lnTo>
                  <a:lnTo>
                    <a:pt x="99" y="320"/>
                  </a:lnTo>
                  <a:lnTo>
                    <a:pt x="99" y="335"/>
                  </a:lnTo>
                  <a:lnTo>
                    <a:pt x="97" y="350"/>
                  </a:lnTo>
                  <a:lnTo>
                    <a:pt x="97" y="364"/>
                  </a:lnTo>
                  <a:lnTo>
                    <a:pt x="97" y="382"/>
                  </a:lnTo>
                  <a:lnTo>
                    <a:pt x="96" y="397"/>
                  </a:lnTo>
                  <a:lnTo>
                    <a:pt x="96" y="415"/>
                  </a:lnTo>
                  <a:lnTo>
                    <a:pt x="96" y="434"/>
                  </a:lnTo>
                  <a:lnTo>
                    <a:pt x="96" y="449"/>
                  </a:lnTo>
                  <a:lnTo>
                    <a:pt x="93" y="467"/>
                  </a:lnTo>
                  <a:lnTo>
                    <a:pt x="93" y="485"/>
                  </a:lnTo>
                  <a:lnTo>
                    <a:pt x="90" y="502"/>
                  </a:lnTo>
                  <a:lnTo>
                    <a:pt x="90" y="519"/>
                  </a:lnTo>
                  <a:lnTo>
                    <a:pt x="87" y="536"/>
                  </a:lnTo>
                  <a:lnTo>
                    <a:pt x="87" y="556"/>
                  </a:lnTo>
                  <a:lnTo>
                    <a:pt x="87" y="573"/>
                  </a:lnTo>
                  <a:lnTo>
                    <a:pt x="87" y="593"/>
                  </a:lnTo>
                  <a:lnTo>
                    <a:pt x="85" y="611"/>
                  </a:lnTo>
                  <a:lnTo>
                    <a:pt x="85" y="632"/>
                  </a:lnTo>
                  <a:lnTo>
                    <a:pt x="85" y="648"/>
                  </a:lnTo>
                  <a:lnTo>
                    <a:pt x="85" y="669"/>
                  </a:lnTo>
                  <a:lnTo>
                    <a:pt x="83" y="686"/>
                  </a:lnTo>
                  <a:lnTo>
                    <a:pt x="80" y="706"/>
                  </a:lnTo>
                  <a:lnTo>
                    <a:pt x="80" y="723"/>
                  </a:lnTo>
                  <a:lnTo>
                    <a:pt x="80" y="743"/>
                  </a:lnTo>
                  <a:lnTo>
                    <a:pt x="80" y="760"/>
                  </a:lnTo>
                  <a:lnTo>
                    <a:pt x="80" y="780"/>
                  </a:lnTo>
                  <a:lnTo>
                    <a:pt x="77" y="799"/>
                  </a:lnTo>
                  <a:lnTo>
                    <a:pt x="77" y="819"/>
                  </a:lnTo>
                  <a:lnTo>
                    <a:pt x="77" y="836"/>
                  </a:lnTo>
                  <a:lnTo>
                    <a:pt x="77" y="853"/>
                  </a:lnTo>
                  <a:lnTo>
                    <a:pt x="77" y="873"/>
                  </a:lnTo>
                  <a:lnTo>
                    <a:pt x="77" y="893"/>
                  </a:lnTo>
                  <a:lnTo>
                    <a:pt x="77" y="906"/>
                  </a:lnTo>
                  <a:lnTo>
                    <a:pt x="77" y="924"/>
                  </a:lnTo>
                  <a:lnTo>
                    <a:pt x="77" y="944"/>
                  </a:lnTo>
                  <a:lnTo>
                    <a:pt x="77" y="963"/>
                  </a:lnTo>
                  <a:lnTo>
                    <a:pt x="77" y="978"/>
                  </a:lnTo>
                  <a:lnTo>
                    <a:pt x="77" y="997"/>
                  </a:lnTo>
                  <a:lnTo>
                    <a:pt x="77" y="1011"/>
                  </a:lnTo>
                  <a:lnTo>
                    <a:pt x="77" y="1031"/>
                  </a:lnTo>
                  <a:lnTo>
                    <a:pt x="77" y="1047"/>
                  </a:lnTo>
                  <a:lnTo>
                    <a:pt x="77" y="1064"/>
                  </a:lnTo>
                  <a:lnTo>
                    <a:pt x="77" y="1078"/>
                  </a:lnTo>
                  <a:lnTo>
                    <a:pt x="77" y="1095"/>
                  </a:lnTo>
                  <a:lnTo>
                    <a:pt x="77" y="1114"/>
                  </a:lnTo>
                  <a:lnTo>
                    <a:pt x="77" y="1132"/>
                  </a:lnTo>
                  <a:lnTo>
                    <a:pt x="77" y="1151"/>
                  </a:lnTo>
                  <a:lnTo>
                    <a:pt x="77" y="1168"/>
                  </a:lnTo>
                  <a:lnTo>
                    <a:pt x="77" y="1186"/>
                  </a:lnTo>
                  <a:lnTo>
                    <a:pt x="77" y="1204"/>
                  </a:lnTo>
                  <a:lnTo>
                    <a:pt x="80" y="1223"/>
                  </a:lnTo>
                  <a:lnTo>
                    <a:pt x="80" y="1239"/>
                  </a:lnTo>
                  <a:lnTo>
                    <a:pt x="80" y="1263"/>
                  </a:lnTo>
                  <a:lnTo>
                    <a:pt x="80" y="1280"/>
                  </a:lnTo>
                  <a:lnTo>
                    <a:pt x="80" y="1298"/>
                  </a:lnTo>
                  <a:lnTo>
                    <a:pt x="83" y="1318"/>
                  </a:lnTo>
                  <a:lnTo>
                    <a:pt x="83" y="1336"/>
                  </a:lnTo>
                  <a:lnTo>
                    <a:pt x="85" y="1355"/>
                  </a:lnTo>
                  <a:lnTo>
                    <a:pt x="85" y="1375"/>
                  </a:lnTo>
                  <a:lnTo>
                    <a:pt x="85" y="1392"/>
                  </a:lnTo>
                  <a:lnTo>
                    <a:pt x="85" y="1412"/>
                  </a:lnTo>
                  <a:lnTo>
                    <a:pt x="87" y="1433"/>
                  </a:lnTo>
                  <a:lnTo>
                    <a:pt x="87" y="1449"/>
                  </a:lnTo>
                  <a:lnTo>
                    <a:pt x="87" y="1469"/>
                  </a:lnTo>
                  <a:lnTo>
                    <a:pt x="87" y="1487"/>
                  </a:lnTo>
                  <a:lnTo>
                    <a:pt x="90" y="1509"/>
                  </a:lnTo>
                  <a:lnTo>
                    <a:pt x="90" y="1526"/>
                  </a:lnTo>
                  <a:lnTo>
                    <a:pt x="93" y="1544"/>
                  </a:lnTo>
                  <a:lnTo>
                    <a:pt x="93" y="1561"/>
                  </a:lnTo>
                  <a:lnTo>
                    <a:pt x="93" y="1581"/>
                  </a:lnTo>
                  <a:lnTo>
                    <a:pt x="96" y="1598"/>
                  </a:lnTo>
                  <a:lnTo>
                    <a:pt x="96" y="1615"/>
                  </a:lnTo>
                  <a:lnTo>
                    <a:pt x="96" y="1631"/>
                  </a:lnTo>
                  <a:lnTo>
                    <a:pt x="97" y="1651"/>
                  </a:lnTo>
                  <a:lnTo>
                    <a:pt x="97" y="1668"/>
                  </a:lnTo>
                  <a:lnTo>
                    <a:pt x="97" y="1682"/>
                  </a:lnTo>
                  <a:lnTo>
                    <a:pt x="97" y="1697"/>
                  </a:lnTo>
                  <a:lnTo>
                    <a:pt x="99" y="1715"/>
                  </a:lnTo>
                  <a:lnTo>
                    <a:pt x="99" y="1730"/>
                  </a:lnTo>
                  <a:lnTo>
                    <a:pt x="99" y="1748"/>
                  </a:lnTo>
                  <a:lnTo>
                    <a:pt x="99" y="1761"/>
                  </a:lnTo>
                  <a:lnTo>
                    <a:pt x="103" y="1772"/>
                  </a:lnTo>
                  <a:lnTo>
                    <a:pt x="103" y="1788"/>
                  </a:lnTo>
                  <a:lnTo>
                    <a:pt x="103" y="1802"/>
                  </a:lnTo>
                  <a:lnTo>
                    <a:pt x="103" y="1812"/>
                  </a:lnTo>
                  <a:lnTo>
                    <a:pt x="103" y="1826"/>
                  </a:lnTo>
                  <a:lnTo>
                    <a:pt x="103" y="1841"/>
                  </a:lnTo>
                  <a:lnTo>
                    <a:pt x="104" y="1852"/>
                  </a:lnTo>
                  <a:lnTo>
                    <a:pt x="103" y="1862"/>
                  </a:lnTo>
                  <a:lnTo>
                    <a:pt x="103" y="1874"/>
                  </a:lnTo>
                  <a:lnTo>
                    <a:pt x="103" y="1885"/>
                  </a:lnTo>
                  <a:lnTo>
                    <a:pt x="103" y="1895"/>
                  </a:lnTo>
                  <a:lnTo>
                    <a:pt x="103" y="1905"/>
                  </a:lnTo>
                  <a:lnTo>
                    <a:pt x="103" y="1912"/>
                  </a:lnTo>
                  <a:lnTo>
                    <a:pt x="103" y="1922"/>
                  </a:lnTo>
                  <a:lnTo>
                    <a:pt x="103" y="1928"/>
                  </a:lnTo>
                  <a:lnTo>
                    <a:pt x="103" y="1933"/>
                  </a:lnTo>
                  <a:lnTo>
                    <a:pt x="103" y="1939"/>
                  </a:lnTo>
                  <a:lnTo>
                    <a:pt x="103" y="1943"/>
                  </a:lnTo>
                  <a:lnTo>
                    <a:pt x="103" y="1949"/>
                  </a:lnTo>
                  <a:lnTo>
                    <a:pt x="99" y="1956"/>
                  </a:lnTo>
                  <a:lnTo>
                    <a:pt x="99" y="1962"/>
                  </a:lnTo>
                  <a:lnTo>
                    <a:pt x="93" y="1965"/>
                  </a:lnTo>
                  <a:lnTo>
                    <a:pt x="87" y="1965"/>
                  </a:lnTo>
                  <a:lnTo>
                    <a:pt x="85" y="1959"/>
                  </a:lnTo>
                  <a:lnTo>
                    <a:pt x="80" y="1952"/>
                  </a:lnTo>
                  <a:lnTo>
                    <a:pt x="77" y="1946"/>
                  </a:lnTo>
                  <a:lnTo>
                    <a:pt x="72" y="1942"/>
                  </a:lnTo>
                  <a:lnTo>
                    <a:pt x="70" y="1938"/>
                  </a:lnTo>
                  <a:lnTo>
                    <a:pt x="67" y="1932"/>
                  </a:lnTo>
                  <a:lnTo>
                    <a:pt x="66" y="1925"/>
                  </a:lnTo>
                  <a:lnTo>
                    <a:pt x="63" y="1919"/>
                  </a:lnTo>
                  <a:lnTo>
                    <a:pt x="60" y="1912"/>
                  </a:lnTo>
                  <a:lnTo>
                    <a:pt x="57" y="1906"/>
                  </a:lnTo>
                  <a:lnTo>
                    <a:pt x="56" y="1899"/>
                  </a:lnTo>
                  <a:lnTo>
                    <a:pt x="53" y="1892"/>
                  </a:lnTo>
                  <a:lnTo>
                    <a:pt x="50" y="1885"/>
                  </a:lnTo>
                  <a:lnTo>
                    <a:pt x="47" y="1878"/>
                  </a:lnTo>
                  <a:lnTo>
                    <a:pt x="45" y="1872"/>
                  </a:lnTo>
                  <a:lnTo>
                    <a:pt x="45" y="1865"/>
                  </a:lnTo>
                  <a:lnTo>
                    <a:pt x="43" y="1859"/>
                  </a:lnTo>
                  <a:lnTo>
                    <a:pt x="40" y="1855"/>
                  </a:lnTo>
                  <a:lnTo>
                    <a:pt x="40" y="1849"/>
                  </a:lnTo>
                  <a:lnTo>
                    <a:pt x="39" y="1845"/>
                  </a:lnTo>
                  <a:lnTo>
                    <a:pt x="39" y="1841"/>
                  </a:lnTo>
                  <a:lnTo>
                    <a:pt x="39" y="1838"/>
                  </a:lnTo>
                  <a:lnTo>
                    <a:pt x="35" y="1832"/>
                  </a:lnTo>
                  <a:lnTo>
                    <a:pt x="35" y="1829"/>
                  </a:lnTo>
                  <a:lnTo>
                    <a:pt x="35" y="182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83"/>
            <p:cNvSpPr>
              <a:spLocks/>
            </p:cNvSpPr>
            <p:nvPr/>
          </p:nvSpPr>
          <p:spPr bwMode="auto">
            <a:xfrm>
              <a:off x="138564" y="2678872"/>
              <a:ext cx="188604" cy="876860"/>
            </a:xfrm>
            <a:custGeom>
              <a:avLst/>
              <a:gdLst>
                <a:gd name="T0" fmla="*/ 23 w 573"/>
                <a:gd name="T1" fmla="*/ 21 h 2664"/>
                <a:gd name="T2" fmla="*/ 7 w 573"/>
                <a:gd name="T3" fmla="*/ 88 h 2664"/>
                <a:gd name="T4" fmla="*/ 3 w 573"/>
                <a:gd name="T5" fmla="*/ 192 h 2664"/>
                <a:gd name="T6" fmla="*/ 0 w 573"/>
                <a:gd name="T7" fmla="*/ 328 h 2664"/>
                <a:gd name="T8" fmla="*/ 4 w 573"/>
                <a:gd name="T9" fmla="*/ 484 h 2664"/>
                <a:gd name="T10" fmla="*/ 16 w 573"/>
                <a:gd name="T11" fmla="*/ 658 h 2664"/>
                <a:gd name="T12" fmla="*/ 24 w 573"/>
                <a:gd name="T13" fmla="*/ 839 h 2664"/>
                <a:gd name="T14" fmla="*/ 39 w 573"/>
                <a:gd name="T15" fmla="*/ 1019 h 2664"/>
                <a:gd name="T16" fmla="*/ 54 w 573"/>
                <a:gd name="T17" fmla="*/ 1193 h 2664"/>
                <a:gd name="T18" fmla="*/ 71 w 573"/>
                <a:gd name="T19" fmla="*/ 1350 h 2664"/>
                <a:gd name="T20" fmla="*/ 87 w 573"/>
                <a:gd name="T21" fmla="*/ 1484 h 2664"/>
                <a:gd name="T22" fmla="*/ 103 w 573"/>
                <a:gd name="T23" fmla="*/ 1591 h 2664"/>
                <a:gd name="T24" fmla="*/ 119 w 573"/>
                <a:gd name="T25" fmla="*/ 1660 h 2664"/>
                <a:gd name="T26" fmla="*/ 134 w 573"/>
                <a:gd name="T27" fmla="*/ 1716 h 2664"/>
                <a:gd name="T28" fmla="*/ 157 w 573"/>
                <a:gd name="T29" fmla="*/ 1797 h 2664"/>
                <a:gd name="T30" fmla="*/ 187 w 573"/>
                <a:gd name="T31" fmla="*/ 1888 h 2664"/>
                <a:gd name="T32" fmla="*/ 221 w 573"/>
                <a:gd name="T33" fmla="*/ 1991 h 2664"/>
                <a:gd name="T34" fmla="*/ 258 w 573"/>
                <a:gd name="T35" fmla="*/ 2099 h 2664"/>
                <a:gd name="T36" fmla="*/ 301 w 573"/>
                <a:gd name="T37" fmla="*/ 2212 h 2664"/>
                <a:gd name="T38" fmla="*/ 340 w 573"/>
                <a:gd name="T39" fmla="*/ 2316 h 2664"/>
                <a:gd name="T40" fmla="*/ 382 w 573"/>
                <a:gd name="T41" fmla="*/ 2422 h 2664"/>
                <a:gd name="T42" fmla="*/ 418 w 573"/>
                <a:gd name="T43" fmla="*/ 2507 h 2664"/>
                <a:gd name="T44" fmla="*/ 461 w 573"/>
                <a:gd name="T45" fmla="*/ 2580 h 2664"/>
                <a:gd name="T46" fmla="*/ 491 w 573"/>
                <a:gd name="T47" fmla="*/ 2631 h 2664"/>
                <a:gd name="T48" fmla="*/ 521 w 573"/>
                <a:gd name="T49" fmla="*/ 2660 h 2664"/>
                <a:gd name="T50" fmla="*/ 548 w 573"/>
                <a:gd name="T51" fmla="*/ 2643 h 2664"/>
                <a:gd name="T52" fmla="*/ 559 w 573"/>
                <a:gd name="T53" fmla="*/ 2580 h 2664"/>
                <a:gd name="T54" fmla="*/ 566 w 573"/>
                <a:gd name="T55" fmla="*/ 2472 h 2664"/>
                <a:gd name="T56" fmla="*/ 573 w 573"/>
                <a:gd name="T57" fmla="*/ 2330 h 2664"/>
                <a:gd name="T58" fmla="*/ 573 w 573"/>
                <a:gd name="T59" fmla="*/ 2168 h 2664"/>
                <a:gd name="T60" fmla="*/ 573 w 573"/>
                <a:gd name="T61" fmla="*/ 1988 h 2664"/>
                <a:gd name="T62" fmla="*/ 569 w 573"/>
                <a:gd name="T63" fmla="*/ 1799 h 2664"/>
                <a:gd name="T64" fmla="*/ 563 w 573"/>
                <a:gd name="T65" fmla="*/ 1609 h 2664"/>
                <a:gd name="T66" fmla="*/ 556 w 573"/>
                <a:gd name="T67" fmla="*/ 1424 h 2664"/>
                <a:gd name="T68" fmla="*/ 548 w 573"/>
                <a:gd name="T69" fmla="*/ 1257 h 2664"/>
                <a:gd name="T70" fmla="*/ 539 w 573"/>
                <a:gd name="T71" fmla="*/ 1113 h 2664"/>
                <a:gd name="T72" fmla="*/ 532 w 573"/>
                <a:gd name="T73" fmla="*/ 1002 h 2664"/>
                <a:gd name="T74" fmla="*/ 524 w 573"/>
                <a:gd name="T75" fmla="*/ 929 h 2664"/>
                <a:gd name="T76" fmla="*/ 515 w 573"/>
                <a:gd name="T77" fmla="*/ 882 h 2664"/>
                <a:gd name="T78" fmla="*/ 491 w 573"/>
                <a:gd name="T79" fmla="*/ 814 h 2664"/>
                <a:gd name="T80" fmla="*/ 462 w 573"/>
                <a:gd name="T81" fmla="*/ 734 h 2664"/>
                <a:gd name="T82" fmla="*/ 424 w 573"/>
                <a:gd name="T83" fmla="*/ 643 h 2664"/>
                <a:gd name="T84" fmla="*/ 382 w 573"/>
                <a:gd name="T85" fmla="*/ 546 h 2664"/>
                <a:gd name="T86" fmla="*/ 332 w 573"/>
                <a:gd name="T87" fmla="*/ 447 h 2664"/>
                <a:gd name="T88" fmla="*/ 285 w 573"/>
                <a:gd name="T89" fmla="*/ 346 h 2664"/>
                <a:gd name="T90" fmla="*/ 235 w 573"/>
                <a:gd name="T91" fmla="*/ 249 h 2664"/>
                <a:gd name="T92" fmla="*/ 187 w 573"/>
                <a:gd name="T93" fmla="*/ 165 h 2664"/>
                <a:gd name="T94" fmla="*/ 141 w 573"/>
                <a:gd name="T95" fmla="*/ 91 h 2664"/>
                <a:gd name="T96" fmla="*/ 99 w 573"/>
                <a:gd name="T97" fmla="*/ 40 h 2664"/>
                <a:gd name="T98" fmla="*/ 64 w 573"/>
                <a:gd name="T99" fmla="*/ 7 h 2664"/>
                <a:gd name="T100" fmla="*/ 39 w 573"/>
                <a:gd name="T101" fmla="*/ 1 h 2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73" h="2664">
                  <a:moveTo>
                    <a:pt x="39" y="1"/>
                  </a:moveTo>
                  <a:lnTo>
                    <a:pt x="32" y="1"/>
                  </a:lnTo>
                  <a:lnTo>
                    <a:pt x="30" y="7"/>
                  </a:lnTo>
                  <a:lnTo>
                    <a:pt x="24" y="13"/>
                  </a:lnTo>
                  <a:lnTo>
                    <a:pt x="23" y="21"/>
                  </a:lnTo>
                  <a:lnTo>
                    <a:pt x="17" y="31"/>
                  </a:lnTo>
                  <a:lnTo>
                    <a:pt x="16" y="45"/>
                  </a:lnTo>
                  <a:lnTo>
                    <a:pt x="16" y="57"/>
                  </a:lnTo>
                  <a:lnTo>
                    <a:pt x="10" y="71"/>
                  </a:lnTo>
                  <a:lnTo>
                    <a:pt x="7" y="88"/>
                  </a:lnTo>
                  <a:lnTo>
                    <a:pt x="7" y="105"/>
                  </a:lnTo>
                  <a:lnTo>
                    <a:pt x="4" y="125"/>
                  </a:lnTo>
                  <a:lnTo>
                    <a:pt x="4" y="145"/>
                  </a:lnTo>
                  <a:lnTo>
                    <a:pt x="3" y="168"/>
                  </a:lnTo>
                  <a:lnTo>
                    <a:pt x="3" y="192"/>
                  </a:lnTo>
                  <a:lnTo>
                    <a:pt x="3" y="216"/>
                  </a:lnTo>
                  <a:lnTo>
                    <a:pt x="3" y="243"/>
                  </a:lnTo>
                  <a:lnTo>
                    <a:pt x="0" y="271"/>
                  </a:lnTo>
                  <a:lnTo>
                    <a:pt x="0" y="298"/>
                  </a:lnTo>
                  <a:lnTo>
                    <a:pt x="0" y="328"/>
                  </a:lnTo>
                  <a:lnTo>
                    <a:pt x="3" y="357"/>
                  </a:lnTo>
                  <a:lnTo>
                    <a:pt x="3" y="387"/>
                  </a:lnTo>
                  <a:lnTo>
                    <a:pt x="3" y="419"/>
                  </a:lnTo>
                  <a:lnTo>
                    <a:pt x="3" y="449"/>
                  </a:lnTo>
                  <a:lnTo>
                    <a:pt x="4" y="484"/>
                  </a:lnTo>
                  <a:lnTo>
                    <a:pt x="7" y="519"/>
                  </a:lnTo>
                  <a:lnTo>
                    <a:pt x="7" y="550"/>
                  </a:lnTo>
                  <a:lnTo>
                    <a:pt x="10" y="587"/>
                  </a:lnTo>
                  <a:lnTo>
                    <a:pt x="10" y="620"/>
                  </a:lnTo>
                  <a:lnTo>
                    <a:pt x="16" y="658"/>
                  </a:lnTo>
                  <a:lnTo>
                    <a:pt x="16" y="692"/>
                  </a:lnTo>
                  <a:lnTo>
                    <a:pt x="17" y="728"/>
                  </a:lnTo>
                  <a:lnTo>
                    <a:pt x="23" y="765"/>
                  </a:lnTo>
                  <a:lnTo>
                    <a:pt x="23" y="799"/>
                  </a:lnTo>
                  <a:lnTo>
                    <a:pt x="24" y="839"/>
                  </a:lnTo>
                  <a:lnTo>
                    <a:pt x="27" y="875"/>
                  </a:lnTo>
                  <a:lnTo>
                    <a:pt x="30" y="911"/>
                  </a:lnTo>
                  <a:lnTo>
                    <a:pt x="34" y="948"/>
                  </a:lnTo>
                  <a:lnTo>
                    <a:pt x="37" y="983"/>
                  </a:lnTo>
                  <a:lnTo>
                    <a:pt x="39" y="1019"/>
                  </a:lnTo>
                  <a:lnTo>
                    <a:pt x="43" y="1053"/>
                  </a:lnTo>
                  <a:lnTo>
                    <a:pt x="46" y="1087"/>
                  </a:lnTo>
                  <a:lnTo>
                    <a:pt x="50" y="1123"/>
                  </a:lnTo>
                  <a:lnTo>
                    <a:pt x="51" y="1156"/>
                  </a:lnTo>
                  <a:lnTo>
                    <a:pt x="54" y="1193"/>
                  </a:lnTo>
                  <a:lnTo>
                    <a:pt x="57" y="1224"/>
                  </a:lnTo>
                  <a:lnTo>
                    <a:pt x="61" y="1257"/>
                  </a:lnTo>
                  <a:lnTo>
                    <a:pt x="64" y="1287"/>
                  </a:lnTo>
                  <a:lnTo>
                    <a:pt x="70" y="1320"/>
                  </a:lnTo>
                  <a:lnTo>
                    <a:pt x="71" y="1350"/>
                  </a:lnTo>
                  <a:lnTo>
                    <a:pt x="74" y="1380"/>
                  </a:lnTo>
                  <a:lnTo>
                    <a:pt x="77" y="1405"/>
                  </a:lnTo>
                  <a:lnTo>
                    <a:pt x="81" y="1434"/>
                  </a:lnTo>
                  <a:lnTo>
                    <a:pt x="81" y="1459"/>
                  </a:lnTo>
                  <a:lnTo>
                    <a:pt x="87" y="1484"/>
                  </a:lnTo>
                  <a:lnTo>
                    <a:pt x="89" y="1509"/>
                  </a:lnTo>
                  <a:lnTo>
                    <a:pt x="94" y="1534"/>
                  </a:lnTo>
                  <a:lnTo>
                    <a:pt x="97" y="1553"/>
                  </a:lnTo>
                  <a:lnTo>
                    <a:pt x="99" y="1572"/>
                  </a:lnTo>
                  <a:lnTo>
                    <a:pt x="103" y="1591"/>
                  </a:lnTo>
                  <a:lnTo>
                    <a:pt x="103" y="1609"/>
                  </a:lnTo>
                  <a:lnTo>
                    <a:pt x="109" y="1623"/>
                  </a:lnTo>
                  <a:lnTo>
                    <a:pt x="111" y="1636"/>
                  </a:lnTo>
                  <a:lnTo>
                    <a:pt x="114" y="1650"/>
                  </a:lnTo>
                  <a:lnTo>
                    <a:pt x="119" y="1660"/>
                  </a:lnTo>
                  <a:lnTo>
                    <a:pt x="119" y="1669"/>
                  </a:lnTo>
                  <a:lnTo>
                    <a:pt x="121" y="1680"/>
                  </a:lnTo>
                  <a:lnTo>
                    <a:pt x="127" y="1693"/>
                  </a:lnTo>
                  <a:lnTo>
                    <a:pt x="130" y="1706"/>
                  </a:lnTo>
                  <a:lnTo>
                    <a:pt x="134" y="1716"/>
                  </a:lnTo>
                  <a:lnTo>
                    <a:pt x="136" y="1733"/>
                  </a:lnTo>
                  <a:lnTo>
                    <a:pt x="141" y="1747"/>
                  </a:lnTo>
                  <a:lnTo>
                    <a:pt x="146" y="1762"/>
                  </a:lnTo>
                  <a:lnTo>
                    <a:pt x="151" y="1780"/>
                  </a:lnTo>
                  <a:lnTo>
                    <a:pt x="157" y="1797"/>
                  </a:lnTo>
                  <a:lnTo>
                    <a:pt x="161" y="1813"/>
                  </a:lnTo>
                  <a:lnTo>
                    <a:pt x="167" y="1831"/>
                  </a:lnTo>
                  <a:lnTo>
                    <a:pt x="174" y="1850"/>
                  </a:lnTo>
                  <a:lnTo>
                    <a:pt x="178" y="1869"/>
                  </a:lnTo>
                  <a:lnTo>
                    <a:pt x="187" y="1888"/>
                  </a:lnTo>
                  <a:lnTo>
                    <a:pt x="194" y="1910"/>
                  </a:lnTo>
                  <a:lnTo>
                    <a:pt x="201" y="1928"/>
                  </a:lnTo>
                  <a:lnTo>
                    <a:pt x="206" y="1948"/>
                  </a:lnTo>
                  <a:lnTo>
                    <a:pt x="214" y="1970"/>
                  </a:lnTo>
                  <a:lnTo>
                    <a:pt x="221" y="1991"/>
                  </a:lnTo>
                  <a:lnTo>
                    <a:pt x="228" y="2013"/>
                  </a:lnTo>
                  <a:lnTo>
                    <a:pt x="235" y="2035"/>
                  </a:lnTo>
                  <a:lnTo>
                    <a:pt x="241" y="2055"/>
                  </a:lnTo>
                  <a:lnTo>
                    <a:pt x="251" y="2078"/>
                  </a:lnTo>
                  <a:lnTo>
                    <a:pt x="258" y="2099"/>
                  </a:lnTo>
                  <a:lnTo>
                    <a:pt x="265" y="2122"/>
                  </a:lnTo>
                  <a:lnTo>
                    <a:pt x="274" y="2142"/>
                  </a:lnTo>
                  <a:lnTo>
                    <a:pt x="284" y="2165"/>
                  </a:lnTo>
                  <a:lnTo>
                    <a:pt x="291" y="2189"/>
                  </a:lnTo>
                  <a:lnTo>
                    <a:pt x="301" y="2212"/>
                  </a:lnTo>
                  <a:lnTo>
                    <a:pt x="307" y="2235"/>
                  </a:lnTo>
                  <a:lnTo>
                    <a:pt x="317" y="2255"/>
                  </a:lnTo>
                  <a:lnTo>
                    <a:pt x="325" y="2276"/>
                  </a:lnTo>
                  <a:lnTo>
                    <a:pt x="332" y="2299"/>
                  </a:lnTo>
                  <a:lnTo>
                    <a:pt x="340" y="2316"/>
                  </a:lnTo>
                  <a:lnTo>
                    <a:pt x="348" y="2340"/>
                  </a:lnTo>
                  <a:lnTo>
                    <a:pt x="358" y="2359"/>
                  </a:lnTo>
                  <a:lnTo>
                    <a:pt x="365" y="2379"/>
                  </a:lnTo>
                  <a:lnTo>
                    <a:pt x="372" y="2400"/>
                  </a:lnTo>
                  <a:lnTo>
                    <a:pt x="382" y="2422"/>
                  </a:lnTo>
                  <a:lnTo>
                    <a:pt x="391" y="2439"/>
                  </a:lnTo>
                  <a:lnTo>
                    <a:pt x="397" y="2456"/>
                  </a:lnTo>
                  <a:lnTo>
                    <a:pt x="405" y="2473"/>
                  </a:lnTo>
                  <a:lnTo>
                    <a:pt x="412" y="2491"/>
                  </a:lnTo>
                  <a:lnTo>
                    <a:pt x="418" y="2507"/>
                  </a:lnTo>
                  <a:lnTo>
                    <a:pt x="428" y="2523"/>
                  </a:lnTo>
                  <a:lnTo>
                    <a:pt x="437" y="2539"/>
                  </a:lnTo>
                  <a:lnTo>
                    <a:pt x="445" y="2553"/>
                  </a:lnTo>
                  <a:lnTo>
                    <a:pt x="451" y="2567"/>
                  </a:lnTo>
                  <a:lnTo>
                    <a:pt x="461" y="2580"/>
                  </a:lnTo>
                  <a:lnTo>
                    <a:pt x="464" y="2593"/>
                  </a:lnTo>
                  <a:lnTo>
                    <a:pt x="472" y="2604"/>
                  </a:lnTo>
                  <a:lnTo>
                    <a:pt x="476" y="2613"/>
                  </a:lnTo>
                  <a:lnTo>
                    <a:pt x="484" y="2625"/>
                  </a:lnTo>
                  <a:lnTo>
                    <a:pt x="491" y="2631"/>
                  </a:lnTo>
                  <a:lnTo>
                    <a:pt x="496" y="2641"/>
                  </a:lnTo>
                  <a:lnTo>
                    <a:pt x="502" y="2645"/>
                  </a:lnTo>
                  <a:lnTo>
                    <a:pt x="506" y="2653"/>
                  </a:lnTo>
                  <a:lnTo>
                    <a:pt x="515" y="2657"/>
                  </a:lnTo>
                  <a:lnTo>
                    <a:pt x="521" y="2660"/>
                  </a:lnTo>
                  <a:lnTo>
                    <a:pt x="526" y="2664"/>
                  </a:lnTo>
                  <a:lnTo>
                    <a:pt x="539" y="2663"/>
                  </a:lnTo>
                  <a:lnTo>
                    <a:pt x="542" y="2657"/>
                  </a:lnTo>
                  <a:lnTo>
                    <a:pt x="543" y="2653"/>
                  </a:lnTo>
                  <a:lnTo>
                    <a:pt x="548" y="2643"/>
                  </a:lnTo>
                  <a:lnTo>
                    <a:pt x="548" y="2635"/>
                  </a:lnTo>
                  <a:lnTo>
                    <a:pt x="552" y="2623"/>
                  </a:lnTo>
                  <a:lnTo>
                    <a:pt x="553" y="2610"/>
                  </a:lnTo>
                  <a:lnTo>
                    <a:pt x="556" y="2596"/>
                  </a:lnTo>
                  <a:lnTo>
                    <a:pt x="559" y="2580"/>
                  </a:lnTo>
                  <a:lnTo>
                    <a:pt x="559" y="2560"/>
                  </a:lnTo>
                  <a:lnTo>
                    <a:pt x="562" y="2540"/>
                  </a:lnTo>
                  <a:lnTo>
                    <a:pt x="563" y="2519"/>
                  </a:lnTo>
                  <a:lnTo>
                    <a:pt x="566" y="2499"/>
                  </a:lnTo>
                  <a:lnTo>
                    <a:pt x="566" y="2472"/>
                  </a:lnTo>
                  <a:lnTo>
                    <a:pt x="569" y="2446"/>
                  </a:lnTo>
                  <a:lnTo>
                    <a:pt x="572" y="2419"/>
                  </a:lnTo>
                  <a:lnTo>
                    <a:pt x="572" y="2392"/>
                  </a:lnTo>
                  <a:lnTo>
                    <a:pt x="572" y="2362"/>
                  </a:lnTo>
                  <a:lnTo>
                    <a:pt x="573" y="2330"/>
                  </a:lnTo>
                  <a:lnTo>
                    <a:pt x="573" y="2299"/>
                  </a:lnTo>
                  <a:lnTo>
                    <a:pt x="573" y="2271"/>
                  </a:lnTo>
                  <a:lnTo>
                    <a:pt x="573" y="2235"/>
                  </a:lnTo>
                  <a:lnTo>
                    <a:pt x="573" y="2202"/>
                  </a:lnTo>
                  <a:lnTo>
                    <a:pt x="573" y="2168"/>
                  </a:lnTo>
                  <a:lnTo>
                    <a:pt x="573" y="2132"/>
                  </a:lnTo>
                  <a:lnTo>
                    <a:pt x="573" y="2095"/>
                  </a:lnTo>
                  <a:lnTo>
                    <a:pt x="573" y="2061"/>
                  </a:lnTo>
                  <a:lnTo>
                    <a:pt x="573" y="2024"/>
                  </a:lnTo>
                  <a:lnTo>
                    <a:pt x="573" y="1988"/>
                  </a:lnTo>
                  <a:lnTo>
                    <a:pt x="572" y="1951"/>
                  </a:lnTo>
                  <a:lnTo>
                    <a:pt x="572" y="1911"/>
                  </a:lnTo>
                  <a:lnTo>
                    <a:pt x="572" y="1873"/>
                  </a:lnTo>
                  <a:lnTo>
                    <a:pt x="572" y="1837"/>
                  </a:lnTo>
                  <a:lnTo>
                    <a:pt x="569" y="1799"/>
                  </a:lnTo>
                  <a:lnTo>
                    <a:pt x="566" y="1760"/>
                  </a:lnTo>
                  <a:lnTo>
                    <a:pt x="566" y="1720"/>
                  </a:lnTo>
                  <a:lnTo>
                    <a:pt x="566" y="1683"/>
                  </a:lnTo>
                  <a:lnTo>
                    <a:pt x="563" y="1645"/>
                  </a:lnTo>
                  <a:lnTo>
                    <a:pt x="563" y="1609"/>
                  </a:lnTo>
                  <a:lnTo>
                    <a:pt x="562" y="1571"/>
                  </a:lnTo>
                  <a:lnTo>
                    <a:pt x="562" y="1536"/>
                  </a:lnTo>
                  <a:lnTo>
                    <a:pt x="559" y="1496"/>
                  </a:lnTo>
                  <a:lnTo>
                    <a:pt x="556" y="1461"/>
                  </a:lnTo>
                  <a:lnTo>
                    <a:pt x="556" y="1424"/>
                  </a:lnTo>
                  <a:lnTo>
                    <a:pt x="553" y="1388"/>
                  </a:lnTo>
                  <a:lnTo>
                    <a:pt x="553" y="1354"/>
                  </a:lnTo>
                  <a:lnTo>
                    <a:pt x="552" y="1323"/>
                  </a:lnTo>
                  <a:lnTo>
                    <a:pt x="548" y="1290"/>
                  </a:lnTo>
                  <a:lnTo>
                    <a:pt x="548" y="1257"/>
                  </a:lnTo>
                  <a:lnTo>
                    <a:pt x="548" y="1227"/>
                  </a:lnTo>
                  <a:lnTo>
                    <a:pt x="548" y="1196"/>
                  </a:lnTo>
                  <a:lnTo>
                    <a:pt x="542" y="1167"/>
                  </a:lnTo>
                  <a:lnTo>
                    <a:pt x="542" y="1140"/>
                  </a:lnTo>
                  <a:lnTo>
                    <a:pt x="539" y="1113"/>
                  </a:lnTo>
                  <a:lnTo>
                    <a:pt x="539" y="1087"/>
                  </a:lnTo>
                  <a:lnTo>
                    <a:pt x="536" y="1063"/>
                  </a:lnTo>
                  <a:lnTo>
                    <a:pt x="534" y="1040"/>
                  </a:lnTo>
                  <a:lnTo>
                    <a:pt x="532" y="1022"/>
                  </a:lnTo>
                  <a:lnTo>
                    <a:pt x="532" y="1002"/>
                  </a:lnTo>
                  <a:lnTo>
                    <a:pt x="532" y="983"/>
                  </a:lnTo>
                  <a:lnTo>
                    <a:pt x="529" y="966"/>
                  </a:lnTo>
                  <a:lnTo>
                    <a:pt x="526" y="953"/>
                  </a:lnTo>
                  <a:lnTo>
                    <a:pt x="526" y="942"/>
                  </a:lnTo>
                  <a:lnTo>
                    <a:pt x="524" y="929"/>
                  </a:lnTo>
                  <a:lnTo>
                    <a:pt x="524" y="921"/>
                  </a:lnTo>
                  <a:lnTo>
                    <a:pt x="521" y="911"/>
                  </a:lnTo>
                  <a:lnTo>
                    <a:pt x="521" y="902"/>
                  </a:lnTo>
                  <a:lnTo>
                    <a:pt x="516" y="892"/>
                  </a:lnTo>
                  <a:lnTo>
                    <a:pt x="515" y="882"/>
                  </a:lnTo>
                  <a:lnTo>
                    <a:pt x="509" y="869"/>
                  </a:lnTo>
                  <a:lnTo>
                    <a:pt x="506" y="856"/>
                  </a:lnTo>
                  <a:lnTo>
                    <a:pt x="502" y="845"/>
                  </a:lnTo>
                  <a:lnTo>
                    <a:pt x="496" y="829"/>
                  </a:lnTo>
                  <a:lnTo>
                    <a:pt x="491" y="814"/>
                  </a:lnTo>
                  <a:lnTo>
                    <a:pt x="488" y="799"/>
                  </a:lnTo>
                  <a:lnTo>
                    <a:pt x="479" y="785"/>
                  </a:lnTo>
                  <a:lnTo>
                    <a:pt x="476" y="767"/>
                  </a:lnTo>
                  <a:lnTo>
                    <a:pt x="469" y="752"/>
                  </a:lnTo>
                  <a:lnTo>
                    <a:pt x="462" y="734"/>
                  </a:lnTo>
                  <a:lnTo>
                    <a:pt x="455" y="718"/>
                  </a:lnTo>
                  <a:lnTo>
                    <a:pt x="449" y="701"/>
                  </a:lnTo>
                  <a:lnTo>
                    <a:pt x="439" y="680"/>
                  </a:lnTo>
                  <a:lnTo>
                    <a:pt x="432" y="663"/>
                  </a:lnTo>
                  <a:lnTo>
                    <a:pt x="424" y="643"/>
                  </a:lnTo>
                  <a:lnTo>
                    <a:pt x="415" y="623"/>
                  </a:lnTo>
                  <a:lnTo>
                    <a:pt x="408" y="606"/>
                  </a:lnTo>
                  <a:lnTo>
                    <a:pt x="399" y="587"/>
                  </a:lnTo>
                  <a:lnTo>
                    <a:pt x="391" y="563"/>
                  </a:lnTo>
                  <a:lnTo>
                    <a:pt x="382" y="546"/>
                  </a:lnTo>
                  <a:lnTo>
                    <a:pt x="372" y="526"/>
                  </a:lnTo>
                  <a:lnTo>
                    <a:pt x="362" y="506"/>
                  </a:lnTo>
                  <a:lnTo>
                    <a:pt x="352" y="484"/>
                  </a:lnTo>
                  <a:lnTo>
                    <a:pt x="344" y="464"/>
                  </a:lnTo>
                  <a:lnTo>
                    <a:pt x="332" y="447"/>
                  </a:lnTo>
                  <a:lnTo>
                    <a:pt x="325" y="424"/>
                  </a:lnTo>
                  <a:lnTo>
                    <a:pt x="317" y="405"/>
                  </a:lnTo>
                  <a:lnTo>
                    <a:pt x="305" y="385"/>
                  </a:lnTo>
                  <a:lnTo>
                    <a:pt x="295" y="365"/>
                  </a:lnTo>
                  <a:lnTo>
                    <a:pt x="285" y="346"/>
                  </a:lnTo>
                  <a:lnTo>
                    <a:pt x="275" y="325"/>
                  </a:lnTo>
                  <a:lnTo>
                    <a:pt x="264" y="305"/>
                  </a:lnTo>
                  <a:lnTo>
                    <a:pt x="253" y="288"/>
                  </a:lnTo>
                  <a:lnTo>
                    <a:pt x="247" y="268"/>
                  </a:lnTo>
                  <a:lnTo>
                    <a:pt x="235" y="249"/>
                  </a:lnTo>
                  <a:lnTo>
                    <a:pt x="227" y="233"/>
                  </a:lnTo>
                  <a:lnTo>
                    <a:pt x="215" y="216"/>
                  </a:lnTo>
                  <a:lnTo>
                    <a:pt x="206" y="198"/>
                  </a:lnTo>
                  <a:lnTo>
                    <a:pt x="196" y="181"/>
                  </a:lnTo>
                  <a:lnTo>
                    <a:pt x="187" y="165"/>
                  </a:lnTo>
                  <a:lnTo>
                    <a:pt x="176" y="148"/>
                  </a:lnTo>
                  <a:lnTo>
                    <a:pt x="167" y="137"/>
                  </a:lnTo>
                  <a:lnTo>
                    <a:pt x="160" y="119"/>
                  </a:lnTo>
                  <a:lnTo>
                    <a:pt x="151" y="109"/>
                  </a:lnTo>
                  <a:lnTo>
                    <a:pt x="141" y="91"/>
                  </a:lnTo>
                  <a:lnTo>
                    <a:pt x="134" y="81"/>
                  </a:lnTo>
                  <a:lnTo>
                    <a:pt x="124" y="68"/>
                  </a:lnTo>
                  <a:lnTo>
                    <a:pt x="117" y="60"/>
                  </a:lnTo>
                  <a:lnTo>
                    <a:pt x="107" y="48"/>
                  </a:lnTo>
                  <a:lnTo>
                    <a:pt x="99" y="40"/>
                  </a:lnTo>
                  <a:lnTo>
                    <a:pt x="91" y="31"/>
                  </a:lnTo>
                  <a:lnTo>
                    <a:pt x="87" y="27"/>
                  </a:lnTo>
                  <a:lnTo>
                    <a:pt x="79" y="17"/>
                  </a:lnTo>
                  <a:lnTo>
                    <a:pt x="71" y="13"/>
                  </a:lnTo>
                  <a:lnTo>
                    <a:pt x="64" y="7"/>
                  </a:lnTo>
                  <a:lnTo>
                    <a:pt x="60" y="4"/>
                  </a:lnTo>
                  <a:lnTo>
                    <a:pt x="54" y="1"/>
                  </a:lnTo>
                  <a:lnTo>
                    <a:pt x="46" y="0"/>
                  </a:lnTo>
                  <a:lnTo>
                    <a:pt x="43" y="0"/>
                  </a:lnTo>
                  <a:lnTo>
                    <a:pt x="39" y="1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85"/>
            <p:cNvSpPr>
              <a:spLocks/>
            </p:cNvSpPr>
            <p:nvPr/>
          </p:nvSpPr>
          <p:spPr bwMode="auto">
            <a:xfrm>
              <a:off x="695489" y="2924748"/>
              <a:ext cx="62210" cy="611235"/>
            </a:xfrm>
            <a:custGeom>
              <a:avLst/>
              <a:gdLst>
                <a:gd name="T0" fmla="*/ 55 w 190"/>
                <a:gd name="T1" fmla="*/ 1835 h 1859"/>
                <a:gd name="T2" fmla="*/ 59 w 190"/>
                <a:gd name="T3" fmla="*/ 1802 h 1859"/>
                <a:gd name="T4" fmla="*/ 59 w 190"/>
                <a:gd name="T5" fmla="*/ 1761 h 1859"/>
                <a:gd name="T6" fmla="*/ 60 w 190"/>
                <a:gd name="T7" fmla="*/ 1702 h 1859"/>
                <a:gd name="T8" fmla="*/ 63 w 190"/>
                <a:gd name="T9" fmla="*/ 1637 h 1859"/>
                <a:gd name="T10" fmla="*/ 63 w 190"/>
                <a:gd name="T11" fmla="*/ 1558 h 1859"/>
                <a:gd name="T12" fmla="*/ 65 w 190"/>
                <a:gd name="T13" fmla="*/ 1474 h 1859"/>
                <a:gd name="T14" fmla="*/ 65 w 190"/>
                <a:gd name="T15" fmla="*/ 1380 h 1859"/>
                <a:gd name="T16" fmla="*/ 63 w 190"/>
                <a:gd name="T17" fmla="*/ 1282 h 1859"/>
                <a:gd name="T18" fmla="*/ 63 w 190"/>
                <a:gd name="T19" fmla="*/ 1171 h 1859"/>
                <a:gd name="T20" fmla="*/ 59 w 190"/>
                <a:gd name="T21" fmla="*/ 1059 h 1859"/>
                <a:gd name="T22" fmla="*/ 55 w 190"/>
                <a:gd name="T23" fmla="*/ 942 h 1859"/>
                <a:gd name="T24" fmla="*/ 49 w 190"/>
                <a:gd name="T25" fmla="*/ 826 h 1859"/>
                <a:gd name="T26" fmla="*/ 43 w 190"/>
                <a:gd name="T27" fmla="*/ 716 h 1859"/>
                <a:gd name="T28" fmla="*/ 35 w 190"/>
                <a:gd name="T29" fmla="*/ 609 h 1859"/>
                <a:gd name="T30" fmla="*/ 33 w 190"/>
                <a:gd name="T31" fmla="*/ 512 h 1859"/>
                <a:gd name="T32" fmla="*/ 26 w 190"/>
                <a:gd name="T33" fmla="*/ 422 h 1859"/>
                <a:gd name="T34" fmla="*/ 23 w 190"/>
                <a:gd name="T35" fmla="*/ 341 h 1859"/>
                <a:gd name="T36" fmla="*/ 19 w 190"/>
                <a:gd name="T37" fmla="*/ 267 h 1859"/>
                <a:gd name="T38" fmla="*/ 16 w 190"/>
                <a:gd name="T39" fmla="*/ 203 h 1859"/>
                <a:gd name="T40" fmla="*/ 8 w 190"/>
                <a:gd name="T41" fmla="*/ 147 h 1859"/>
                <a:gd name="T42" fmla="*/ 6 w 190"/>
                <a:gd name="T43" fmla="*/ 101 h 1859"/>
                <a:gd name="T44" fmla="*/ 3 w 190"/>
                <a:gd name="T45" fmla="*/ 67 h 1859"/>
                <a:gd name="T46" fmla="*/ 0 w 190"/>
                <a:gd name="T47" fmla="*/ 37 h 1859"/>
                <a:gd name="T48" fmla="*/ 23 w 190"/>
                <a:gd name="T49" fmla="*/ 9 h 1859"/>
                <a:gd name="T50" fmla="*/ 55 w 190"/>
                <a:gd name="T51" fmla="*/ 3 h 1859"/>
                <a:gd name="T52" fmla="*/ 87 w 190"/>
                <a:gd name="T53" fmla="*/ 3 h 1859"/>
                <a:gd name="T54" fmla="*/ 119 w 190"/>
                <a:gd name="T55" fmla="*/ 27 h 1859"/>
                <a:gd name="T56" fmla="*/ 120 w 190"/>
                <a:gd name="T57" fmla="*/ 60 h 1859"/>
                <a:gd name="T58" fmla="*/ 123 w 190"/>
                <a:gd name="T59" fmla="*/ 106 h 1859"/>
                <a:gd name="T60" fmla="*/ 129 w 190"/>
                <a:gd name="T61" fmla="*/ 170 h 1859"/>
                <a:gd name="T62" fmla="*/ 135 w 190"/>
                <a:gd name="T63" fmla="*/ 244 h 1859"/>
                <a:gd name="T64" fmla="*/ 143 w 190"/>
                <a:gd name="T65" fmla="*/ 328 h 1859"/>
                <a:gd name="T66" fmla="*/ 150 w 190"/>
                <a:gd name="T67" fmla="*/ 421 h 1859"/>
                <a:gd name="T68" fmla="*/ 157 w 190"/>
                <a:gd name="T69" fmla="*/ 515 h 1859"/>
                <a:gd name="T70" fmla="*/ 163 w 190"/>
                <a:gd name="T71" fmla="*/ 612 h 1859"/>
                <a:gd name="T72" fmla="*/ 170 w 190"/>
                <a:gd name="T73" fmla="*/ 707 h 1859"/>
                <a:gd name="T74" fmla="*/ 177 w 190"/>
                <a:gd name="T75" fmla="*/ 799 h 1859"/>
                <a:gd name="T76" fmla="*/ 182 w 190"/>
                <a:gd name="T77" fmla="*/ 880 h 1859"/>
                <a:gd name="T78" fmla="*/ 184 w 190"/>
                <a:gd name="T79" fmla="*/ 951 h 1859"/>
                <a:gd name="T80" fmla="*/ 187 w 190"/>
                <a:gd name="T81" fmla="*/ 1015 h 1859"/>
                <a:gd name="T82" fmla="*/ 187 w 190"/>
                <a:gd name="T83" fmla="*/ 1086 h 1859"/>
                <a:gd name="T84" fmla="*/ 187 w 190"/>
                <a:gd name="T85" fmla="*/ 1166 h 1859"/>
                <a:gd name="T86" fmla="*/ 190 w 190"/>
                <a:gd name="T87" fmla="*/ 1249 h 1859"/>
                <a:gd name="T88" fmla="*/ 190 w 190"/>
                <a:gd name="T89" fmla="*/ 1333 h 1859"/>
                <a:gd name="T90" fmla="*/ 187 w 190"/>
                <a:gd name="T91" fmla="*/ 1420 h 1859"/>
                <a:gd name="T92" fmla="*/ 187 w 190"/>
                <a:gd name="T93" fmla="*/ 1501 h 1859"/>
                <a:gd name="T94" fmla="*/ 184 w 190"/>
                <a:gd name="T95" fmla="*/ 1580 h 1859"/>
                <a:gd name="T96" fmla="*/ 182 w 190"/>
                <a:gd name="T97" fmla="*/ 1651 h 1859"/>
                <a:gd name="T98" fmla="*/ 182 w 190"/>
                <a:gd name="T99" fmla="*/ 1714 h 1859"/>
                <a:gd name="T100" fmla="*/ 177 w 190"/>
                <a:gd name="T101" fmla="*/ 1762 h 1859"/>
                <a:gd name="T102" fmla="*/ 176 w 190"/>
                <a:gd name="T103" fmla="*/ 1799 h 1859"/>
                <a:gd name="T104" fmla="*/ 160 w 190"/>
                <a:gd name="T105" fmla="*/ 1826 h 1859"/>
                <a:gd name="T106" fmla="*/ 120 w 190"/>
                <a:gd name="T107" fmla="*/ 1845 h 1859"/>
                <a:gd name="T108" fmla="*/ 76 w 190"/>
                <a:gd name="T109" fmla="*/ 1858 h 1859"/>
                <a:gd name="T110" fmla="*/ 55 w 190"/>
                <a:gd name="T111" fmla="*/ 1859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0" h="1859">
                  <a:moveTo>
                    <a:pt x="55" y="1859"/>
                  </a:moveTo>
                  <a:lnTo>
                    <a:pt x="55" y="1855"/>
                  </a:lnTo>
                  <a:lnTo>
                    <a:pt x="55" y="1851"/>
                  </a:lnTo>
                  <a:lnTo>
                    <a:pt x="55" y="1843"/>
                  </a:lnTo>
                  <a:lnTo>
                    <a:pt x="55" y="1835"/>
                  </a:lnTo>
                  <a:lnTo>
                    <a:pt x="55" y="1831"/>
                  </a:lnTo>
                  <a:lnTo>
                    <a:pt x="55" y="1826"/>
                  </a:lnTo>
                  <a:lnTo>
                    <a:pt x="55" y="1818"/>
                  </a:lnTo>
                  <a:lnTo>
                    <a:pt x="55" y="1811"/>
                  </a:lnTo>
                  <a:lnTo>
                    <a:pt x="59" y="1802"/>
                  </a:lnTo>
                  <a:lnTo>
                    <a:pt x="59" y="1795"/>
                  </a:lnTo>
                  <a:lnTo>
                    <a:pt x="59" y="1788"/>
                  </a:lnTo>
                  <a:lnTo>
                    <a:pt x="59" y="1778"/>
                  </a:lnTo>
                  <a:lnTo>
                    <a:pt x="59" y="1771"/>
                  </a:lnTo>
                  <a:lnTo>
                    <a:pt x="59" y="1761"/>
                  </a:lnTo>
                  <a:lnTo>
                    <a:pt x="59" y="1748"/>
                  </a:lnTo>
                  <a:lnTo>
                    <a:pt x="59" y="1739"/>
                  </a:lnTo>
                  <a:lnTo>
                    <a:pt x="60" y="1728"/>
                  </a:lnTo>
                  <a:lnTo>
                    <a:pt x="60" y="1715"/>
                  </a:lnTo>
                  <a:lnTo>
                    <a:pt x="60" y="1702"/>
                  </a:lnTo>
                  <a:lnTo>
                    <a:pt x="60" y="1691"/>
                  </a:lnTo>
                  <a:lnTo>
                    <a:pt x="60" y="1678"/>
                  </a:lnTo>
                  <a:lnTo>
                    <a:pt x="60" y="1667"/>
                  </a:lnTo>
                  <a:lnTo>
                    <a:pt x="63" y="1651"/>
                  </a:lnTo>
                  <a:lnTo>
                    <a:pt x="63" y="1637"/>
                  </a:lnTo>
                  <a:lnTo>
                    <a:pt x="63" y="1622"/>
                  </a:lnTo>
                  <a:lnTo>
                    <a:pt x="63" y="1610"/>
                  </a:lnTo>
                  <a:lnTo>
                    <a:pt x="63" y="1595"/>
                  </a:lnTo>
                  <a:lnTo>
                    <a:pt x="63" y="1577"/>
                  </a:lnTo>
                  <a:lnTo>
                    <a:pt x="63" y="1558"/>
                  </a:lnTo>
                  <a:lnTo>
                    <a:pt x="63" y="1541"/>
                  </a:lnTo>
                  <a:lnTo>
                    <a:pt x="65" y="1526"/>
                  </a:lnTo>
                  <a:lnTo>
                    <a:pt x="65" y="1510"/>
                  </a:lnTo>
                  <a:lnTo>
                    <a:pt x="65" y="1493"/>
                  </a:lnTo>
                  <a:lnTo>
                    <a:pt x="65" y="1474"/>
                  </a:lnTo>
                  <a:lnTo>
                    <a:pt x="65" y="1456"/>
                  </a:lnTo>
                  <a:lnTo>
                    <a:pt x="65" y="1439"/>
                  </a:lnTo>
                  <a:lnTo>
                    <a:pt x="65" y="1419"/>
                  </a:lnTo>
                  <a:lnTo>
                    <a:pt x="65" y="1397"/>
                  </a:lnTo>
                  <a:lnTo>
                    <a:pt x="65" y="1380"/>
                  </a:lnTo>
                  <a:lnTo>
                    <a:pt x="65" y="1363"/>
                  </a:lnTo>
                  <a:lnTo>
                    <a:pt x="65" y="1340"/>
                  </a:lnTo>
                  <a:lnTo>
                    <a:pt x="65" y="1322"/>
                  </a:lnTo>
                  <a:lnTo>
                    <a:pt x="65" y="1300"/>
                  </a:lnTo>
                  <a:lnTo>
                    <a:pt x="63" y="1282"/>
                  </a:lnTo>
                  <a:lnTo>
                    <a:pt x="63" y="1258"/>
                  </a:lnTo>
                  <a:lnTo>
                    <a:pt x="63" y="1239"/>
                  </a:lnTo>
                  <a:lnTo>
                    <a:pt x="63" y="1216"/>
                  </a:lnTo>
                  <a:lnTo>
                    <a:pt x="63" y="1196"/>
                  </a:lnTo>
                  <a:lnTo>
                    <a:pt x="63" y="1171"/>
                  </a:lnTo>
                  <a:lnTo>
                    <a:pt x="60" y="1149"/>
                  </a:lnTo>
                  <a:lnTo>
                    <a:pt x="60" y="1128"/>
                  </a:lnTo>
                  <a:lnTo>
                    <a:pt x="60" y="1106"/>
                  </a:lnTo>
                  <a:lnTo>
                    <a:pt x="59" y="1081"/>
                  </a:lnTo>
                  <a:lnTo>
                    <a:pt x="59" y="1059"/>
                  </a:lnTo>
                  <a:lnTo>
                    <a:pt x="59" y="1037"/>
                  </a:lnTo>
                  <a:lnTo>
                    <a:pt x="59" y="1012"/>
                  </a:lnTo>
                  <a:lnTo>
                    <a:pt x="55" y="990"/>
                  </a:lnTo>
                  <a:lnTo>
                    <a:pt x="55" y="967"/>
                  </a:lnTo>
                  <a:lnTo>
                    <a:pt x="55" y="942"/>
                  </a:lnTo>
                  <a:lnTo>
                    <a:pt x="53" y="920"/>
                  </a:lnTo>
                  <a:lnTo>
                    <a:pt x="50" y="895"/>
                  </a:lnTo>
                  <a:lnTo>
                    <a:pt x="50" y="873"/>
                  </a:lnTo>
                  <a:lnTo>
                    <a:pt x="50" y="848"/>
                  </a:lnTo>
                  <a:lnTo>
                    <a:pt x="49" y="826"/>
                  </a:lnTo>
                  <a:lnTo>
                    <a:pt x="49" y="804"/>
                  </a:lnTo>
                  <a:lnTo>
                    <a:pt x="46" y="779"/>
                  </a:lnTo>
                  <a:lnTo>
                    <a:pt x="46" y="759"/>
                  </a:lnTo>
                  <a:lnTo>
                    <a:pt x="43" y="736"/>
                  </a:lnTo>
                  <a:lnTo>
                    <a:pt x="43" y="716"/>
                  </a:lnTo>
                  <a:lnTo>
                    <a:pt x="40" y="693"/>
                  </a:lnTo>
                  <a:lnTo>
                    <a:pt x="40" y="670"/>
                  </a:lnTo>
                  <a:lnTo>
                    <a:pt x="38" y="650"/>
                  </a:lnTo>
                  <a:lnTo>
                    <a:pt x="38" y="632"/>
                  </a:lnTo>
                  <a:lnTo>
                    <a:pt x="35" y="609"/>
                  </a:lnTo>
                  <a:lnTo>
                    <a:pt x="35" y="592"/>
                  </a:lnTo>
                  <a:lnTo>
                    <a:pt x="35" y="572"/>
                  </a:lnTo>
                  <a:lnTo>
                    <a:pt x="33" y="552"/>
                  </a:lnTo>
                  <a:lnTo>
                    <a:pt x="33" y="531"/>
                  </a:lnTo>
                  <a:lnTo>
                    <a:pt x="33" y="512"/>
                  </a:lnTo>
                  <a:lnTo>
                    <a:pt x="32" y="492"/>
                  </a:lnTo>
                  <a:lnTo>
                    <a:pt x="32" y="475"/>
                  </a:lnTo>
                  <a:lnTo>
                    <a:pt x="28" y="458"/>
                  </a:lnTo>
                  <a:lnTo>
                    <a:pt x="28" y="439"/>
                  </a:lnTo>
                  <a:lnTo>
                    <a:pt x="26" y="422"/>
                  </a:lnTo>
                  <a:lnTo>
                    <a:pt x="26" y="407"/>
                  </a:lnTo>
                  <a:lnTo>
                    <a:pt x="26" y="388"/>
                  </a:lnTo>
                  <a:lnTo>
                    <a:pt x="26" y="374"/>
                  </a:lnTo>
                  <a:lnTo>
                    <a:pt x="23" y="355"/>
                  </a:lnTo>
                  <a:lnTo>
                    <a:pt x="23" y="341"/>
                  </a:lnTo>
                  <a:lnTo>
                    <a:pt x="23" y="327"/>
                  </a:lnTo>
                  <a:lnTo>
                    <a:pt x="23" y="311"/>
                  </a:lnTo>
                  <a:lnTo>
                    <a:pt x="20" y="294"/>
                  </a:lnTo>
                  <a:lnTo>
                    <a:pt x="19" y="281"/>
                  </a:lnTo>
                  <a:lnTo>
                    <a:pt x="19" y="267"/>
                  </a:lnTo>
                  <a:lnTo>
                    <a:pt x="19" y="254"/>
                  </a:lnTo>
                  <a:lnTo>
                    <a:pt x="16" y="238"/>
                  </a:lnTo>
                  <a:lnTo>
                    <a:pt x="16" y="225"/>
                  </a:lnTo>
                  <a:lnTo>
                    <a:pt x="16" y="211"/>
                  </a:lnTo>
                  <a:lnTo>
                    <a:pt x="16" y="203"/>
                  </a:lnTo>
                  <a:lnTo>
                    <a:pt x="13" y="190"/>
                  </a:lnTo>
                  <a:lnTo>
                    <a:pt x="12" y="178"/>
                  </a:lnTo>
                  <a:lnTo>
                    <a:pt x="12" y="166"/>
                  </a:lnTo>
                  <a:lnTo>
                    <a:pt x="12" y="157"/>
                  </a:lnTo>
                  <a:lnTo>
                    <a:pt x="8" y="147"/>
                  </a:lnTo>
                  <a:lnTo>
                    <a:pt x="8" y="137"/>
                  </a:lnTo>
                  <a:lnTo>
                    <a:pt x="8" y="130"/>
                  </a:lnTo>
                  <a:lnTo>
                    <a:pt x="8" y="119"/>
                  </a:lnTo>
                  <a:lnTo>
                    <a:pt x="6" y="110"/>
                  </a:lnTo>
                  <a:lnTo>
                    <a:pt x="6" y="101"/>
                  </a:lnTo>
                  <a:lnTo>
                    <a:pt x="3" y="94"/>
                  </a:lnTo>
                  <a:lnTo>
                    <a:pt x="3" y="87"/>
                  </a:lnTo>
                  <a:lnTo>
                    <a:pt x="3" y="80"/>
                  </a:lnTo>
                  <a:lnTo>
                    <a:pt x="3" y="74"/>
                  </a:lnTo>
                  <a:lnTo>
                    <a:pt x="3" y="67"/>
                  </a:lnTo>
                  <a:lnTo>
                    <a:pt x="3" y="62"/>
                  </a:lnTo>
                  <a:lnTo>
                    <a:pt x="0" y="52"/>
                  </a:lnTo>
                  <a:lnTo>
                    <a:pt x="0" y="46"/>
                  </a:lnTo>
                  <a:lnTo>
                    <a:pt x="0" y="40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3" y="22"/>
                  </a:lnTo>
                  <a:lnTo>
                    <a:pt x="8" y="17"/>
                  </a:lnTo>
                  <a:lnTo>
                    <a:pt x="16" y="14"/>
                  </a:lnTo>
                  <a:lnTo>
                    <a:pt x="23" y="9"/>
                  </a:lnTo>
                  <a:lnTo>
                    <a:pt x="33" y="7"/>
                  </a:lnTo>
                  <a:lnTo>
                    <a:pt x="38" y="5"/>
                  </a:lnTo>
                  <a:lnTo>
                    <a:pt x="43" y="5"/>
                  </a:lnTo>
                  <a:lnTo>
                    <a:pt x="50" y="3"/>
                  </a:lnTo>
                  <a:lnTo>
                    <a:pt x="55" y="3"/>
                  </a:lnTo>
                  <a:lnTo>
                    <a:pt x="60" y="0"/>
                  </a:lnTo>
                  <a:lnTo>
                    <a:pt x="65" y="0"/>
                  </a:lnTo>
                  <a:lnTo>
                    <a:pt x="70" y="0"/>
                  </a:lnTo>
                  <a:lnTo>
                    <a:pt x="77" y="0"/>
                  </a:lnTo>
                  <a:lnTo>
                    <a:pt x="87" y="3"/>
                  </a:lnTo>
                  <a:lnTo>
                    <a:pt x="97" y="5"/>
                  </a:lnTo>
                  <a:lnTo>
                    <a:pt x="106" y="7"/>
                  </a:lnTo>
                  <a:lnTo>
                    <a:pt x="113" y="13"/>
                  </a:lnTo>
                  <a:lnTo>
                    <a:pt x="116" y="20"/>
                  </a:lnTo>
                  <a:lnTo>
                    <a:pt x="119" y="27"/>
                  </a:lnTo>
                  <a:lnTo>
                    <a:pt x="119" y="32"/>
                  </a:lnTo>
                  <a:lnTo>
                    <a:pt x="119" y="42"/>
                  </a:lnTo>
                  <a:lnTo>
                    <a:pt x="119" y="47"/>
                  </a:lnTo>
                  <a:lnTo>
                    <a:pt x="120" y="52"/>
                  </a:lnTo>
                  <a:lnTo>
                    <a:pt x="120" y="60"/>
                  </a:lnTo>
                  <a:lnTo>
                    <a:pt x="120" y="69"/>
                  </a:lnTo>
                  <a:lnTo>
                    <a:pt x="120" y="77"/>
                  </a:lnTo>
                  <a:lnTo>
                    <a:pt x="120" y="87"/>
                  </a:lnTo>
                  <a:lnTo>
                    <a:pt x="123" y="97"/>
                  </a:lnTo>
                  <a:lnTo>
                    <a:pt x="123" y="106"/>
                  </a:lnTo>
                  <a:lnTo>
                    <a:pt x="123" y="117"/>
                  </a:lnTo>
                  <a:lnTo>
                    <a:pt x="125" y="133"/>
                  </a:lnTo>
                  <a:lnTo>
                    <a:pt x="129" y="143"/>
                  </a:lnTo>
                  <a:lnTo>
                    <a:pt x="129" y="157"/>
                  </a:lnTo>
                  <a:lnTo>
                    <a:pt x="129" y="170"/>
                  </a:lnTo>
                  <a:lnTo>
                    <a:pt x="130" y="181"/>
                  </a:lnTo>
                  <a:lnTo>
                    <a:pt x="130" y="197"/>
                  </a:lnTo>
                  <a:lnTo>
                    <a:pt x="133" y="211"/>
                  </a:lnTo>
                  <a:lnTo>
                    <a:pt x="133" y="225"/>
                  </a:lnTo>
                  <a:lnTo>
                    <a:pt x="135" y="244"/>
                  </a:lnTo>
                  <a:lnTo>
                    <a:pt x="135" y="258"/>
                  </a:lnTo>
                  <a:lnTo>
                    <a:pt x="137" y="277"/>
                  </a:lnTo>
                  <a:lnTo>
                    <a:pt x="137" y="294"/>
                  </a:lnTo>
                  <a:lnTo>
                    <a:pt x="143" y="311"/>
                  </a:lnTo>
                  <a:lnTo>
                    <a:pt x="143" y="328"/>
                  </a:lnTo>
                  <a:lnTo>
                    <a:pt x="143" y="347"/>
                  </a:lnTo>
                  <a:lnTo>
                    <a:pt x="145" y="364"/>
                  </a:lnTo>
                  <a:lnTo>
                    <a:pt x="145" y="382"/>
                  </a:lnTo>
                  <a:lnTo>
                    <a:pt x="149" y="402"/>
                  </a:lnTo>
                  <a:lnTo>
                    <a:pt x="150" y="421"/>
                  </a:lnTo>
                  <a:lnTo>
                    <a:pt x="152" y="438"/>
                  </a:lnTo>
                  <a:lnTo>
                    <a:pt x="152" y="458"/>
                  </a:lnTo>
                  <a:lnTo>
                    <a:pt x="152" y="478"/>
                  </a:lnTo>
                  <a:lnTo>
                    <a:pt x="157" y="498"/>
                  </a:lnTo>
                  <a:lnTo>
                    <a:pt x="157" y="515"/>
                  </a:lnTo>
                  <a:lnTo>
                    <a:pt x="160" y="532"/>
                  </a:lnTo>
                  <a:lnTo>
                    <a:pt x="160" y="555"/>
                  </a:lnTo>
                  <a:lnTo>
                    <a:pt x="163" y="575"/>
                  </a:lnTo>
                  <a:lnTo>
                    <a:pt x="163" y="592"/>
                  </a:lnTo>
                  <a:lnTo>
                    <a:pt x="163" y="612"/>
                  </a:lnTo>
                  <a:lnTo>
                    <a:pt x="164" y="632"/>
                  </a:lnTo>
                  <a:lnTo>
                    <a:pt x="167" y="649"/>
                  </a:lnTo>
                  <a:lnTo>
                    <a:pt x="167" y="669"/>
                  </a:lnTo>
                  <a:lnTo>
                    <a:pt x="170" y="689"/>
                  </a:lnTo>
                  <a:lnTo>
                    <a:pt x="170" y="707"/>
                  </a:lnTo>
                  <a:lnTo>
                    <a:pt x="176" y="726"/>
                  </a:lnTo>
                  <a:lnTo>
                    <a:pt x="176" y="744"/>
                  </a:lnTo>
                  <a:lnTo>
                    <a:pt x="176" y="761"/>
                  </a:lnTo>
                  <a:lnTo>
                    <a:pt x="176" y="779"/>
                  </a:lnTo>
                  <a:lnTo>
                    <a:pt x="177" y="799"/>
                  </a:lnTo>
                  <a:lnTo>
                    <a:pt x="177" y="813"/>
                  </a:lnTo>
                  <a:lnTo>
                    <a:pt x="179" y="831"/>
                  </a:lnTo>
                  <a:lnTo>
                    <a:pt x="179" y="848"/>
                  </a:lnTo>
                  <a:lnTo>
                    <a:pt x="182" y="864"/>
                  </a:lnTo>
                  <a:lnTo>
                    <a:pt x="182" y="880"/>
                  </a:lnTo>
                  <a:lnTo>
                    <a:pt x="182" y="895"/>
                  </a:lnTo>
                  <a:lnTo>
                    <a:pt x="182" y="910"/>
                  </a:lnTo>
                  <a:lnTo>
                    <a:pt x="184" y="924"/>
                  </a:lnTo>
                  <a:lnTo>
                    <a:pt x="184" y="938"/>
                  </a:lnTo>
                  <a:lnTo>
                    <a:pt x="184" y="951"/>
                  </a:lnTo>
                  <a:lnTo>
                    <a:pt x="184" y="965"/>
                  </a:lnTo>
                  <a:lnTo>
                    <a:pt x="187" y="977"/>
                  </a:lnTo>
                  <a:lnTo>
                    <a:pt x="187" y="990"/>
                  </a:lnTo>
                  <a:lnTo>
                    <a:pt x="187" y="1002"/>
                  </a:lnTo>
                  <a:lnTo>
                    <a:pt x="187" y="1015"/>
                  </a:lnTo>
                  <a:lnTo>
                    <a:pt x="187" y="1029"/>
                  </a:lnTo>
                  <a:lnTo>
                    <a:pt x="187" y="1045"/>
                  </a:lnTo>
                  <a:lnTo>
                    <a:pt x="187" y="1057"/>
                  </a:lnTo>
                  <a:lnTo>
                    <a:pt x="187" y="1072"/>
                  </a:lnTo>
                  <a:lnTo>
                    <a:pt x="187" y="1086"/>
                  </a:lnTo>
                  <a:lnTo>
                    <a:pt x="187" y="1101"/>
                  </a:lnTo>
                  <a:lnTo>
                    <a:pt x="187" y="1119"/>
                  </a:lnTo>
                  <a:lnTo>
                    <a:pt x="187" y="1134"/>
                  </a:lnTo>
                  <a:lnTo>
                    <a:pt x="187" y="1149"/>
                  </a:lnTo>
                  <a:lnTo>
                    <a:pt x="187" y="1166"/>
                  </a:lnTo>
                  <a:lnTo>
                    <a:pt x="187" y="1182"/>
                  </a:lnTo>
                  <a:lnTo>
                    <a:pt x="187" y="1198"/>
                  </a:lnTo>
                  <a:lnTo>
                    <a:pt x="190" y="1216"/>
                  </a:lnTo>
                  <a:lnTo>
                    <a:pt x="190" y="1230"/>
                  </a:lnTo>
                  <a:lnTo>
                    <a:pt x="190" y="1249"/>
                  </a:lnTo>
                  <a:lnTo>
                    <a:pt x="190" y="1266"/>
                  </a:lnTo>
                  <a:lnTo>
                    <a:pt x="190" y="1283"/>
                  </a:lnTo>
                  <a:lnTo>
                    <a:pt x="190" y="1297"/>
                  </a:lnTo>
                  <a:lnTo>
                    <a:pt x="190" y="1316"/>
                  </a:lnTo>
                  <a:lnTo>
                    <a:pt x="190" y="1333"/>
                  </a:lnTo>
                  <a:lnTo>
                    <a:pt x="190" y="1350"/>
                  </a:lnTo>
                  <a:lnTo>
                    <a:pt x="187" y="1369"/>
                  </a:lnTo>
                  <a:lnTo>
                    <a:pt x="187" y="1386"/>
                  </a:lnTo>
                  <a:lnTo>
                    <a:pt x="187" y="1402"/>
                  </a:lnTo>
                  <a:lnTo>
                    <a:pt x="187" y="1420"/>
                  </a:lnTo>
                  <a:lnTo>
                    <a:pt x="187" y="1439"/>
                  </a:lnTo>
                  <a:lnTo>
                    <a:pt x="187" y="1453"/>
                  </a:lnTo>
                  <a:lnTo>
                    <a:pt x="187" y="1470"/>
                  </a:lnTo>
                  <a:lnTo>
                    <a:pt x="187" y="1484"/>
                  </a:lnTo>
                  <a:lnTo>
                    <a:pt x="187" y="1501"/>
                  </a:lnTo>
                  <a:lnTo>
                    <a:pt x="187" y="1517"/>
                  </a:lnTo>
                  <a:lnTo>
                    <a:pt x="187" y="1531"/>
                  </a:lnTo>
                  <a:lnTo>
                    <a:pt x="187" y="1550"/>
                  </a:lnTo>
                  <a:lnTo>
                    <a:pt x="184" y="1564"/>
                  </a:lnTo>
                  <a:lnTo>
                    <a:pt x="184" y="1580"/>
                  </a:lnTo>
                  <a:lnTo>
                    <a:pt x="184" y="1595"/>
                  </a:lnTo>
                  <a:lnTo>
                    <a:pt x="184" y="1612"/>
                  </a:lnTo>
                  <a:lnTo>
                    <a:pt x="184" y="1624"/>
                  </a:lnTo>
                  <a:lnTo>
                    <a:pt x="184" y="1637"/>
                  </a:lnTo>
                  <a:lnTo>
                    <a:pt x="182" y="1651"/>
                  </a:lnTo>
                  <a:lnTo>
                    <a:pt x="182" y="1667"/>
                  </a:lnTo>
                  <a:lnTo>
                    <a:pt x="182" y="1677"/>
                  </a:lnTo>
                  <a:lnTo>
                    <a:pt x="182" y="1688"/>
                  </a:lnTo>
                  <a:lnTo>
                    <a:pt x="182" y="1701"/>
                  </a:lnTo>
                  <a:lnTo>
                    <a:pt x="182" y="1714"/>
                  </a:lnTo>
                  <a:lnTo>
                    <a:pt x="179" y="1724"/>
                  </a:lnTo>
                  <a:lnTo>
                    <a:pt x="179" y="1734"/>
                  </a:lnTo>
                  <a:lnTo>
                    <a:pt x="177" y="1746"/>
                  </a:lnTo>
                  <a:lnTo>
                    <a:pt x="177" y="1756"/>
                  </a:lnTo>
                  <a:lnTo>
                    <a:pt x="177" y="1762"/>
                  </a:lnTo>
                  <a:lnTo>
                    <a:pt x="177" y="1771"/>
                  </a:lnTo>
                  <a:lnTo>
                    <a:pt x="176" y="1778"/>
                  </a:lnTo>
                  <a:lnTo>
                    <a:pt x="176" y="1785"/>
                  </a:lnTo>
                  <a:lnTo>
                    <a:pt x="176" y="1794"/>
                  </a:lnTo>
                  <a:lnTo>
                    <a:pt x="176" y="1799"/>
                  </a:lnTo>
                  <a:lnTo>
                    <a:pt x="172" y="1802"/>
                  </a:lnTo>
                  <a:lnTo>
                    <a:pt x="170" y="1808"/>
                  </a:lnTo>
                  <a:lnTo>
                    <a:pt x="167" y="1815"/>
                  </a:lnTo>
                  <a:lnTo>
                    <a:pt x="167" y="1822"/>
                  </a:lnTo>
                  <a:lnTo>
                    <a:pt x="160" y="1826"/>
                  </a:lnTo>
                  <a:lnTo>
                    <a:pt x="156" y="1831"/>
                  </a:lnTo>
                  <a:lnTo>
                    <a:pt x="145" y="1835"/>
                  </a:lnTo>
                  <a:lnTo>
                    <a:pt x="137" y="1841"/>
                  </a:lnTo>
                  <a:lnTo>
                    <a:pt x="130" y="1843"/>
                  </a:lnTo>
                  <a:lnTo>
                    <a:pt x="120" y="1845"/>
                  </a:lnTo>
                  <a:lnTo>
                    <a:pt x="113" y="1848"/>
                  </a:lnTo>
                  <a:lnTo>
                    <a:pt x="103" y="1853"/>
                  </a:lnTo>
                  <a:lnTo>
                    <a:pt x="92" y="1853"/>
                  </a:lnTo>
                  <a:lnTo>
                    <a:pt x="83" y="1855"/>
                  </a:lnTo>
                  <a:lnTo>
                    <a:pt x="76" y="1858"/>
                  </a:lnTo>
                  <a:lnTo>
                    <a:pt x="68" y="1858"/>
                  </a:lnTo>
                  <a:lnTo>
                    <a:pt x="63" y="1859"/>
                  </a:lnTo>
                  <a:lnTo>
                    <a:pt x="59" y="1859"/>
                  </a:lnTo>
                  <a:lnTo>
                    <a:pt x="55" y="1859"/>
                  </a:lnTo>
                  <a:lnTo>
                    <a:pt x="55" y="1859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87"/>
            <p:cNvSpPr>
              <a:spLocks/>
            </p:cNvSpPr>
            <p:nvPr/>
          </p:nvSpPr>
          <p:spPr bwMode="auto">
            <a:xfrm>
              <a:off x="232372" y="2683809"/>
              <a:ext cx="670482" cy="119482"/>
            </a:xfrm>
            <a:custGeom>
              <a:avLst/>
              <a:gdLst>
                <a:gd name="T0" fmla="*/ 19 w 2035"/>
                <a:gd name="T1" fmla="*/ 269 h 364"/>
                <a:gd name="T2" fmla="*/ 47 w 2035"/>
                <a:gd name="T3" fmla="*/ 263 h 364"/>
                <a:gd name="T4" fmla="*/ 90 w 2035"/>
                <a:gd name="T5" fmla="*/ 255 h 364"/>
                <a:gd name="T6" fmla="*/ 147 w 2035"/>
                <a:gd name="T7" fmla="*/ 242 h 364"/>
                <a:gd name="T8" fmla="*/ 211 w 2035"/>
                <a:gd name="T9" fmla="*/ 228 h 364"/>
                <a:gd name="T10" fmla="*/ 288 w 2035"/>
                <a:gd name="T11" fmla="*/ 215 h 364"/>
                <a:gd name="T12" fmla="*/ 378 w 2035"/>
                <a:gd name="T13" fmla="*/ 198 h 364"/>
                <a:gd name="T14" fmla="*/ 480 w 2035"/>
                <a:gd name="T15" fmla="*/ 179 h 364"/>
                <a:gd name="T16" fmla="*/ 589 w 2035"/>
                <a:gd name="T17" fmla="*/ 161 h 364"/>
                <a:gd name="T18" fmla="*/ 712 w 2035"/>
                <a:gd name="T19" fmla="*/ 139 h 364"/>
                <a:gd name="T20" fmla="*/ 839 w 2035"/>
                <a:gd name="T21" fmla="*/ 124 h 364"/>
                <a:gd name="T22" fmla="*/ 982 w 2035"/>
                <a:gd name="T23" fmla="*/ 104 h 364"/>
                <a:gd name="T24" fmla="*/ 1118 w 2035"/>
                <a:gd name="T25" fmla="*/ 84 h 364"/>
                <a:gd name="T26" fmla="*/ 1248 w 2035"/>
                <a:gd name="T27" fmla="*/ 68 h 364"/>
                <a:gd name="T28" fmla="*/ 1368 w 2035"/>
                <a:gd name="T29" fmla="*/ 55 h 364"/>
                <a:gd name="T30" fmla="*/ 1476 w 2035"/>
                <a:gd name="T31" fmla="*/ 44 h 364"/>
                <a:gd name="T32" fmla="*/ 1573 w 2035"/>
                <a:gd name="T33" fmla="*/ 32 h 364"/>
                <a:gd name="T34" fmla="*/ 1663 w 2035"/>
                <a:gd name="T35" fmla="*/ 27 h 364"/>
                <a:gd name="T36" fmla="*/ 1740 w 2035"/>
                <a:gd name="T37" fmla="*/ 21 h 364"/>
                <a:gd name="T38" fmla="*/ 1804 w 2035"/>
                <a:gd name="T39" fmla="*/ 15 h 364"/>
                <a:gd name="T40" fmla="*/ 1859 w 2035"/>
                <a:gd name="T41" fmla="*/ 11 h 364"/>
                <a:gd name="T42" fmla="*/ 1904 w 2035"/>
                <a:gd name="T43" fmla="*/ 5 h 364"/>
                <a:gd name="T44" fmla="*/ 1936 w 2035"/>
                <a:gd name="T45" fmla="*/ 4 h 364"/>
                <a:gd name="T46" fmla="*/ 1968 w 2035"/>
                <a:gd name="T47" fmla="*/ 0 h 364"/>
                <a:gd name="T48" fmla="*/ 2003 w 2035"/>
                <a:gd name="T49" fmla="*/ 14 h 364"/>
                <a:gd name="T50" fmla="*/ 2031 w 2035"/>
                <a:gd name="T51" fmla="*/ 51 h 364"/>
                <a:gd name="T52" fmla="*/ 2031 w 2035"/>
                <a:gd name="T53" fmla="*/ 78 h 364"/>
                <a:gd name="T54" fmla="*/ 2000 w 2035"/>
                <a:gd name="T55" fmla="*/ 85 h 364"/>
                <a:gd name="T56" fmla="*/ 1958 w 2035"/>
                <a:gd name="T57" fmla="*/ 91 h 364"/>
                <a:gd name="T58" fmla="*/ 1907 w 2035"/>
                <a:gd name="T59" fmla="*/ 96 h 364"/>
                <a:gd name="T60" fmla="*/ 1837 w 2035"/>
                <a:gd name="T61" fmla="*/ 101 h 364"/>
                <a:gd name="T62" fmla="*/ 1757 w 2035"/>
                <a:gd name="T63" fmla="*/ 106 h 364"/>
                <a:gd name="T64" fmla="*/ 1670 w 2035"/>
                <a:gd name="T65" fmla="*/ 116 h 364"/>
                <a:gd name="T66" fmla="*/ 1570 w 2035"/>
                <a:gd name="T67" fmla="*/ 125 h 364"/>
                <a:gd name="T68" fmla="*/ 1466 w 2035"/>
                <a:gd name="T69" fmla="*/ 135 h 364"/>
                <a:gd name="T70" fmla="*/ 1359 w 2035"/>
                <a:gd name="T71" fmla="*/ 146 h 364"/>
                <a:gd name="T72" fmla="*/ 1242 w 2035"/>
                <a:gd name="T73" fmla="*/ 161 h 364"/>
                <a:gd name="T74" fmla="*/ 1128 w 2035"/>
                <a:gd name="T75" fmla="*/ 176 h 364"/>
                <a:gd name="T76" fmla="*/ 1011 w 2035"/>
                <a:gd name="T77" fmla="*/ 189 h 364"/>
                <a:gd name="T78" fmla="*/ 900 w 2035"/>
                <a:gd name="T79" fmla="*/ 208 h 364"/>
                <a:gd name="T80" fmla="*/ 788 w 2035"/>
                <a:gd name="T81" fmla="*/ 222 h 364"/>
                <a:gd name="T82" fmla="*/ 683 w 2035"/>
                <a:gd name="T83" fmla="*/ 236 h 364"/>
                <a:gd name="T84" fmla="*/ 588 w 2035"/>
                <a:gd name="T85" fmla="*/ 255 h 364"/>
                <a:gd name="T86" fmla="*/ 492 w 2035"/>
                <a:gd name="T87" fmla="*/ 269 h 364"/>
                <a:gd name="T88" fmla="*/ 407 w 2035"/>
                <a:gd name="T89" fmla="*/ 282 h 364"/>
                <a:gd name="T90" fmla="*/ 334 w 2035"/>
                <a:gd name="T91" fmla="*/ 296 h 364"/>
                <a:gd name="T92" fmla="*/ 263 w 2035"/>
                <a:gd name="T93" fmla="*/ 306 h 364"/>
                <a:gd name="T94" fmla="*/ 203 w 2035"/>
                <a:gd name="T95" fmla="*/ 316 h 364"/>
                <a:gd name="T96" fmla="*/ 152 w 2035"/>
                <a:gd name="T97" fmla="*/ 329 h 364"/>
                <a:gd name="T98" fmla="*/ 107 w 2035"/>
                <a:gd name="T99" fmla="*/ 339 h 364"/>
                <a:gd name="T100" fmla="*/ 75 w 2035"/>
                <a:gd name="T101" fmla="*/ 349 h 364"/>
                <a:gd name="T102" fmla="*/ 50 w 2035"/>
                <a:gd name="T103" fmla="*/ 362 h 364"/>
                <a:gd name="T104" fmla="*/ 16 w 2035"/>
                <a:gd name="T105" fmla="*/ 352 h 364"/>
                <a:gd name="T106" fmla="*/ 0 w 2035"/>
                <a:gd name="T107" fmla="*/ 309 h 364"/>
                <a:gd name="T108" fmla="*/ 0 w 2035"/>
                <a:gd name="T109" fmla="*/ 276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35" h="364">
                  <a:moveTo>
                    <a:pt x="0" y="276"/>
                  </a:moveTo>
                  <a:lnTo>
                    <a:pt x="3" y="275"/>
                  </a:lnTo>
                  <a:lnTo>
                    <a:pt x="8" y="275"/>
                  </a:lnTo>
                  <a:lnTo>
                    <a:pt x="16" y="273"/>
                  </a:lnTo>
                  <a:lnTo>
                    <a:pt x="19" y="269"/>
                  </a:lnTo>
                  <a:lnTo>
                    <a:pt x="22" y="269"/>
                  </a:lnTo>
                  <a:lnTo>
                    <a:pt x="32" y="268"/>
                  </a:lnTo>
                  <a:lnTo>
                    <a:pt x="35" y="268"/>
                  </a:lnTo>
                  <a:lnTo>
                    <a:pt x="40" y="263"/>
                  </a:lnTo>
                  <a:lnTo>
                    <a:pt x="47" y="263"/>
                  </a:lnTo>
                  <a:lnTo>
                    <a:pt x="55" y="262"/>
                  </a:lnTo>
                  <a:lnTo>
                    <a:pt x="65" y="262"/>
                  </a:lnTo>
                  <a:lnTo>
                    <a:pt x="73" y="260"/>
                  </a:lnTo>
                  <a:lnTo>
                    <a:pt x="82" y="255"/>
                  </a:lnTo>
                  <a:lnTo>
                    <a:pt x="90" y="255"/>
                  </a:lnTo>
                  <a:lnTo>
                    <a:pt x="103" y="252"/>
                  </a:lnTo>
                  <a:lnTo>
                    <a:pt x="112" y="249"/>
                  </a:lnTo>
                  <a:lnTo>
                    <a:pt x="123" y="248"/>
                  </a:lnTo>
                  <a:lnTo>
                    <a:pt x="133" y="245"/>
                  </a:lnTo>
                  <a:lnTo>
                    <a:pt x="147" y="242"/>
                  </a:lnTo>
                  <a:lnTo>
                    <a:pt x="160" y="240"/>
                  </a:lnTo>
                  <a:lnTo>
                    <a:pt x="172" y="236"/>
                  </a:lnTo>
                  <a:lnTo>
                    <a:pt x="184" y="235"/>
                  </a:lnTo>
                  <a:lnTo>
                    <a:pt x="199" y="230"/>
                  </a:lnTo>
                  <a:lnTo>
                    <a:pt x="211" y="228"/>
                  </a:lnTo>
                  <a:lnTo>
                    <a:pt x="227" y="228"/>
                  </a:lnTo>
                  <a:lnTo>
                    <a:pt x="241" y="222"/>
                  </a:lnTo>
                  <a:lnTo>
                    <a:pt x="258" y="220"/>
                  </a:lnTo>
                  <a:lnTo>
                    <a:pt x="274" y="218"/>
                  </a:lnTo>
                  <a:lnTo>
                    <a:pt x="288" y="215"/>
                  </a:lnTo>
                  <a:lnTo>
                    <a:pt x="306" y="209"/>
                  </a:lnTo>
                  <a:lnTo>
                    <a:pt x="327" y="208"/>
                  </a:lnTo>
                  <a:lnTo>
                    <a:pt x="341" y="203"/>
                  </a:lnTo>
                  <a:lnTo>
                    <a:pt x="361" y="203"/>
                  </a:lnTo>
                  <a:lnTo>
                    <a:pt x="378" y="198"/>
                  </a:lnTo>
                  <a:lnTo>
                    <a:pt x="398" y="195"/>
                  </a:lnTo>
                  <a:lnTo>
                    <a:pt x="418" y="189"/>
                  </a:lnTo>
                  <a:lnTo>
                    <a:pt x="438" y="188"/>
                  </a:lnTo>
                  <a:lnTo>
                    <a:pt x="458" y="182"/>
                  </a:lnTo>
                  <a:lnTo>
                    <a:pt x="480" y="179"/>
                  </a:lnTo>
                  <a:lnTo>
                    <a:pt x="499" y="176"/>
                  </a:lnTo>
                  <a:lnTo>
                    <a:pt x="522" y="172"/>
                  </a:lnTo>
                  <a:lnTo>
                    <a:pt x="545" y="168"/>
                  </a:lnTo>
                  <a:lnTo>
                    <a:pt x="567" y="165"/>
                  </a:lnTo>
                  <a:lnTo>
                    <a:pt x="589" y="161"/>
                  </a:lnTo>
                  <a:lnTo>
                    <a:pt x="611" y="155"/>
                  </a:lnTo>
                  <a:lnTo>
                    <a:pt x="636" y="152"/>
                  </a:lnTo>
                  <a:lnTo>
                    <a:pt x="662" y="146"/>
                  </a:lnTo>
                  <a:lnTo>
                    <a:pt x="683" y="143"/>
                  </a:lnTo>
                  <a:lnTo>
                    <a:pt x="712" y="139"/>
                  </a:lnTo>
                  <a:lnTo>
                    <a:pt x="736" y="135"/>
                  </a:lnTo>
                  <a:lnTo>
                    <a:pt x="760" y="132"/>
                  </a:lnTo>
                  <a:lnTo>
                    <a:pt x="788" y="131"/>
                  </a:lnTo>
                  <a:lnTo>
                    <a:pt x="813" y="125"/>
                  </a:lnTo>
                  <a:lnTo>
                    <a:pt x="839" y="124"/>
                  </a:lnTo>
                  <a:lnTo>
                    <a:pt x="870" y="118"/>
                  </a:lnTo>
                  <a:lnTo>
                    <a:pt x="897" y="116"/>
                  </a:lnTo>
                  <a:lnTo>
                    <a:pt x="923" y="111"/>
                  </a:lnTo>
                  <a:lnTo>
                    <a:pt x="952" y="106"/>
                  </a:lnTo>
                  <a:lnTo>
                    <a:pt x="982" y="104"/>
                  </a:lnTo>
                  <a:lnTo>
                    <a:pt x="1010" y="101"/>
                  </a:lnTo>
                  <a:lnTo>
                    <a:pt x="1037" y="96"/>
                  </a:lnTo>
                  <a:lnTo>
                    <a:pt x="1064" y="91"/>
                  </a:lnTo>
                  <a:lnTo>
                    <a:pt x="1091" y="88"/>
                  </a:lnTo>
                  <a:lnTo>
                    <a:pt x="1118" y="84"/>
                  </a:lnTo>
                  <a:lnTo>
                    <a:pt x="1146" y="78"/>
                  </a:lnTo>
                  <a:lnTo>
                    <a:pt x="1171" y="75"/>
                  </a:lnTo>
                  <a:lnTo>
                    <a:pt x="1198" y="74"/>
                  </a:lnTo>
                  <a:lnTo>
                    <a:pt x="1224" y="71"/>
                  </a:lnTo>
                  <a:lnTo>
                    <a:pt x="1248" y="68"/>
                  </a:lnTo>
                  <a:lnTo>
                    <a:pt x="1272" y="65"/>
                  </a:lnTo>
                  <a:lnTo>
                    <a:pt x="1297" y="64"/>
                  </a:lnTo>
                  <a:lnTo>
                    <a:pt x="1321" y="61"/>
                  </a:lnTo>
                  <a:lnTo>
                    <a:pt x="1345" y="55"/>
                  </a:lnTo>
                  <a:lnTo>
                    <a:pt x="1368" y="55"/>
                  </a:lnTo>
                  <a:lnTo>
                    <a:pt x="1389" y="54"/>
                  </a:lnTo>
                  <a:lnTo>
                    <a:pt x="1412" y="51"/>
                  </a:lnTo>
                  <a:lnTo>
                    <a:pt x="1434" y="47"/>
                  </a:lnTo>
                  <a:lnTo>
                    <a:pt x="1455" y="47"/>
                  </a:lnTo>
                  <a:lnTo>
                    <a:pt x="1476" y="44"/>
                  </a:lnTo>
                  <a:lnTo>
                    <a:pt x="1493" y="41"/>
                  </a:lnTo>
                  <a:lnTo>
                    <a:pt x="1516" y="38"/>
                  </a:lnTo>
                  <a:lnTo>
                    <a:pt x="1536" y="35"/>
                  </a:lnTo>
                  <a:lnTo>
                    <a:pt x="1556" y="35"/>
                  </a:lnTo>
                  <a:lnTo>
                    <a:pt x="1573" y="32"/>
                  </a:lnTo>
                  <a:lnTo>
                    <a:pt x="1593" y="32"/>
                  </a:lnTo>
                  <a:lnTo>
                    <a:pt x="1609" y="32"/>
                  </a:lnTo>
                  <a:lnTo>
                    <a:pt x="1628" y="28"/>
                  </a:lnTo>
                  <a:lnTo>
                    <a:pt x="1642" y="28"/>
                  </a:lnTo>
                  <a:lnTo>
                    <a:pt x="1663" y="27"/>
                  </a:lnTo>
                  <a:lnTo>
                    <a:pt x="1679" y="22"/>
                  </a:lnTo>
                  <a:lnTo>
                    <a:pt x="1695" y="22"/>
                  </a:lnTo>
                  <a:lnTo>
                    <a:pt x="1710" y="22"/>
                  </a:lnTo>
                  <a:lnTo>
                    <a:pt x="1722" y="21"/>
                  </a:lnTo>
                  <a:lnTo>
                    <a:pt x="1740" y="21"/>
                  </a:lnTo>
                  <a:lnTo>
                    <a:pt x="1754" y="18"/>
                  </a:lnTo>
                  <a:lnTo>
                    <a:pt x="1764" y="15"/>
                  </a:lnTo>
                  <a:lnTo>
                    <a:pt x="1780" y="15"/>
                  </a:lnTo>
                  <a:lnTo>
                    <a:pt x="1790" y="15"/>
                  </a:lnTo>
                  <a:lnTo>
                    <a:pt x="1804" y="15"/>
                  </a:lnTo>
                  <a:lnTo>
                    <a:pt x="1817" y="14"/>
                  </a:lnTo>
                  <a:lnTo>
                    <a:pt x="1829" y="14"/>
                  </a:lnTo>
                  <a:lnTo>
                    <a:pt x="1840" y="14"/>
                  </a:lnTo>
                  <a:lnTo>
                    <a:pt x="1850" y="14"/>
                  </a:lnTo>
                  <a:lnTo>
                    <a:pt x="1859" y="11"/>
                  </a:lnTo>
                  <a:lnTo>
                    <a:pt x="1870" y="8"/>
                  </a:lnTo>
                  <a:lnTo>
                    <a:pt x="1877" y="8"/>
                  </a:lnTo>
                  <a:lnTo>
                    <a:pt x="1889" y="8"/>
                  </a:lnTo>
                  <a:lnTo>
                    <a:pt x="1897" y="8"/>
                  </a:lnTo>
                  <a:lnTo>
                    <a:pt x="1904" y="5"/>
                  </a:lnTo>
                  <a:lnTo>
                    <a:pt x="1911" y="5"/>
                  </a:lnTo>
                  <a:lnTo>
                    <a:pt x="1918" y="5"/>
                  </a:lnTo>
                  <a:lnTo>
                    <a:pt x="1924" y="4"/>
                  </a:lnTo>
                  <a:lnTo>
                    <a:pt x="1931" y="4"/>
                  </a:lnTo>
                  <a:lnTo>
                    <a:pt x="1936" y="4"/>
                  </a:lnTo>
                  <a:lnTo>
                    <a:pt x="1941" y="4"/>
                  </a:lnTo>
                  <a:lnTo>
                    <a:pt x="1951" y="1"/>
                  </a:lnTo>
                  <a:lnTo>
                    <a:pt x="1958" y="1"/>
                  </a:lnTo>
                  <a:lnTo>
                    <a:pt x="1963" y="0"/>
                  </a:lnTo>
                  <a:lnTo>
                    <a:pt x="1968" y="0"/>
                  </a:lnTo>
                  <a:lnTo>
                    <a:pt x="1973" y="0"/>
                  </a:lnTo>
                  <a:lnTo>
                    <a:pt x="1981" y="0"/>
                  </a:lnTo>
                  <a:lnTo>
                    <a:pt x="1988" y="1"/>
                  </a:lnTo>
                  <a:lnTo>
                    <a:pt x="1995" y="5"/>
                  </a:lnTo>
                  <a:lnTo>
                    <a:pt x="2003" y="14"/>
                  </a:lnTo>
                  <a:lnTo>
                    <a:pt x="2008" y="21"/>
                  </a:lnTo>
                  <a:lnTo>
                    <a:pt x="2015" y="27"/>
                  </a:lnTo>
                  <a:lnTo>
                    <a:pt x="2021" y="35"/>
                  </a:lnTo>
                  <a:lnTo>
                    <a:pt x="2028" y="44"/>
                  </a:lnTo>
                  <a:lnTo>
                    <a:pt x="2031" y="51"/>
                  </a:lnTo>
                  <a:lnTo>
                    <a:pt x="2033" y="55"/>
                  </a:lnTo>
                  <a:lnTo>
                    <a:pt x="2035" y="64"/>
                  </a:lnTo>
                  <a:lnTo>
                    <a:pt x="2035" y="71"/>
                  </a:lnTo>
                  <a:lnTo>
                    <a:pt x="2033" y="75"/>
                  </a:lnTo>
                  <a:lnTo>
                    <a:pt x="2031" y="78"/>
                  </a:lnTo>
                  <a:lnTo>
                    <a:pt x="2027" y="84"/>
                  </a:lnTo>
                  <a:lnTo>
                    <a:pt x="2018" y="84"/>
                  </a:lnTo>
                  <a:lnTo>
                    <a:pt x="2011" y="85"/>
                  </a:lnTo>
                  <a:lnTo>
                    <a:pt x="2003" y="85"/>
                  </a:lnTo>
                  <a:lnTo>
                    <a:pt x="2000" y="85"/>
                  </a:lnTo>
                  <a:lnTo>
                    <a:pt x="1994" y="88"/>
                  </a:lnTo>
                  <a:lnTo>
                    <a:pt x="1985" y="88"/>
                  </a:lnTo>
                  <a:lnTo>
                    <a:pt x="1978" y="88"/>
                  </a:lnTo>
                  <a:lnTo>
                    <a:pt x="1968" y="88"/>
                  </a:lnTo>
                  <a:lnTo>
                    <a:pt x="1958" y="91"/>
                  </a:lnTo>
                  <a:lnTo>
                    <a:pt x="1948" y="91"/>
                  </a:lnTo>
                  <a:lnTo>
                    <a:pt x="1938" y="92"/>
                  </a:lnTo>
                  <a:lnTo>
                    <a:pt x="1928" y="92"/>
                  </a:lnTo>
                  <a:lnTo>
                    <a:pt x="1916" y="92"/>
                  </a:lnTo>
                  <a:lnTo>
                    <a:pt x="1907" y="96"/>
                  </a:lnTo>
                  <a:lnTo>
                    <a:pt x="1891" y="96"/>
                  </a:lnTo>
                  <a:lnTo>
                    <a:pt x="1879" y="98"/>
                  </a:lnTo>
                  <a:lnTo>
                    <a:pt x="1867" y="98"/>
                  </a:lnTo>
                  <a:lnTo>
                    <a:pt x="1851" y="101"/>
                  </a:lnTo>
                  <a:lnTo>
                    <a:pt x="1837" y="101"/>
                  </a:lnTo>
                  <a:lnTo>
                    <a:pt x="1823" y="104"/>
                  </a:lnTo>
                  <a:lnTo>
                    <a:pt x="1807" y="104"/>
                  </a:lnTo>
                  <a:lnTo>
                    <a:pt x="1792" y="105"/>
                  </a:lnTo>
                  <a:lnTo>
                    <a:pt x="1774" y="106"/>
                  </a:lnTo>
                  <a:lnTo>
                    <a:pt x="1757" y="106"/>
                  </a:lnTo>
                  <a:lnTo>
                    <a:pt x="1742" y="111"/>
                  </a:lnTo>
                  <a:lnTo>
                    <a:pt x="1726" y="111"/>
                  </a:lnTo>
                  <a:lnTo>
                    <a:pt x="1707" y="112"/>
                  </a:lnTo>
                  <a:lnTo>
                    <a:pt x="1687" y="116"/>
                  </a:lnTo>
                  <a:lnTo>
                    <a:pt x="1670" y="116"/>
                  </a:lnTo>
                  <a:lnTo>
                    <a:pt x="1653" y="118"/>
                  </a:lnTo>
                  <a:lnTo>
                    <a:pt x="1630" y="119"/>
                  </a:lnTo>
                  <a:lnTo>
                    <a:pt x="1613" y="124"/>
                  </a:lnTo>
                  <a:lnTo>
                    <a:pt x="1593" y="124"/>
                  </a:lnTo>
                  <a:lnTo>
                    <a:pt x="1570" y="125"/>
                  </a:lnTo>
                  <a:lnTo>
                    <a:pt x="1551" y="128"/>
                  </a:lnTo>
                  <a:lnTo>
                    <a:pt x="1531" y="131"/>
                  </a:lnTo>
                  <a:lnTo>
                    <a:pt x="1512" y="131"/>
                  </a:lnTo>
                  <a:lnTo>
                    <a:pt x="1489" y="132"/>
                  </a:lnTo>
                  <a:lnTo>
                    <a:pt x="1466" y="135"/>
                  </a:lnTo>
                  <a:lnTo>
                    <a:pt x="1446" y="138"/>
                  </a:lnTo>
                  <a:lnTo>
                    <a:pt x="1425" y="139"/>
                  </a:lnTo>
                  <a:lnTo>
                    <a:pt x="1401" y="143"/>
                  </a:lnTo>
                  <a:lnTo>
                    <a:pt x="1379" y="143"/>
                  </a:lnTo>
                  <a:lnTo>
                    <a:pt x="1359" y="146"/>
                  </a:lnTo>
                  <a:lnTo>
                    <a:pt x="1335" y="151"/>
                  </a:lnTo>
                  <a:lnTo>
                    <a:pt x="1312" y="152"/>
                  </a:lnTo>
                  <a:lnTo>
                    <a:pt x="1290" y="155"/>
                  </a:lnTo>
                  <a:lnTo>
                    <a:pt x="1268" y="158"/>
                  </a:lnTo>
                  <a:lnTo>
                    <a:pt x="1242" y="161"/>
                  </a:lnTo>
                  <a:lnTo>
                    <a:pt x="1221" y="162"/>
                  </a:lnTo>
                  <a:lnTo>
                    <a:pt x="1198" y="168"/>
                  </a:lnTo>
                  <a:lnTo>
                    <a:pt x="1173" y="171"/>
                  </a:lnTo>
                  <a:lnTo>
                    <a:pt x="1151" y="172"/>
                  </a:lnTo>
                  <a:lnTo>
                    <a:pt x="1128" y="176"/>
                  </a:lnTo>
                  <a:lnTo>
                    <a:pt x="1107" y="176"/>
                  </a:lnTo>
                  <a:lnTo>
                    <a:pt x="1081" y="179"/>
                  </a:lnTo>
                  <a:lnTo>
                    <a:pt x="1059" y="182"/>
                  </a:lnTo>
                  <a:lnTo>
                    <a:pt x="1037" y="188"/>
                  </a:lnTo>
                  <a:lnTo>
                    <a:pt x="1011" y="189"/>
                  </a:lnTo>
                  <a:lnTo>
                    <a:pt x="993" y="195"/>
                  </a:lnTo>
                  <a:lnTo>
                    <a:pt x="967" y="198"/>
                  </a:lnTo>
                  <a:lnTo>
                    <a:pt x="944" y="203"/>
                  </a:lnTo>
                  <a:lnTo>
                    <a:pt x="923" y="203"/>
                  </a:lnTo>
                  <a:lnTo>
                    <a:pt x="900" y="208"/>
                  </a:lnTo>
                  <a:lnTo>
                    <a:pt x="876" y="209"/>
                  </a:lnTo>
                  <a:lnTo>
                    <a:pt x="852" y="212"/>
                  </a:lnTo>
                  <a:lnTo>
                    <a:pt x="833" y="215"/>
                  </a:lnTo>
                  <a:lnTo>
                    <a:pt x="810" y="220"/>
                  </a:lnTo>
                  <a:lnTo>
                    <a:pt x="788" y="222"/>
                  </a:lnTo>
                  <a:lnTo>
                    <a:pt x="765" y="228"/>
                  </a:lnTo>
                  <a:lnTo>
                    <a:pt x="746" y="228"/>
                  </a:lnTo>
                  <a:lnTo>
                    <a:pt x="723" y="230"/>
                  </a:lnTo>
                  <a:lnTo>
                    <a:pt x="705" y="235"/>
                  </a:lnTo>
                  <a:lnTo>
                    <a:pt x="683" y="236"/>
                  </a:lnTo>
                  <a:lnTo>
                    <a:pt x="663" y="242"/>
                  </a:lnTo>
                  <a:lnTo>
                    <a:pt x="644" y="245"/>
                  </a:lnTo>
                  <a:lnTo>
                    <a:pt x="624" y="248"/>
                  </a:lnTo>
                  <a:lnTo>
                    <a:pt x="605" y="252"/>
                  </a:lnTo>
                  <a:lnTo>
                    <a:pt x="588" y="255"/>
                  </a:lnTo>
                  <a:lnTo>
                    <a:pt x="567" y="258"/>
                  </a:lnTo>
                  <a:lnTo>
                    <a:pt x="548" y="260"/>
                  </a:lnTo>
                  <a:lnTo>
                    <a:pt x="529" y="262"/>
                  </a:lnTo>
                  <a:lnTo>
                    <a:pt x="512" y="268"/>
                  </a:lnTo>
                  <a:lnTo>
                    <a:pt x="492" y="269"/>
                  </a:lnTo>
                  <a:lnTo>
                    <a:pt x="478" y="273"/>
                  </a:lnTo>
                  <a:lnTo>
                    <a:pt x="460" y="275"/>
                  </a:lnTo>
                  <a:lnTo>
                    <a:pt x="440" y="276"/>
                  </a:lnTo>
                  <a:lnTo>
                    <a:pt x="425" y="279"/>
                  </a:lnTo>
                  <a:lnTo>
                    <a:pt x="407" y="282"/>
                  </a:lnTo>
                  <a:lnTo>
                    <a:pt x="393" y="285"/>
                  </a:lnTo>
                  <a:lnTo>
                    <a:pt x="375" y="289"/>
                  </a:lnTo>
                  <a:lnTo>
                    <a:pt x="361" y="292"/>
                  </a:lnTo>
                  <a:lnTo>
                    <a:pt x="348" y="295"/>
                  </a:lnTo>
                  <a:lnTo>
                    <a:pt x="334" y="296"/>
                  </a:lnTo>
                  <a:lnTo>
                    <a:pt x="320" y="300"/>
                  </a:lnTo>
                  <a:lnTo>
                    <a:pt x="301" y="300"/>
                  </a:lnTo>
                  <a:lnTo>
                    <a:pt x="288" y="302"/>
                  </a:lnTo>
                  <a:lnTo>
                    <a:pt x="274" y="305"/>
                  </a:lnTo>
                  <a:lnTo>
                    <a:pt x="263" y="306"/>
                  </a:lnTo>
                  <a:lnTo>
                    <a:pt x="249" y="309"/>
                  </a:lnTo>
                  <a:lnTo>
                    <a:pt x="236" y="312"/>
                  </a:lnTo>
                  <a:lnTo>
                    <a:pt x="227" y="315"/>
                  </a:lnTo>
                  <a:lnTo>
                    <a:pt x="211" y="316"/>
                  </a:lnTo>
                  <a:lnTo>
                    <a:pt x="203" y="316"/>
                  </a:lnTo>
                  <a:lnTo>
                    <a:pt x="191" y="322"/>
                  </a:lnTo>
                  <a:lnTo>
                    <a:pt x="179" y="323"/>
                  </a:lnTo>
                  <a:lnTo>
                    <a:pt x="170" y="327"/>
                  </a:lnTo>
                  <a:lnTo>
                    <a:pt x="160" y="327"/>
                  </a:lnTo>
                  <a:lnTo>
                    <a:pt x="152" y="329"/>
                  </a:lnTo>
                  <a:lnTo>
                    <a:pt x="143" y="333"/>
                  </a:lnTo>
                  <a:lnTo>
                    <a:pt x="130" y="333"/>
                  </a:lnTo>
                  <a:lnTo>
                    <a:pt x="123" y="336"/>
                  </a:lnTo>
                  <a:lnTo>
                    <a:pt x="114" y="339"/>
                  </a:lnTo>
                  <a:lnTo>
                    <a:pt x="107" y="339"/>
                  </a:lnTo>
                  <a:lnTo>
                    <a:pt x="100" y="342"/>
                  </a:lnTo>
                  <a:lnTo>
                    <a:pt x="94" y="344"/>
                  </a:lnTo>
                  <a:lnTo>
                    <a:pt x="87" y="347"/>
                  </a:lnTo>
                  <a:lnTo>
                    <a:pt x="82" y="349"/>
                  </a:lnTo>
                  <a:lnTo>
                    <a:pt x="75" y="349"/>
                  </a:lnTo>
                  <a:lnTo>
                    <a:pt x="70" y="352"/>
                  </a:lnTo>
                  <a:lnTo>
                    <a:pt x="65" y="352"/>
                  </a:lnTo>
                  <a:lnTo>
                    <a:pt x="60" y="354"/>
                  </a:lnTo>
                  <a:lnTo>
                    <a:pt x="55" y="356"/>
                  </a:lnTo>
                  <a:lnTo>
                    <a:pt x="50" y="362"/>
                  </a:lnTo>
                  <a:lnTo>
                    <a:pt x="40" y="364"/>
                  </a:lnTo>
                  <a:lnTo>
                    <a:pt x="33" y="364"/>
                  </a:lnTo>
                  <a:lnTo>
                    <a:pt x="26" y="362"/>
                  </a:lnTo>
                  <a:lnTo>
                    <a:pt x="20" y="360"/>
                  </a:lnTo>
                  <a:lnTo>
                    <a:pt x="16" y="352"/>
                  </a:lnTo>
                  <a:lnTo>
                    <a:pt x="10" y="347"/>
                  </a:lnTo>
                  <a:lnTo>
                    <a:pt x="8" y="336"/>
                  </a:lnTo>
                  <a:lnTo>
                    <a:pt x="6" y="329"/>
                  </a:lnTo>
                  <a:lnTo>
                    <a:pt x="3" y="316"/>
                  </a:lnTo>
                  <a:lnTo>
                    <a:pt x="0" y="309"/>
                  </a:lnTo>
                  <a:lnTo>
                    <a:pt x="0" y="300"/>
                  </a:lnTo>
                  <a:lnTo>
                    <a:pt x="0" y="295"/>
                  </a:lnTo>
                  <a:lnTo>
                    <a:pt x="0" y="285"/>
                  </a:lnTo>
                  <a:lnTo>
                    <a:pt x="0" y="282"/>
                  </a:lnTo>
                  <a:lnTo>
                    <a:pt x="0" y="276"/>
                  </a:lnTo>
                  <a:lnTo>
                    <a:pt x="0" y="27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88"/>
            <p:cNvSpPr>
              <a:spLocks/>
            </p:cNvSpPr>
            <p:nvPr/>
          </p:nvSpPr>
          <p:spPr bwMode="auto">
            <a:xfrm>
              <a:off x="480224" y="2598887"/>
              <a:ext cx="249826" cy="353509"/>
            </a:xfrm>
            <a:custGeom>
              <a:avLst/>
              <a:gdLst>
                <a:gd name="T0" fmla="*/ 687 w 760"/>
                <a:gd name="T1" fmla="*/ 1062 h 1072"/>
                <a:gd name="T2" fmla="*/ 673 w 760"/>
                <a:gd name="T3" fmla="*/ 1030 h 1072"/>
                <a:gd name="T4" fmla="*/ 654 w 760"/>
                <a:gd name="T5" fmla="*/ 1005 h 1072"/>
                <a:gd name="T6" fmla="*/ 637 w 760"/>
                <a:gd name="T7" fmla="*/ 971 h 1072"/>
                <a:gd name="T8" fmla="*/ 616 w 760"/>
                <a:gd name="T9" fmla="*/ 933 h 1072"/>
                <a:gd name="T10" fmla="*/ 590 w 760"/>
                <a:gd name="T11" fmla="*/ 890 h 1072"/>
                <a:gd name="T12" fmla="*/ 560 w 760"/>
                <a:gd name="T13" fmla="*/ 841 h 1072"/>
                <a:gd name="T14" fmla="*/ 526 w 760"/>
                <a:gd name="T15" fmla="*/ 787 h 1072"/>
                <a:gd name="T16" fmla="*/ 489 w 760"/>
                <a:gd name="T17" fmla="*/ 727 h 1072"/>
                <a:gd name="T18" fmla="*/ 451 w 760"/>
                <a:gd name="T19" fmla="*/ 663 h 1072"/>
                <a:gd name="T20" fmla="*/ 409 w 760"/>
                <a:gd name="T21" fmla="*/ 600 h 1072"/>
                <a:gd name="T22" fmla="*/ 361 w 760"/>
                <a:gd name="T23" fmla="*/ 531 h 1072"/>
                <a:gd name="T24" fmla="*/ 312 w 760"/>
                <a:gd name="T25" fmla="*/ 459 h 1072"/>
                <a:gd name="T26" fmla="*/ 259 w 760"/>
                <a:gd name="T27" fmla="*/ 384 h 1072"/>
                <a:gd name="T28" fmla="*/ 208 w 760"/>
                <a:gd name="T29" fmla="*/ 307 h 1072"/>
                <a:gd name="T30" fmla="*/ 157 w 760"/>
                <a:gd name="T31" fmla="*/ 237 h 1072"/>
                <a:gd name="T32" fmla="*/ 118 w 760"/>
                <a:gd name="T33" fmla="*/ 180 h 1072"/>
                <a:gd name="T34" fmla="*/ 84 w 760"/>
                <a:gd name="T35" fmla="*/ 134 h 1072"/>
                <a:gd name="T36" fmla="*/ 58 w 760"/>
                <a:gd name="T37" fmla="*/ 100 h 1072"/>
                <a:gd name="T38" fmla="*/ 40 w 760"/>
                <a:gd name="T39" fmla="*/ 72 h 1072"/>
                <a:gd name="T40" fmla="*/ 21 w 760"/>
                <a:gd name="T41" fmla="*/ 47 h 1072"/>
                <a:gd name="T42" fmla="*/ 4 w 760"/>
                <a:gd name="T43" fmla="*/ 26 h 1072"/>
                <a:gd name="T44" fmla="*/ 4 w 760"/>
                <a:gd name="T45" fmla="*/ 33 h 1072"/>
                <a:gd name="T46" fmla="*/ 8 w 760"/>
                <a:gd name="T47" fmla="*/ 7 h 1072"/>
                <a:gd name="T48" fmla="*/ 46 w 760"/>
                <a:gd name="T49" fmla="*/ 0 h 1072"/>
                <a:gd name="T50" fmla="*/ 84 w 760"/>
                <a:gd name="T51" fmla="*/ 6 h 1072"/>
                <a:gd name="T52" fmla="*/ 114 w 760"/>
                <a:gd name="T53" fmla="*/ 30 h 1072"/>
                <a:gd name="T54" fmla="*/ 135 w 760"/>
                <a:gd name="T55" fmla="*/ 57 h 1072"/>
                <a:gd name="T56" fmla="*/ 157 w 760"/>
                <a:gd name="T57" fmla="*/ 80 h 1072"/>
                <a:gd name="T58" fmla="*/ 181 w 760"/>
                <a:gd name="T59" fmla="*/ 113 h 1072"/>
                <a:gd name="T60" fmla="*/ 205 w 760"/>
                <a:gd name="T61" fmla="*/ 147 h 1072"/>
                <a:gd name="T62" fmla="*/ 222 w 760"/>
                <a:gd name="T63" fmla="*/ 170 h 1072"/>
                <a:gd name="T64" fmla="*/ 242 w 760"/>
                <a:gd name="T65" fmla="*/ 197 h 1072"/>
                <a:gd name="T66" fmla="*/ 262 w 760"/>
                <a:gd name="T67" fmla="*/ 224 h 1072"/>
                <a:gd name="T68" fmla="*/ 287 w 760"/>
                <a:gd name="T69" fmla="*/ 257 h 1072"/>
                <a:gd name="T70" fmla="*/ 312 w 760"/>
                <a:gd name="T71" fmla="*/ 294 h 1072"/>
                <a:gd name="T72" fmla="*/ 336 w 760"/>
                <a:gd name="T73" fmla="*/ 334 h 1072"/>
                <a:gd name="T74" fmla="*/ 366 w 760"/>
                <a:gd name="T75" fmla="*/ 380 h 1072"/>
                <a:gd name="T76" fmla="*/ 399 w 760"/>
                <a:gd name="T77" fmla="*/ 427 h 1072"/>
                <a:gd name="T78" fmla="*/ 433 w 760"/>
                <a:gd name="T79" fmla="*/ 474 h 1072"/>
                <a:gd name="T80" fmla="*/ 469 w 760"/>
                <a:gd name="T81" fmla="*/ 529 h 1072"/>
                <a:gd name="T82" fmla="*/ 503 w 760"/>
                <a:gd name="T83" fmla="*/ 579 h 1072"/>
                <a:gd name="T84" fmla="*/ 542 w 760"/>
                <a:gd name="T85" fmla="*/ 632 h 1072"/>
                <a:gd name="T86" fmla="*/ 575 w 760"/>
                <a:gd name="T87" fmla="*/ 685 h 1072"/>
                <a:gd name="T88" fmla="*/ 607 w 760"/>
                <a:gd name="T89" fmla="*/ 736 h 1072"/>
                <a:gd name="T90" fmla="*/ 640 w 760"/>
                <a:gd name="T91" fmla="*/ 787 h 1072"/>
                <a:gd name="T92" fmla="*/ 670 w 760"/>
                <a:gd name="T93" fmla="*/ 834 h 1072"/>
                <a:gd name="T94" fmla="*/ 694 w 760"/>
                <a:gd name="T95" fmla="*/ 874 h 1072"/>
                <a:gd name="T96" fmla="*/ 719 w 760"/>
                <a:gd name="T97" fmla="*/ 911 h 1072"/>
                <a:gd name="T98" fmla="*/ 737 w 760"/>
                <a:gd name="T99" fmla="*/ 944 h 1072"/>
                <a:gd name="T100" fmla="*/ 750 w 760"/>
                <a:gd name="T101" fmla="*/ 968 h 1072"/>
                <a:gd name="T102" fmla="*/ 760 w 760"/>
                <a:gd name="T103" fmla="*/ 988 h 1072"/>
                <a:gd name="T104" fmla="*/ 750 w 760"/>
                <a:gd name="T105" fmla="*/ 1014 h 1072"/>
                <a:gd name="T106" fmla="*/ 730 w 760"/>
                <a:gd name="T107" fmla="*/ 1037 h 1072"/>
                <a:gd name="T108" fmla="*/ 704 w 760"/>
                <a:gd name="T109" fmla="*/ 1061 h 1072"/>
                <a:gd name="T110" fmla="*/ 694 w 760"/>
                <a:gd name="T111" fmla="*/ 1072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60" h="1072">
                  <a:moveTo>
                    <a:pt x="694" y="1072"/>
                  </a:moveTo>
                  <a:lnTo>
                    <a:pt x="692" y="1068"/>
                  </a:lnTo>
                  <a:lnTo>
                    <a:pt x="689" y="1065"/>
                  </a:lnTo>
                  <a:lnTo>
                    <a:pt x="687" y="1062"/>
                  </a:lnTo>
                  <a:lnTo>
                    <a:pt x="686" y="1055"/>
                  </a:lnTo>
                  <a:lnTo>
                    <a:pt x="680" y="1045"/>
                  </a:lnTo>
                  <a:lnTo>
                    <a:pt x="674" y="1035"/>
                  </a:lnTo>
                  <a:lnTo>
                    <a:pt x="673" y="1030"/>
                  </a:lnTo>
                  <a:lnTo>
                    <a:pt x="670" y="1025"/>
                  </a:lnTo>
                  <a:lnTo>
                    <a:pt x="662" y="1018"/>
                  </a:lnTo>
                  <a:lnTo>
                    <a:pt x="660" y="1014"/>
                  </a:lnTo>
                  <a:lnTo>
                    <a:pt x="654" y="1005"/>
                  </a:lnTo>
                  <a:lnTo>
                    <a:pt x="653" y="997"/>
                  </a:lnTo>
                  <a:lnTo>
                    <a:pt x="645" y="988"/>
                  </a:lnTo>
                  <a:lnTo>
                    <a:pt x="643" y="983"/>
                  </a:lnTo>
                  <a:lnTo>
                    <a:pt x="637" y="971"/>
                  </a:lnTo>
                  <a:lnTo>
                    <a:pt x="633" y="961"/>
                  </a:lnTo>
                  <a:lnTo>
                    <a:pt x="626" y="954"/>
                  </a:lnTo>
                  <a:lnTo>
                    <a:pt x="623" y="944"/>
                  </a:lnTo>
                  <a:lnTo>
                    <a:pt x="616" y="933"/>
                  </a:lnTo>
                  <a:lnTo>
                    <a:pt x="607" y="923"/>
                  </a:lnTo>
                  <a:lnTo>
                    <a:pt x="602" y="911"/>
                  </a:lnTo>
                  <a:lnTo>
                    <a:pt x="597" y="901"/>
                  </a:lnTo>
                  <a:lnTo>
                    <a:pt x="590" y="890"/>
                  </a:lnTo>
                  <a:lnTo>
                    <a:pt x="580" y="877"/>
                  </a:lnTo>
                  <a:lnTo>
                    <a:pt x="575" y="866"/>
                  </a:lnTo>
                  <a:lnTo>
                    <a:pt x="569" y="853"/>
                  </a:lnTo>
                  <a:lnTo>
                    <a:pt x="560" y="841"/>
                  </a:lnTo>
                  <a:lnTo>
                    <a:pt x="553" y="826"/>
                  </a:lnTo>
                  <a:lnTo>
                    <a:pt x="543" y="811"/>
                  </a:lnTo>
                  <a:lnTo>
                    <a:pt x="536" y="799"/>
                  </a:lnTo>
                  <a:lnTo>
                    <a:pt x="526" y="787"/>
                  </a:lnTo>
                  <a:lnTo>
                    <a:pt x="518" y="772"/>
                  </a:lnTo>
                  <a:lnTo>
                    <a:pt x="510" y="756"/>
                  </a:lnTo>
                  <a:lnTo>
                    <a:pt x="499" y="742"/>
                  </a:lnTo>
                  <a:lnTo>
                    <a:pt x="489" y="727"/>
                  </a:lnTo>
                  <a:lnTo>
                    <a:pt x="482" y="713"/>
                  </a:lnTo>
                  <a:lnTo>
                    <a:pt x="472" y="696"/>
                  </a:lnTo>
                  <a:lnTo>
                    <a:pt x="461" y="682"/>
                  </a:lnTo>
                  <a:lnTo>
                    <a:pt x="451" y="663"/>
                  </a:lnTo>
                  <a:lnTo>
                    <a:pt x="441" y="649"/>
                  </a:lnTo>
                  <a:lnTo>
                    <a:pt x="431" y="632"/>
                  </a:lnTo>
                  <a:lnTo>
                    <a:pt x="419" y="618"/>
                  </a:lnTo>
                  <a:lnTo>
                    <a:pt x="409" y="600"/>
                  </a:lnTo>
                  <a:lnTo>
                    <a:pt x="398" y="583"/>
                  </a:lnTo>
                  <a:lnTo>
                    <a:pt x="385" y="565"/>
                  </a:lnTo>
                  <a:lnTo>
                    <a:pt x="374" y="548"/>
                  </a:lnTo>
                  <a:lnTo>
                    <a:pt x="361" y="531"/>
                  </a:lnTo>
                  <a:lnTo>
                    <a:pt x="352" y="514"/>
                  </a:lnTo>
                  <a:lnTo>
                    <a:pt x="336" y="492"/>
                  </a:lnTo>
                  <a:lnTo>
                    <a:pt x="328" y="476"/>
                  </a:lnTo>
                  <a:lnTo>
                    <a:pt x="312" y="459"/>
                  </a:lnTo>
                  <a:lnTo>
                    <a:pt x="301" y="438"/>
                  </a:lnTo>
                  <a:lnTo>
                    <a:pt x="287" y="421"/>
                  </a:lnTo>
                  <a:lnTo>
                    <a:pt x="275" y="402"/>
                  </a:lnTo>
                  <a:lnTo>
                    <a:pt x="259" y="384"/>
                  </a:lnTo>
                  <a:lnTo>
                    <a:pt x="248" y="367"/>
                  </a:lnTo>
                  <a:lnTo>
                    <a:pt x="235" y="347"/>
                  </a:lnTo>
                  <a:lnTo>
                    <a:pt x="222" y="327"/>
                  </a:lnTo>
                  <a:lnTo>
                    <a:pt x="208" y="307"/>
                  </a:lnTo>
                  <a:lnTo>
                    <a:pt x="195" y="288"/>
                  </a:lnTo>
                  <a:lnTo>
                    <a:pt x="181" y="271"/>
                  </a:lnTo>
                  <a:lnTo>
                    <a:pt x="171" y="256"/>
                  </a:lnTo>
                  <a:lnTo>
                    <a:pt x="157" y="237"/>
                  </a:lnTo>
                  <a:lnTo>
                    <a:pt x="148" y="224"/>
                  </a:lnTo>
                  <a:lnTo>
                    <a:pt x="135" y="207"/>
                  </a:lnTo>
                  <a:lnTo>
                    <a:pt x="128" y="197"/>
                  </a:lnTo>
                  <a:lnTo>
                    <a:pt x="118" y="180"/>
                  </a:lnTo>
                  <a:lnTo>
                    <a:pt x="108" y="170"/>
                  </a:lnTo>
                  <a:lnTo>
                    <a:pt x="100" y="159"/>
                  </a:lnTo>
                  <a:lnTo>
                    <a:pt x="91" y="147"/>
                  </a:lnTo>
                  <a:lnTo>
                    <a:pt x="84" y="134"/>
                  </a:lnTo>
                  <a:lnTo>
                    <a:pt x="78" y="126"/>
                  </a:lnTo>
                  <a:lnTo>
                    <a:pt x="71" y="117"/>
                  </a:lnTo>
                  <a:lnTo>
                    <a:pt x="66" y="107"/>
                  </a:lnTo>
                  <a:lnTo>
                    <a:pt x="58" y="100"/>
                  </a:lnTo>
                  <a:lnTo>
                    <a:pt x="54" y="90"/>
                  </a:lnTo>
                  <a:lnTo>
                    <a:pt x="48" y="83"/>
                  </a:lnTo>
                  <a:lnTo>
                    <a:pt x="44" y="77"/>
                  </a:lnTo>
                  <a:lnTo>
                    <a:pt x="40" y="72"/>
                  </a:lnTo>
                  <a:lnTo>
                    <a:pt x="36" y="66"/>
                  </a:lnTo>
                  <a:lnTo>
                    <a:pt x="31" y="60"/>
                  </a:lnTo>
                  <a:lnTo>
                    <a:pt x="27" y="56"/>
                  </a:lnTo>
                  <a:lnTo>
                    <a:pt x="21" y="47"/>
                  </a:lnTo>
                  <a:lnTo>
                    <a:pt x="16" y="40"/>
                  </a:lnTo>
                  <a:lnTo>
                    <a:pt x="13" y="33"/>
                  </a:lnTo>
                  <a:lnTo>
                    <a:pt x="8" y="33"/>
                  </a:lnTo>
                  <a:lnTo>
                    <a:pt x="4" y="26"/>
                  </a:lnTo>
                  <a:lnTo>
                    <a:pt x="4" y="23"/>
                  </a:lnTo>
                  <a:lnTo>
                    <a:pt x="1" y="26"/>
                  </a:lnTo>
                  <a:lnTo>
                    <a:pt x="4" y="29"/>
                  </a:lnTo>
                  <a:lnTo>
                    <a:pt x="4" y="33"/>
                  </a:lnTo>
                  <a:lnTo>
                    <a:pt x="1" y="30"/>
                  </a:lnTo>
                  <a:lnTo>
                    <a:pt x="0" y="20"/>
                  </a:lnTo>
                  <a:lnTo>
                    <a:pt x="4" y="13"/>
                  </a:lnTo>
                  <a:lnTo>
                    <a:pt x="8" y="7"/>
                  </a:lnTo>
                  <a:lnTo>
                    <a:pt x="16" y="6"/>
                  </a:lnTo>
                  <a:lnTo>
                    <a:pt x="27" y="6"/>
                  </a:lnTo>
                  <a:lnTo>
                    <a:pt x="36" y="6"/>
                  </a:lnTo>
                  <a:lnTo>
                    <a:pt x="46" y="0"/>
                  </a:lnTo>
                  <a:lnTo>
                    <a:pt x="56" y="0"/>
                  </a:lnTo>
                  <a:lnTo>
                    <a:pt x="66" y="0"/>
                  </a:lnTo>
                  <a:lnTo>
                    <a:pt x="77" y="6"/>
                  </a:lnTo>
                  <a:lnTo>
                    <a:pt x="84" y="6"/>
                  </a:lnTo>
                  <a:lnTo>
                    <a:pt x="93" y="10"/>
                  </a:lnTo>
                  <a:lnTo>
                    <a:pt x="100" y="15"/>
                  </a:lnTo>
                  <a:lnTo>
                    <a:pt x="108" y="23"/>
                  </a:lnTo>
                  <a:lnTo>
                    <a:pt x="114" y="30"/>
                  </a:lnTo>
                  <a:lnTo>
                    <a:pt x="118" y="39"/>
                  </a:lnTo>
                  <a:lnTo>
                    <a:pt x="124" y="46"/>
                  </a:lnTo>
                  <a:lnTo>
                    <a:pt x="133" y="53"/>
                  </a:lnTo>
                  <a:lnTo>
                    <a:pt x="135" y="57"/>
                  </a:lnTo>
                  <a:lnTo>
                    <a:pt x="141" y="62"/>
                  </a:lnTo>
                  <a:lnTo>
                    <a:pt x="145" y="72"/>
                  </a:lnTo>
                  <a:lnTo>
                    <a:pt x="151" y="74"/>
                  </a:lnTo>
                  <a:lnTo>
                    <a:pt x="157" y="80"/>
                  </a:lnTo>
                  <a:lnTo>
                    <a:pt x="162" y="87"/>
                  </a:lnTo>
                  <a:lnTo>
                    <a:pt x="168" y="94"/>
                  </a:lnTo>
                  <a:lnTo>
                    <a:pt x="172" y="104"/>
                  </a:lnTo>
                  <a:lnTo>
                    <a:pt x="181" y="113"/>
                  </a:lnTo>
                  <a:lnTo>
                    <a:pt x="185" y="120"/>
                  </a:lnTo>
                  <a:lnTo>
                    <a:pt x="195" y="131"/>
                  </a:lnTo>
                  <a:lnTo>
                    <a:pt x="202" y="143"/>
                  </a:lnTo>
                  <a:lnTo>
                    <a:pt x="205" y="147"/>
                  </a:lnTo>
                  <a:lnTo>
                    <a:pt x="211" y="153"/>
                  </a:lnTo>
                  <a:lnTo>
                    <a:pt x="215" y="159"/>
                  </a:lnTo>
                  <a:lnTo>
                    <a:pt x="221" y="164"/>
                  </a:lnTo>
                  <a:lnTo>
                    <a:pt x="222" y="170"/>
                  </a:lnTo>
                  <a:lnTo>
                    <a:pt x="228" y="174"/>
                  </a:lnTo>
                  <a:lnTo>
                    <a:pt x="232" y="183"/>
                  </a:lnTo>
                  <a:lnTo>
                    <a:pt x="241" y="190"/>
                  </a:lnTo>
                  <a:lnTo>
                    <a:pt x="242" y="197"/>
                  </a:lnTo>
                  <a:lnTo>
                    <a:pt x="248" y="201"/>
                  </a:lnTo>
                  <a:lnTo>
                    <a:pt x="254" y="210"/>
                  </a:lnTo>
                  <a:lnTo>
                    <a:pt x="258" y="218"/>
                  </a:lnTo>
                  <a:lnTo>
                    <a:pt x="262" y="224"/>
                  </a:lnTo>
                  <a:lnTo>
                    <a:pt x="269" y="231"/>
                  </a:lnTo>
                  <a:lnTo>
                    <a:pt x="275" y="240"/>
                  </a:lnTo>
                  <a:lnTo>
                    <a:pt x="282" y="250"/>
                  </a:lnTo>
                  <a:lnTo>
                    <a:pt x="287" y="257"/>
                  </a:lnTo>
                  <a:lnTo>
                    <a:pt x="292" y="267"/>
                  </a:lnTo>
                  <a:lnTo>
                    <a:pt x="297" y="277"/>
                  </a:lnTo>
                  <a:lnTo>
                    <a:pt x="305" y="284"/>
                  </a:lnTo>
                  <a:lnTo>
                    <a:pt x="312" y="294"/>
                  </a:lnTo>
                  <a:lnTo>
                    <a:pt x="317" y="304"/>
                  </a:lnTo>
                  <a:lnTo>
                    <a:pt x="325" y="314"/>
                  </a:lnTo>
                  <a:lnTo>
                    <a:pt x="332" y="324"/>
                  </a:lnTo>
                  <a:lnTo>
                    <a:pt x="336" y="334"/>
                  </a:lnTo>
                  <a:lnTo>
                    <a:pt x="345" y="344"/>
                  </a:lnTo>
                  <a:lnTo>
                    <a:pt x="352" y="357"/>
                  </a:lnTo>
                  <a:lnTo>
                    <a:pt x="361" y="367"/>
                  </a:lnTo>
                  <a:lnTo>
                    <a:pt x="366" y="380"/>
                  </a:lnTo>
                  <a:lnTo>
                    <a:pt x="374" y="388"/>
                  </a:lnTo>
                  <a:lnTo>
                    <a:pt x="385" y="399"/>
                  </a:lnTo>
                  <a:lnTo>
                    <a:pt x="392" y="414"/>
                  </a:lnTo>
                  <a:lnTo>
                    <a:pt x="399" y="427"/>
                  </a:lnTo>
                  <a:lnTo>
                    <a:pt x="406" y="435"/>
                  </a:lnTo>
                  <a:lnTo>
                    <a:pt x="416" y="451"/>
                  </a:lnTo>
                  <a:lnTo>
                    <a:pt x="425" y="464"/>
                  </a:lnTo>
                  <a:lnTo>
                    <a:pt x="433" y="474"/>
                  </a:lnTo>
                  <a:lnTo>
                    <a:pt x="441" y="486"/>
                  </a:lnTo>
                  <a:lnTo>
                    <a:pt x="451" y="501"/>
                  </a:lnTo>
                  <a:lnTo>
                    <a:pt x="459" y="516"/>
                  </a:lnTo>
                  <a:lnTo>
                    <a:pt x="469" y="529"/>
                  </a:lnTo>
                  <a:lnTo>
                    <a:pt x="478" y="541"/>
                  </a:lnTo>
                  <a:lnTo>
                    <a:pt x="486" y="552"/>
                  </a:lnTo>
                  <a:lnTo>
                    <a:pt x="496" y="565"/>
                  </a:lnTo>
                  <a:lnTo>
                    <a:pt x="503" y="579"/>
                  </a:lnTo>
                  <a:lnTo>
                    <a:pt x="513" y="595"/>
                  </a:lnTo>
                  <a:lnTo>
                    <a:pt x="523" y="608"/>
                  </a:lnTo>
                  <a:lnTo>
                    <a:pt x="530" y="620"/>
                  </a:lnTo>
                  <a:lnTo>
                    <a:pt x="542" y="632"/>
                  </a:lnTo>
                  <a:lnTo>
                    <a:pt x="550" y="645"/>
                  </a:lnTo>
                  <a:lnTo>
                    <a:pt x="558" y="660"/>
                  </a:lnTo>
                  <a:lnTo>
                    <a:pt x="565" y="675"/>
                  </a:lnTo>
                  <a:lnTo>
                    <a:pt x="575" y="685"/>
                  </a:lnTo>
                  <a:lnTo>
                    <a:pt x="583" y="700"/>
                  </a:lnTo>
                  <a:lnTo>
                    <a:pt x="593" y="713"/>
                  </a:lnTo>
                  <a:lnTo>
                    <a:pt x="600" y="725"/>
                  </a:lnTo>
                  <a:lnTo>
                    <a:pt x="607" y="736"/>
                  </a:lnTo>
                  <a:lnTo>
                    <a:pt x="617" y="749"/>
                  </a:lnTo>
                  <a:lnTo>
                    <a:pt x="626" y="762"/>
                  </a:lnTo>
                  <a:lnTo>
                    <a:pt x="633" y="777"/>
                  </a:lnTo>
                  <a:lnTo>
                    <a:pt x="640" y="787"/>
                  </a:lnTo>
                  <a:lnTo>
                    <a:pt x="647" y="797"/>
                  </a:lnTo>
                  <a:lnTo>
                    <a:pt x="654" y="809"/>
                  </a:lnTo>
                  <a:lnTo>
                    <a:pt x="662" y="820"/>
                  </a:lnTo>
                  <a:lnTo>
                    <a:pt x="670" y="834"/>
                  </a:lnTo>
                  <a:lnTo>
                    <a:pt x="677" y="844"/>
                  </a:lnTo>
                  <a:lnTo>
                    <a:pt x="682" y="853"/>
                  </a:lnTo>
                  <a:lnTo>
                    <a:pt x="689" y="863"/>
                  </a:lnTo>
                  <a:lnTo>
                    <a:pt x="694" y="874"/>
                  </a:lnTo>
                  <a:lnTo>
                    <a:pt x="703" y="884"/>
                  </a:lnTo>
                  <a:lnTo>
                    <a:pt x="707" y="893"/>
                  </a:lnTo>
                  <a:lnTo>
                    <a:pt x="714" y="904"/>
                  </a:lnTo>
                  <a:lnTo>
                    <a:pt x="719" y="911"/>
                  </a:lnTo>
                  <a:lnTo>
                    <a:pt x="724" y="921"/>
                  </a:lnTo>
                  <a:lnTo>
                    <a:pt x="727" y="928"/>
                  </a:lnTo>
                  <a:lnTo>
                    <a:pt x="731" y="935"/>
                  </a:lnTo>
                  <a:lnTo>
                    <a:pt x="737" y="944"/>
                  </a:lnTo>
                  <a:lnTo>
                    <a:pt x="741" y="950"/>
                  </a:lnTo>
                  <a:lnTo>
                    <a:pt x="741" y="955"/>
                  </a:lnTo>
                  <a:lnTo>
                    <a:pt x="750" y="961"/>
                  </a:lnTo>
                  <a:lnTo>
                    <a:pt x="750" y="968"/>
                  </a:lnTo>
                  <a:lnTo>
                    <a:pt x="751" y="971"/>
                  </a:lnTo>
                  <a:lnTo>
                    <a:pt x="757" y="975"/>
                  </a:lnTo>
                  <a:lnTo>
                    <a:pt x="757" y="983"/>
                  </a:lnTo>
                  <a:lnTo>
                    <a:pt x="760" y="988"/>
                  </a:lnTo>
                  <a:lnTo>
                    <a:pt x="760" y="993"/>
                  </a:lnTo>
                  <a:lnTo>
                    <a:pt x="757" y="1001"/>
                  </a:lnTo>
                  <a:lnTo>
                    <a:pt x="754" y="1008"/>
                  </a:lnTo>
                  <a:lnTo>
                    <a:pt x="750" y="1014"/>
                  </a:lnTo>
                  <a:lnTo>
                    <a:pt x="746" y="1020"/>
                  </a:lnTo>
                  <a:lnTo>
                    <a:pt x="740" y="1025"/>
                  </a:lnTo>
                  <a:lnTo>
                    <a:pt x="734" y="1034"/>
                  </a:lnTo>
                  <a:lnTo>
                    <a:pt x="730" y="1037"/>
                  </a:lnTo>
                  <a:lnTo>
                    <a:pt x="724" y="1045"/>
                  </a:lnTo>
                  <a:lnTo>
                    <a:pt x="717" y="1050"/>
                  </a:lnTo>
                  <a:lnTo>
                    <a:pt x="713" y="1055"/>
                  </a:lnTo>
                  <a:lnTo>
                    <a:pt x="704" y="1061"/>
                  </a:lnTo>
                  <a:lnTo>
                    <a:pt x="703" y="1062"/>
                  </a:lnTo>
                  <a:lnTo>
                    <a:pt x="694" y="1068"/>
                  </a:lnTo>
                  <a:lnTo>
                    <a:pt x="694" y="1072"/>
                  </a:lnTo>
                  <a:lnTo>
                    <a:pt x="694" y="1072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89"/>
            <p:cNvSpPr>
              <a:spLocks/>
            </p:cNvSpPr>
            <p:nvPr/>
          </p:nvSpPr>
          <p:spPr bwMode="auto">
            <a:xfrm>
              <a:off x="441713" y="2643323"/>
              <a:ext cx="123432" cy="82946"/>
            </a:xfrm>
            <a:custGeom>
              <a:avLst/>
              <a:gdLst>
                <a:gd name="T0" fmla="*/ 342 w 376"/>
                <a:gd name="T1" fmla="*/ 82 h 253"/>
                <a:gd name="T2" fmla="*/ 315 w 376"/>
                <a:gd name="T3" fmla="*/ 62 h 253"/>
                <a:gd name="T4" fmla="*/ 288 w 376"/>
                <a:gd name="T5" fmla="*/ 40 h 253"/>
                <a:gd name="T6" fmla="*/ 250 w 376"/>
                <a:gd name="T7" fmla="*/ 25 h 253"/>
                <a:gd name="T8" fmla="*/ 225 w 376"/>
                <a:gd name="T9" fmla="*/ 13 h 253"/>
                <a:gd name="T10" fmla="*/ 202 w 376"/>
                <a:gd name="T11" fmla="*/ 6 h 253"/>
                <a:gd name="T12" fmla="*/ 183 w 376"/>
                <a:gd name="T13" fmla="*/ 0 h 253"/>
                <a:gd name="T14" fmla="*/ 158 w 376"/>
                <a:gd name="T15" fmla="*/ 0 h 253"/>
                <a:gd name="T16" fmla="*/ 135 w 376"/>
                <a:gd name="T17" fmla="*/ 0 h 253"/>
                <a:gd name="T18" fmla="*/ 114 w 376"/>
                <a:gd name="T19" fmla="*/ 3 h 253"/>
                <a:gd name="T20" fmla="*/ 88 w 376"/>
                <a:gd name="T21" fmla="*/ 9 h 253"/>
                <a:gd name="T22" fmla="*/ 70 w 376"/>
                <a:gd name="T23" fmla="*/ 13 h 253"/>
                <a:gd name="T24" fmla="*/ 38 w 376"/>
                <a:gd name="T25" fmla="*/ 30 h 253"/>
                <a:gd name="T26" fmla="*/ 17 w 376"/>
                <a:gd name="T27" fmla="*/ 56 h 253"/>
                <a:gd name="T28" fmla="*/ 4 w 376"/>
                <a:gd name="T29" fmla="*/ 83 h 253"/>
                <a:gd name="T30" fmla="*/ 0 w 376"/>
                <a:gd name="T31" fmla="*/ 110 h 253"/>
                <a:gd name="T32" fmla="*/ 0 w 376"/>
                <a:gd name="T33" fmla="*/ 143 h 253"/>
                <a:gd name="T34" fmla="*/ 9 w 376"/>
                <a:gd name="T35" fmla="*/ 173 h 253"/>
                <a:gd name="T36" fmla="*/ 24 w 376"/>
                <a:gd name="T37" fmla="*/ 200 h 253"/>
                <a:gd name="T38" fmla="*/ 44 w 376"/>
                <a:gd name="T39" fmla="*/ 226 h 253"/>
                <a:gd name="T40" fmla="*/ 70 w 376"/>
                <a:gd name="T41" fmla="*/ 234 h 253"/>
                <a:gd name="T42" fmla="*/ 93 w 376"/>
                <a:gd name="T43" fmla="*/ 240 h 253"/>
                <a:gd name="T44" fmla="*/ 121 w 376"/>
                <a:gd name="T45" fmla="*/ 246 h 253"/>
                <a:gd name="T46" fmla="*/ 151 w 376"/>
                <a:gd name="T47" fmla="*/ 247 h 253"/>
                <a:gd name="T48" fmla="*/ 178 w 376"/>
                <a:gd name="T49" fmla="*/ 250 h 253"/>
                <a:gd name="T50" fmla="*/ 210 w 376"/>
                <a:gd name="T51" fmla="*/ 253 h 253"/>
                <a:gd name="T52" fmla="*/ 241 w 376"/>
                <a:gd name="T53" fmla="*/ 253 h 253"/>
                <a:gd name="T54" fmla="*/ 270 w 376"/>
                <a:gd name="T55" fmla="*/ 253 h 253"/>
                <a:gd name="T56" fmla="*/ 298 w 376"/>
                <a:gd name="T57" fmla="*/ 250 h 253"/>
                <a:gd name="T58" fmla="*/ 322 w 376"/>
                <a:gd name="T59" fmla="*/ 247 h 253"/>
                <a:gd name="T60" fmla="*/ 358 w 376"/>
                <a:gd name="T61" fmla="*/ 247 h 253"/>
                <a:gd name="T62" fmla="*/ 375 w 376"/>
                <a:gd name="T63" fmla="*/ 246 h 253"/>
                <a:gd name="T64" fmla="*/ 345 w 376"/>
                <a:gd name="T65" fmla="*/ 183 h 253"/>
                <a:gd name="T66" fmla="*/ 322 w 376"/>
                <a:gd name="T67" fmla="*/ 183 h 253"/>
                <a:gd name="T68" fmla="*/ 289 w 376"/>
                <a:gd name="T69" fmla="*/ 183 h 253"/>
                <a:gd name="T70" fmla="*/ 250 w 376"/>
                <a:gd name="T71" fmla="*/ 186 h 253"/>
                <a:gd name="T72" fmla="*/ 231 w 376"/>
                <a:gd name="T73" fmla="*/ 183 h 253"/>
                <a:gd name="T74" fmla="*/ 190 w 376"/>
                <a:gd name="T75" fmla="*/ 183 h 253"/>
                <a:gd name="T76" fmla="*/ 151 w 376"/>
                <a:gd name="T77" fmla="*/ 176 h 253"/>
                <a:gd name="T78" fmla="*/ 121 w 376"/>
                <a:gd name="T79" fmla="*/ 169 h 253"/>
                <a:gd name="T80" fmla="*/ 93 w 376"/>
                <a:gd name="T81" fmla="*/ 150 h 253"/>
                <a:gd name="T82" fmla="*/ 87 w 376"/>
                <a:gd name="T83" fmla="*/ 123 h 253"/>
                <a:gd name="T84" fmla="*/ 98 w 376"/>
                <a:gd name="T85" fmla="*/ 97 h 253"/>
                <a:gd name="T86" fmla="*/ 130 w 376"/>
                <a:gd name="T87" fmla="*/ 84 h 253"/>
                <a:gd name="T88" fmla="*/ 158 w 376"/>
                <a:gd name="T89" fmla="*/ 84 h 253"/>
                <a:gd name="T90" fmla="*/ 183 w 376"/>
                <a:gd name="T91" fmla="*/ 90 h 253"/>
                <a:gd name="T92" fmla="*/ 210 w 376"/>
                <a:gd name="T93" fmla="*/ 103 h 253"/>
                <a:gd name="T94" fmla="*/ 242 w 376"/>
                <a:gd name="T95" fmla="*/ 116 h 253"/>
                <a:gd name="T96" fmla="*/ 274 w 376"/>
                <a:gd name="T97" fmla="*/ 133 h 253"/>
                <a:gd name="T98" fmla="*/ 298 w 376"/>
                <a:gd name="T99" fmla="*/ 149 h 253"/>
                <a:gd name="T100" fmla="*/ 328 w 376"/>
                <a:gd name="T101" fmla="*/ 166 h 253"/>
                <a:gd name="T102" fmla="*/ 358 w 376"/>
                <a:gd name="T103" fmla="*/ 9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6" h="253">
                  <a:moveTo>
                    <a:pt x="358" y="90"/>
                  </a:moveTo>
                  <a:lnTo>
                    <a:pt x="352" y="89"/>
                  </a:lnTo>
                  <a:lnTo>
                    <a:pt x="349" y="84"/>
                  </a:lnTo>
                  <a:lnTo>
                    <a:pt x="342" y="82"/>
                  </a:lnTo>
                  <a:lnTo>
                    <a:pt x="334" y="73"/>
                  </a:lnTo>
                  <a:lnTo>
                    <a:pt x="329" y="67"/>
                  </a:lnTo>
                  <a:lnTo>
                    <a:pt x="322" y="66"/>
                  </a:lnTo>
                  <a:lnTo>
                    <a:pt x="315" y="62"/>
                  </a:lnTo>
                  <a:lnTo>
                    <a:pt x="309" y="56"/>
                  </a:lnTo>
                  <a:lnTo>
                    <a:pt x="302" y="52"/>
                  </a:lnTo>
                  <a:lnTo>
                    <a:pt x="295" y="46"/>
                  </a:lnTo>
                  <a:lnTo>
                    <a:pt x="288" y="40"/>
                  </a:lnTo>
                  <a:lnTo>
                    <a:pt x="279" y="39"/>
                  </a:lnTo>
                  <a:lnTo>
                    <a:pt x="270" y="30"/>
                  </a:lnTo>
                  <a:lnTo>
                    <a:pt x="262" y="25"/>
                  </a:lnTo>
                  <a:lnTo>
                    <a:pt x="250" y="25"/>
                  </a:lnTo>
                  <a:lnTo>
                    <a:pt x="242" y="19"/>
                  </a:lnTo>
                  <a:lnTo>
                    <a:pt x="235" y="16"/>
                  </a:lnTo>
                  <a:lnTo>
                    <a:pt x="232" y="16"/>
                  </a:lnTo>
                  <a:lnTo>
                    <a:pt x="225" y="13"/>
                  </a:lnTo>
                  <a:lnTo>
                    <a:pt x="221" y="10"/>
                  </a:lnTo>
                  <a:lnTo>
                    <a:pt x="215" y="9"/>
                  </a:lnTo>
                  <a:lnTo>
                    <a:pt x="208" y="9"/>
                  </a:lnTo>
                  <a:lnTo>
                    <a:pt x="202" y="6"/>
                  </a:lnTo>
                  <a:lnTo>
                    <a:pt x="198" y="6"/>
                  </a:lnTo>
                  <a:lnTo>
                    <a:pt x="194" y="6"/>
                  </a:lnTo>
                  <a:lnTo>
                    <a:pt x="188" y="3"/>
                  </a:lnTo>
                  <a:lnTo>
                    <a:pt x="183" y="0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53" y="0"/>
                  </a:lnTo>
                  <a:lnTo>
                    <a:pt x="148" y="0"/>
                  </a:lnTo>
                  <a:lnTo>
                    <a:pt x="141" y="0"/>
                  </a:lnTo>
                  <a:lnTo>
                    <a:pt x="135" y="0"/>
                  </a:lnTo>
                  <a:lnTo>
                    <a:pt x="130" y="0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14" y="3"/>
                  </a:lnTo>
                  <a:lnTo>
                    <a:pt x="106" y="6"/>
                  </a:lnTo>
                  <a:lnTo>
                    <a:pt x="101" y="6"/>
                  </a:lnTo>
                  <a:lnTo>
                    <a:pt x="97" y="6"/>
                  </a:lnTo>
                  <a:lnTo>
                    <a:pt x="88" y="9"/>
                  </a:lnTo>
                  <a:lnTo>
                    <a:pt x="84" y="9"/>
                  </a:lnTo>
                  <a:lnTo>
                    <a:pt x="78" y="10"/>
                  </a:lnTo>
                  <a:lnTo>
                    <a:pt x="73" y="13"/>
                  </a:lnTo>
                  <a:lnTo>
                    <a:pt x="70" y="13"/>
                  </a:lnTo>
                  <a:lnTo>
                    <a:pt x="64" y="16"/>
                  </a:lnTo>
                  <a:lnTo>
                    <a:pt x="57" y="20"/>
                  </a:lnTo>
                  <a:lnTo>
                    <a:pt x="46" y="25"/>
                  </a:lnTo>
                  <a:lnTo>
                    <a:pt x="38" y="30"/>
                  </a:lnTo>
                  <a:lnTo>
                    <a:pt x="34" y="39"/>
                  </a:lnTo>
                  <a:lnTo>
                    <a:pt x="27" y="43"/>
                  </a:lnTo>
                  <a:lnTo>
                    <a:pt x="21" y="52"/>
                  </a:lnTo>
                  <a:lnTo>
                    <a:pt x="17" y="56"/>
                  </a:lnTo>
                  <a:lnTo>
                    <a:pt x="13" y="63"/>
                  </a:lnTo>
                  <a:lnTo>
                    <a:pt x="9" y="67"/>
                  </a:lnTo>
                  <a:lnTo>
                    <a:pt x="7" y="79"/>
                  </a:lnTo>
                  <a:lnTo>
                    <a:pt x="4" y="83"/>
                  </a:lnTo>
                  <a:lnTo>
                    <a:pt x="1" y="90"/>
                  </a:lnTo>
                  <a:lnTo>
                    <a:pt x="0" y="97"/>
                  </a:lnTo>
                  <a:lnTo>
                    <a:pt x="0" y="106"/>
                  </a:lnTo>
                  <a:lnTo>
                    <a:pt x="0" y="110"/>
                  </a:lnTo>
                  <a:lnTo>
                    <a:pt x="0" y="122"/>
                  </a:lnTo>
                  <a:lnTo>
                    <a:pt x="0" y="127"/>
                  </a:lnTo>
                  <a:lnTo>
                    <a:pt x="0" y="136"/>
                  </a:lnTo>
                  <a:lnTo>
                    <a:pt x="0" y="143"/>
                  </a:lnTo>
                  <a:lnTo>
                    <a:pt x="1" y="154"/>
                  </a:lnTo>
                  <a:lnTo>
                    <a:pt x="4" y="157"/>
                  </a:lnTo>
                  <a:lnTo>
                    <a:pt x="7" y="169"/>
                  </a:lnTo>
                  <a:lnTo>
                    <a:pt x="9" y="173"/>
                  </a:lnTo>
                  <a:lnTo>
                    <a:pt x="13" y="180"/>
                  </a:lnTo>
                  <a:lnTo>
                    <a:pt x="17" y="187"/>
                  </a:lnTo>
                  <a:lnTo>
                    <a:pt x="19" y="193"/>
                  </a:lnTo>
                  <a:lnTo>
                    <a:pt x="24" y="200"/>
                  </a:lnTo>
                  <a:lnTo>
                    <a:pt x="27" y="210"/>
                  </a:lnTo>
                  <a:lnTo>
                    <a:pt x="31" y="214"/>
                  </a:lnTo>
                  <a:lnTo>
                    <a:pt x="38" y="220"/>
                  </a:lnTo>
                  <a:lnTo>
                    <a:pt x="44" y="226"/>
                  </a:lnTo>
                  <a:lnTo>
                    <a:pt x="54" y="228"/>
                  </a:lnTo>
                  <a:lnTo>
                    <a:pt x="60" y="228"/>
                  </a:lnTo>
                  <a:lnTo>
                    <a:pt x="64" y="233"/>
                  </a:lnTo>
                  <a:lnTo>
                    <a:pt x="70" y="234"/>
                  </a:lnTo>
                  <a:lnTo>
                    <a:pt x="77" y="238"/>
                  </a:lnTo>
                  <a:lnTo>
                    <a:pt x="81" y="238"/>
                  </a:lnTo>
                  <a:lnTo>
                    <a:pt x="88" y="240"/>
                  </a:lnTo>
                  <a:lnTo>
                    <a:pt x="93" y="240"/>
                  </a:lnTo>
                  <a:lnTo>
                    <a:pt x="101" y="241"/>
                  </a:lnTo>
                  <a:lnTo>
                    <a:pt x="106" y="241"/>
                  </a:lnTo>
                  <a:lnTo>
                    <a:pt x="114" y="246"/>
                  </a:lnTo>
                  <a:lnTo>
                    <a:pt x="121" y="246"/>
                  </a:lnTo>
                  <a:lnTo>
                    <a:pt x="130" y="246"/>
                  </a:lnTo>
                  <a:lnTo>
                    <a:pt x="133" y="247"/>
                  </a:lnTo>
                  <a:lnTo>
                    <a:pt x="141" y="247"/>
                  </a:lnTo>
                  <a:lnTo>
                    <a:pt x="151" y="247"/>
                  </a:lnTo>
                  <a:lnTo>
                    <a:pt x="157" y="250"/>
                  </a:lnTo>
                  <a:lnTo>
                    <a:pt x="163" y="250"/>
                  </a:lnTo>
                  <a:lnTo>
                    <a:pt x="171" y="250"/>
                  </a:lnTo>
                  <a:lnTo>
                    <a:pt x="178" y="250"/>
                  </a:lnTo>
                  <a:lnTo>
                    <a:pt x="188" y="253"/>
                  </a:lnTo>
                  <a:lnTo>
                    <a:pt x="195" y="253"/>
                  </a:lnTo>
                  <a:lnTo>
                    <a:pt x="202" y="253"/>
                  </a:lnTo>
                  <a:lnTo>
                    <a:pt x="210" y="253"/>
                  </a:lnTo>
                  <a:lnTo>
                    <a:pt x="217" y="253"/>
                  </a:lnTo>
                  <a:lnTo>
                    <a:pt x="225" y="253"/>
                  </a:lnTo>
                  <a:lnTo>
                    <a:pt x="235" y="253"/>
                  </a:lnTo>
                  <a:lnTo>
                    <a:pt x="241" y="253"/>
                  </a:lnTo>
                  <a:lnTo>
                    <a:pt x="247" y="253"/>
                  </a:lnTo>
                  <a:lnTo>
                    <a:pt x="255" y="253"/>
                  </a:lnTo>
                  <a:lnTo>
                    <a:pt x="262" y="253"/>
                  </a:lnTo>
                  <a:lnTo>
                    <a:pt x="270" y="253"/>
                  </a:lnTo>
                  <a:lnTo>
                    <a:pt x="277" y="253"/>
                  </a:lnTo>
                  <a:lnTo>
                    <a:pt x="285" y="250"/>
                  </a:lnTo>
                  <a:lnTo>
                    <a:pt x="289" y="250"/>
                  </a:lnTo>
                  <a:lnTo>
                    <a:pt x="298" y="250"/>
                  </a:lnTo>
                  <a:lnTo>
                    <a:pt x="302" y="250"/>
                  </a:lnTo>
                  <a:lnTo>
                    <a:pt x="309" y="247"/>
                  </a:lnTo>
                  <a:lnTo>
                    <a:pt x="315" y="247"/>
                  </a:lnTo>
                  <a:lnTo>
                    <a:pt x="322" y="247"/>
                  </a:lnTo>
                  <a:lnTo>
                    <a:pt x="329" y="247"/>
                  </a:lnTo>
                  <a:lnTo>
                    <a:pt x="338" y="247"/>
                  </a:lnTo>
                  <a:lnTo>
                    <a:pt x="347" y="247"/>
                  </a:lnTo>
                  <a:lnTo>
                    <a:pt x="358" y="247"/>
                  </a:lnTo>
                  <a:lnTo>
                    <a:pt x="365" y="247"/>
                  </a:lnTo>
                  <a:lnTo>
                    <a:pt x="371" y="246"/>
                  </a:lnTo>
                  <a:lnTo>
                    <a:pt x="375" y="246"/>
                  </a:lnTo>
                  <a:lnTo>
                    <a:pt x="375" y="246"/>
                  </a:lnTo>
                  <a:lnTo>
                    <a:pt x="376" y="246"/>
                  </a:lnTo>
                  <a:lnTo>
                    <a:pt x="352" y="183"/>
                  </a:lnTo>
                  <a:lnTo>
                    <a:pt x="349" y="183"/>
                  </a:lnTo>
                  <a:lnTo>
                    <a:pt x="345" y="183"/>
                  </a:lnTo>
                  <a:lnTo>
                    <a:pt x="339" y="183"/>
                  </a:lnTo>
                  <a:lnTo>
                    <a:pt x="334" y="183"/>
                  </a:lnTo>
                  <a:lnTo>
                    <a:pt x="329" y="183"/>
                  </a:lnTo>
                  <a:lnTo>
                    <a:pt x="322" y="183"/>
                  </a:lnTo>
                  <a:lnTo>
                    <a:pt x="315" y="183"/>
                  </a:lnTo>
                  <a:lnTo>
                    <a:pt x="307" y="183"/>
                  </a:lnTo>
                  <a:lnTo>
                    <a:pt x="298" y="183"/>
                  </a:lnTo>
                  <a:lnTo>
                    <a:pt x="289" y="183"/>
                  </a:lnTo>
                  <a:lnTo>
                    <a:pt x="279" y="183"/>
                  </a:lnTo>
                  <a:lnTo>
                    <a:pt x="270" y="183"/>
                  </a:lnTo>
                  <a:lnTo>
                    <a:pt x="262" y="183"/>
                  </a:lnTo>
                  <a:lnTo>
                    <a:pt x="250" y="186"/>
                  </a:lnTo>
                  <a:lnTo>
                    <a:pt x="245" y="183"/>
                  </a:lnTo>
                  <a:lnTo>
                    <a:pt x="241" y="183"/>
                  </a:lnTo>
                  <a:lnTo>
                    <a:pt x="235" y="183"/>
                  </a:lnTo>
                  <a:lnTo>
                    <a:pt x="231" y="183"/>
                  </a:lnTo>
                  <a:lnTo>
                    <a:pt x="217" y="183"/>
                  </a:lnTo>
                  <a:lnTo>
                    <a:pt x="208" y="183"/>
                  </a:lnTo>
                  <a:lnTo>
                    <a:pt x="198" y="183"/>
                  </a:lnTo>
                  <a:lnTo>
                    <a:pt x="190" y="183"/>
                  </a:lnTo>
                  <a:lnTo>
                    <a:pt x="178" y="180"/>
                  </a:lnTo>
                  <a:lnTo>
                    <a:pt x="171" y="180"/>
                  </a:lnTo>
                  <a:lnTo>
                    <a:pt x="161" y="177"/>
                  </a:lnTo>
                  <a:lnTo>
                    <a:pt x="151" y="176"/>
                  </a:lnTo>
                  <a:lnTo>
                    <a:pt x="141" y="176"/>
                  </a:lnTo>
                  <a:lnTo>
                    <a:pt x="135" y="173"/>
                  </a:lnTo>
                  <a:lnTo>
                    <a:pt x="125" y="173"/>
                  </a:lnTo>
                  <a:lnTo>
                    <a:pt x="121" y="169"/>
                  </a:lnTo>
                  <a:lnTo>
                    <a:pt x="114" y="169"/>
                  </a:lnTo>
                  <a:lnTo>
                    <a:pt x="111" y="166"/>
                  </a:lnTo>
                  <a:lnTo>
                    <a:pt x="101" y="157"/>
                  </a:lnTo>
                  <a:lnTo>
                    <a:pt x="93" y="150"/>
                  </a:lnTo>
                  <a:lnTo>
                    <a:pt x="88" y="143"/>
                  </a:lnTo>
                  <a:lnTo>
                    <a:pt x="87" y="137"/>
                  </a:lnTo>
                  <a:lnTo>
                    <a:pt x="84" y="130"/>
                  </a:lnTo>
                  <a:lnTo>
                    <a:pt x="87" y="123"/>
                  </a:lnTo>
                  <a:lnTo>
                    <a:pt x="87" y="117"/>
                  </a:lnTo>
                  <a:lnTo>
                    <a:pt x="91" y="110"/>
                  </a:lnTo>
                  <a:lnTo>
                    <a:pt x="93" y="106"/>
                  </a:lnTo>
                  <a:lnTo>
                    <a:pt x="98" y="97"/>
                  </a:lnTo>
                  <a:lnTo>
                    <a:pt x="103" y="96"/>
                  </a:lnTo>
                  <a:lnTo>
                    <a:pt x="114" y="94"/>
                  </a:lnTo>
                  <a:lnTo>
                    <a:pt x="121" y="89"/>
                  </a:lnTo>
                  <a:lnTo>
                    <a:pt x="130" y="84"/>
                  </a:lnTo>
                  <a:lnTo>
                    <a:pt x="135" y="84"/>
                  </a:lnTo>
                  <a:lnTo>
                    <a:pt x="148" y="84"/>
                  </a:lnTo>
                  <a:lnTo>
                    <a:pt x="153" y="84"/>
                  </a:lnTo>
                  <a:lnTo>
                    <a:pt x="158" y="84"/>
                  </a:lnTo>
                  <a:lnTo>
                    <a:pt x="163" y="84"/>
                  </a:lnTo>
                  <a:lnTo>
                    <a:pt x="171" y="89"/>
                  </a:lnTo>
                  <a:lnTo>
                    <a:pt x="175" y="89"/>
                  </a:lnTo>
                  <a:lnTo>
                    <a:pt x="183" y="90"/>
                  </a:lnTo>
                  <a:lnTo>
                    <a:pt x="190" y="94"/>
                  </a:lnTo>
                  <a:lnTo>
                    <a:pt x="198" y="96"/>
                  </a:lnTo>
                  <a:lnTo>
                    <a:pt x="202" y="97"/>
                  </a:lnTo>
                  <a:lnTo>
                    <a:pt x="210" y="103"/>
                  </a:lnTo>
                  <a:lnTo>
                    <a:pt x="221" y="106"/>
                  </a:lnTo>
                  <a:lnTo>
                    <a:pt x="231" y="109"/>
                  </a:lnTo>
                  <a:lnTo>
                    <a:pt x="235" y="110"/>
                  </a:lnTo>
                  <a:lnTo>
                    <a:pt x="242" y="116"/>
                  </a:lnTo>
                  <a:lnTo>
                    <a:pt x="250" y="122"/>
                  </a:lnTo>
                  <a:lnTo>
                    <a:pt x="260" y="126"/>
                  </a:lnTo>
                  <a:lnTo>
                    <a:pt x="265" y="127"/>
                  </a:lnTo>
                  <a:lnTo>
                    <a:pt x="274" y="133"/>
                  </a:lnTo>
                  <a:lnTo>
                    <a:pt x="279" y="136"/>
                  </a:lnTo>
                  <a:lnTo>
                    <a:pt x="288" y="140"/>
                  </a:lnTo>
                  <a:lnTo>
                    <a:pt x="292" y="143"/>
                  </a:lnTo>
                  <a:lnTo>
                    <a:pt x="298" y="149"/>
                  </a:lnTo>
                  <a:lnTo>
                    <a:pt x="305" y="150"/>
                  </a:lnTo>
                  <a:lnTo>
                    <a:pt x="312" y="154"/>
                  </a:lnTo>
                  <a:lnTo>
                    <a:pt x="319" y="157"/>
                  </a:lnTo>
                  <a:lnTo>
                    <a:pt x="328" y="166"/>
                  </a:lnTo>
                  <a:lnTo>
                    <a:pt x="332" y="166"/>
                  </a:lnTo>
                  <a:lnTo>
                    <a:pt x="334" y="169"/>
                  </a:lnTo>
                  <a:lnTo>
                    <a:pt x="358" y="90"/>
                  </a:lnTo>
                  <a:lnTo>
                    <a:pt x="358" y="9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90"/>
            <p:cNvSpPr>
              <a:spLocks/>
            </p:cNvSpPr>
            <p:nvPr/>
          </p:nvSpPr>
          <p:spPr bwMode="auto">
            <a:xfrm>
              <a:off x="512809" y="2729231"/>
              <a:ext cx="120470" cy="153056"/>
            </a:xfrm>
            <a:custGeom>
              <a:avLst/>
              <a:gdLst>
                <a:gd name="T0" fmla="*/ 319 w 366"/>
                <a:gd name="T1" fmla="*/ 83 h 464"/>
                <a:gd name="T2" fmla="*/ 331 w 366"/>
                <a:gd name="T3" fmla="*/ 113 h 464"/>
                <a:gd name="T4" fmla="*/ 339 w 366"/>
                <a:gd name="T5" fmla="*/ 136 h 464"/>
                <a:gd name="T6" fmla="*/ 346 w 366"/>
                <a:gd name="T7" fmla="*/ 157 h 464"/>
                <a:gd name="T8" fmla="*/ 356 w 366"/>
                <a:gd name="T9" fmla="*/ 183 h 464"/>
                <a:gd name="T10" fmla="*/ 359 w 366"/>
                <a:gd name="T11" fmla="*/ 208 h 464"/>
                <a:gd name="T12" fmla="*/ 363 w 366"/>
                <a:gd name="T13" fmla="*/ 233 h 464"/>
                <a:gd name="T14" fmla="*/ 363 w 366"/>
                <a:gd name="T15" fmla="*/ 258 h 464"/>
                <a:gd name="T16" fmla="*/ 363 w 366"/>
                <a:gd name="T17" fmla="*/ 285 h 464"/>
                <a:gd name="T18" fmla="*/ 359 w 366"/>
                <a:gd name="T19" fmla="*/ 312 h 464"/>
                <a:gd name="T20" fmla="*/ 351 w 366"/>
                <a:gd name="T21" fmla="*/ 338 h 464"/>
                <a:gd name="T22" fmla="*/ 341 w 366"/>
                <a:gd name="T23" fmla="*/ 361 h 464"/>
                <a:gd name="T24" fmla="*/ 325 w 366"/>
                <a:gd name="T25" fmla="*/ 384 h 464"/>
                <a:gd name="T26" fmla="*/ 303 w 366"/>
                <a:gd name="T27" fmla="*/ 402 h 464"/>
                <a:gd name="T28" fmla="*/ 285 w 366"/>
                <a:gd name="T29" fmla="*/ 419 h 464"/>
                <a:gd name="T30" fmla="*/ 261 w 366"/>
                <a:gd name="T31" fmla="*/ 435 h 464"/>
                <a:gd name="T32" fmla="*/ 239 w 366"/>
                <a:gd name="T33" fmla="*/ 446 h 464"/>
                <a:gd name="T34" fmla="*/ 219 w 366"/>
                <a:gd name="T35" fmla="*/ 454 h 464"/>
                <a:gd name="T36" fmla="*/ 197 w 366"/>
                <a:gd name="T37" fmla="*/ 458 h 464"/>
                <a:gd name="T38" fmla="*/ 175 w 366"/>
                <a:gd name="T39" fmla="*/ 464 h 464"/>
                <a:gd name="T40" fmla="*/ 142 w 366"/>
                <a:gd name="T41" fmla="*/ 462 h 464"/>
                <a:gd name="T42" fmla="*/ 115 w 366"/>
                <a:gd name="T43" fmla="*/ 456 h 464"/>
                <a:gd name="T44" fmla="*/ 78 w 366"/>
                <a:gd name="T45" fmla="*/ 439 h 464"/>
                <a:gd name="T46" fmla="*/ 43 w 366"/>
                <a:gd name="T47" fmla="*/ 406 h 464"/>
                <a:gd name="T48" fmla="*/ 18 w 366"/>
                <a:gd name="T49" fmla="*/ 374 h 464"/>
                <a:gd name="T50" fmla="*/ 5 w 366"/>
                <a:gd name="T51" fmla="*/ 347 h 464"/>
                <a:gd name="T52" fmla="*/ 0 w 366"/>
                <a:gd name="T53" fmla="*/ 320 h 464"/>
                <a:gd name="T54" fmla="*/ 0 w 366"/>
                <a:gd name="T55" fmla="*/ 295 h 464"/>
                <a:gd name="T56" fmla="*/ 14 w 366"/>
                <a:gd name="T57" fmla="*/ 263 h 464"/>
                <a:gd name="T58" fmla="*/ 25 w 366"/>
                <a:gd name="T59" fmla="*/ 233 h 464"/>
                <a:gd name="T60" fmla="*/ 41 w 366"/>
                <a:gd name="T61" fmla="*/ 205 h 464"/>
                <a:gd name="T62" fmla="*/ 62 w 366"/>
                <a:gd name="T63" fmla="*/ 176 h 464"/>
                <a:gd name="T64" fmla="*/ 85 w 366"/>
                <a:gd name="T65" fmla="*/ 146 h 464"/>
                <a:gd name="T66" fmla="*/ 112 w 366"/>
                <a:gd name="T67" fmla="*/ 121 h 464"/>
                <a:gd name="T68" fmla="*/ 135 w 366"/>
                <a:gd name="T69" fmla="*/ 96 h 464"/>
                <a:gd name="T70" fmla="*/ 159 w 366"/>
                <a:gd name="T71" fmla="*/ 70 h 464"/>
                <a:gd name="T72" fmla="*/ 182 w 366"/>
                <a:gd name="T73" fmla="*/ 49 h 464"/>
                <a:gd name="T74" fmla="*/ 209 w 366"/>
                <a:gd name="T75" fmla="*/ 29 h 464"/>
                <a:gd name="T76" fmla="*/ 236 w 366"/>
                <a:gd name="T77" fmla="*/ 4 h 464"/>
                <a:gd name="T78" fmla="*/ 288 w 366"/>
                <a:gd name="T79" fmla="*/ 73 h 464"/>
                <a:gd name="T80" fmla="*/ 269 w 366"/>
                <a:gd name="T81" fmla="*/ 83 h 464"/>
                <a:gd name="T82" fmla="*/ 239 w 366"/>
                <a:gd name="T83" fmla="*/ 106 h 464"/>
                <a:gd name="T84" fmla="*/ 207 w 366"/>
                <a:gd name="T85" fmla="*/ 136 h 464"/>
                <a:gd name="T86" fmla="*/ 175 w 366"/>
                <a:gd name="T87" fmla="*/ 167 h 464"/>
                <a:gd name="T88" fmla="*/ 141 w 366"/>
                <a:gd name="T89" fmla="*/ 208 h 464"/>
                <a:gd name="T90" fmla="*/ 115 w 366"/>
                <a:gd name="T91" fmla="*/ 243 h 464"/>
                <a:gd name="T92" fmla="*/ 100 w 366"/>
                <a:gd name="T93" fmla="*/ 280 h 464"/>
                <a:gd name="T94" fmla="*/ 100 w 366"/>
                <a:gd name="T95" fmla="*/ 312 h 464"/>
                <a:gd name="T96" fmla="*/ 108 w 366"/>
                <a:gd name="T97" fmla="*/ 338 h 464"/>
                <a:gd name="T98" fmla="*/ 128 w 366"/>
                <a:gd name="T99" fmla="*/ 361 h 464"/>
                <a:gd name="T100" fmla="*/ 162 w 366"/>
                <a:gd name="T101" fmla="*/ 371 h 464"/>
                <a:gd name="T102" fmla="*/ 201 w 366"/>
                <a:gd name="T103" fmla="*/ 367 h 464"/>
                <a:gd name="T104" fmla="*/ 232 w 366"/>
                <a:gd name="T105" fmla="*/ 347 h 464"/>
                <a:gd name="T106" fmla="*/ 245 w 366"/>
                <a:gd name="T107" fmla="*/ 327 h 464"/>
                <a:gd name="T108" fmla="*/ 255 w 366"/>
                <a:gd name="T109" fmla="*/ 297 h 464"/>
                <a:gd name="T110" fmla="*/ 261 w 366"/>
                <a:gd name="T111" fmla="*/ 272 h 464"/>
                <a:gd name="T112" fmla="*/ 266 w 366"/>
                <a:gd name="T113" fmla="*/ 240 h 464"/>
                <a:gd name="T114" fmla="*/ 272 w 366"/>
                <a:gd name="T115" fmla="*/ 215 h 464"/>
                <a:gd name="T116" fmla="*/ 274 w 366"/>
                <a:gd name="T117" fmla="*/ 190 h 464"/>
                <a:gd name="T118" fmla="*/ 279 w 366"/>
                <a:gd name="T119" fmla="*/ 161 h 464"/>
                <a:gd name="T120" fmla="*/ 285 w 366"/>
                <a:gd name="T121" fmla="*/ 136 h 464"/>
                <a:gd name="T122" fmla="*/ 288 w 366"/>
                <a:gd name="T123" fmla="*/ 109 h 464"/>
                <a:gd name="T124" fmla="*/ 312 w 366"/>
                <a:gd name="T125" fmla="*/ 7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6" h="464">
                  <a:moveTo>
                    <a:pt x="312" y="70"/>
                  </a:moveTo>
                  <a:lnTo>
                    <a:pt x="312" y="73"/>
                  </a:lnTo>
                  <a:lnTo>
                    <a:pt x="316" y="79"/>
                  </a:lnTo>
                  <a:lnTo>
                    <a:pt x="319" y="83"/>
                  </a:lnTo>
                  <a:lnTo>
                    <a:pt x="321" y="89"/>
                  </a:lnTo>
                  <a:lnTo>
                    <a:pt x="325" y="96"/>
                  </a:lnTo>
                  <a:lnTo>
                    <a:pt x="331" y="103"/>
                  </a:lnTo>
                  <a:lnTo>
                    <a:pt x="331" y="113"/>
                  </a:lnTo>
                  <a:lnTo>
                    <a:pt x="333" y="123"/>
                  </a:lnTo>
                  <a:lnTo>
                    <a:pt x="336" y="124"/>
                  </a:lnTo>
                  <a:lnTo>
                    <a:pt x="339" y="130"/>
                  </a:lnTo>
                  <a:lnTo>
                    <a:pt x="339" y="136"/>
                  </a:lnTo>
                  <a:lnTo>
                    <a:pt x="341" y="143"/>
                  </a:lnTo>
                  <a:lnTo>
                    <a:pt x="345" y="146"/>
                  </a:lnTo>
                  <a:lnTo>
                    <a:pt x="346" y="153"/>
                  </a:lnTo>
                  <a:lnTo>
                    <a:pt x="346" y="157"/>
                  </a:lnTo>
                  <a:lnTo>
                    <a:pt x="349" y="163"/>
                  </a:lnTo>
                  <a:lnTo>
                    <a:pt x="351" y="167"/>
                  </a:lnTo>
                  <a:lnTo>
                    <a:pt x="351" y="176"/>
                  </a:lnTo>
                  <a:lnTo>
                    <a:pt x="356" y="183"/>
                  </a:lnTo>
                  <a:lnTo>
                    <a:pt x="356" y="188"/>
                  </a:lnTo>
                  <a:lnTo>
                    <a:pt x="359" y="194"/>
                  </a:lnTo>
                  <a:lnTo>
                    <a:pt x="359" y="200"/>
                  </a:lnTo>
                  <a:lnTo>
                    <a:pt x="359" y="208"/>
                  </a:lnTo>
                  <a:lnTo>
                    <a:pt x="361" y="215"/>
                  </a:lnTo>
                  <a:lnTo>
                    <a:pt x="361" y="221"/>
                  </a:lnTo>
                  <a:lnTo>
                    <a:pt x="363" y="225"/>
                  </a:lnTo>
                  <a:lnTo>
                    <a:pt x="363" y="233"/>
                  </a:lnTo>
                  <a:lnTo>
                    <a:pt x="363" y="240"/>
                  </a:lnTo>
                  <a:lnTo>
                    <a:pt x="363" y="245"/>
                  </a:lnTo>
                  <a:lnTo>
                    <a:pt x="363" y="253"/>
                  </a:lnTo>
                  <a:lnTo>
                    <a:pt x="363" y="258"/>
                  </a:lnTo>
                  <a:lnTo>
                    <a:pt x="366" y="267"/>
                  </a:lnTo>
                  <a:lnTo>
                    <a:pt x="363" y="272"/>
                  </a:lnTo>
                  <a:lnTo>
                    <a:pt x="363" y="280"/>
                  </a:lnTo>
                  <a:lnTo>
                    <a:pt x="363" y="285"/>
                  </a:lnTo>
                  <a:lnTo>
                    <a:pt x="363" y="295"/>
                  </a:lnTo>
                  <a:lnTo>
                    <a:pt x="363" y="297"/>
                  </a:lnTo>
                  <a:lnTo>
                    <a:pt x="361" y="305"/>
                  </a:lnTo>
                  <a:lnTo>
                    <a:pt x="359" y="312"/>
                  </a:lnTo>
                  <a:lnTo>
                    <a:pt x="359" y="318"/>
                  </a:lnTo>
                  <a:lnTo>
                    <a:pt x="356" y="322"/>
                  </a:lnTo>
                  <a:lnTo>
                    <a:pt x="356" y="330"/>
                  </a:lnTo>
                  <a:lnTo>
                    <a:pt x="351" y="338"/>
                  </a:lnTo>
                  <a:lnTo>
                    <a:pt x="349" y="341"/>
                  </a:lnTo>
                  <a:lnTo>
                    <a:pt x="346" y="349"/>
                  </a:lnTo>
                  <a:lnTo>
                    <a:pt x="345" y="354"/>
                  </a:lnTo>
                  <a:lnTo>
                    <a:pt x="341" y="361"/>
                  </a:lnTo>
                  <a:lnTo>
                    <a:pt x="336" y="367"/>
                  </a:lnTo>
                  <a:lnTo>
                    <a:pt x="333" y="371"/>
                  </a:lnTo>
                  <a:lnTo>
                    <a:pt x="331" y="377"/>
                  </a:lnTo>
                  <a:lnTo>
                    <a:pt x="325" y="384"/>
                  </a:lnTo>
                  <a:lnTo>
                    <a:pt x="319" y="389"/>
                  </a:lnTo>
                  <a:lnTo>
                    <a:pt x="313" y="394"/>
                  </a:lnTo>
                  <a:lnTo>
                    <a:pt x="309" y="398"/>
                  </a:lnTo>
                  <a:lnTo>
                    <a:pt x="303" y="402"/>
                  </a:lnTo>
                  <a:lnTo>
                    <a:pt x="299" y="406"/>
                  </a:lnTo>
                  <a:lnTo>
                    <a:pt x="294" y="411"/>
                  </a:lnTo>
                  <a:lnTo>
                    <a:pt x="288" y="414"/>
                  </a:lnTo>
                  <a:lnTo>
                    <a:pt x="285" y="419"/>
                  </a:lnTo>
                  <a:lnTo>
                    <a:pt x="279" y="425"/>
                  </a:lnTo>
                  <a:lnTo>
                    <a:pt x="272" y="425"/>
                  </a:lnTo>
                  <a:lnTo>
                    <a:pt x="269" y="431"/>
                  </a:lnTo>
                  <a:lnTo>
                    <a:pt x="261" y="435"/>
                  </a:lnTo>
                  <a:lnTo>
                    <a:pt x="256" y="439"/>
                  </a:lnTo>
                  <a:lnTo>
                    <a:pt x="252" y="441"/>
                  </a:lnTo>
                  <a:lnTo>
                    <a:pt x="246" y="441"/>
                  </a:lnTo>
                  <a:lnTo>
                    <a:pt x="239" y="446"/>
                  </a:lnTo>
                  <a:lnTo>
                    <a:pt x="234" y="449"/>
                  </a:lnTo>
                  <a:lnTo>
                    <a:pt x="229" y="449"/>
                  </a:lnTo>
                  <a:lnTo>
                    <a:pt x="225" y="454"/>
                  </a:lnTo>
                  <a:lnTo>
                    <a:pt x="219" y="454"/>
                  </a:lnTo>
                  <a:lnTo>
                    <a:pt x="212" y="456"/>
                  </a:lnTo>
                  <a:lnTo>
                    <a:pt x="207" y="456"/>
                  </a:lnTo>
                  <a:lnTo>
                    <a:pt x="201" y="458"/>
                  </a:lnTo>
                  <a:lnTo>
                    <a:pt x="197" y="458"/>
                  </a:lnTo>
                  <a:lnTo>
                    <a:pt x="189" y="462"/>
                  </a:lnTo>
                  <a:lnTo>
                    <a:pt x="185" y="462"/>
                  </a:lnTo>
                  <a:lnTo>
                    <a:pt x="181" y="462"/>
                  </a:lnTo>
                  <a:lnTo>
                    <a:pt x="175" y="464"/>
                  </a:lnTo>
                  <a:lnTo>
                    <a:pt x="168" y="464"/>
                  </a:lnTo>
                  <a:lnTo>
                    <a:pt x="158" y="464"/>
                  </a:lnTo>
                  <a:lnTo>
                    <a:pt x="148" y="464"/>
                  </a:lnTo>
                  <a:lnTo>
                    <a:pt x="142" y="462"/>
                  </a:lnTo>
                  <a:lnTo>
                    <a:pt x="135" y="462"/>
                  </a:lnTo>
                  <a:lnTo>
                    <a:pt x="130" y="462"/>
                  </a:lnTo>
                  <a:lnTo>
                    <a:pt x="125" y="462"/>
                  </a:lnTo>
                  <a:lnTo>
                    <a:pt x="115" y="456"/>
                  </a:lnTo>
                  <a:lnTo>
                    <a:pt x="105" y="454"/>
                  </a:lnTo>
                  <a:lnTo>
                    <a:pt x="95" y="449"/>
                  </a:lnTo>
                  <a:lnTo>
                    <a:pt x="85" y="444"/>
                  </a:lnTo>
                  <a:lnTo>
                    <a:pt x="78" y="439"/>
                  </a:lnTo>
                  <a:lnTo>
                    <a:pt x="68" y="431"/>
                  </a:lnTo>
                  <a:lnTo>
                    <a:pt x="60" y="425"/>
                  </a:lnTo>
                  <a:lnTo>
                    <a:pt x="51" y="416"/>
                  </a:lnTo>
                  <a:lnTo>
                    <a:pt x="43" y="406"/>
                  </a:lnTo>
                  <a:lnTo>
                    <a:pt x="35" y="398"/>
                  </a:lnTo>
                  <a:lnTo>
                    <a:pt x="28" y="389"/>
                  </a:lnTo>
                  <a:lnTo>
                    <a:pt x="20" y="379"/>
                  </a:lnTo>
                  <a:lnTo>
                    <a:pt x="18" y="374"/>
                  </a:lnTo>
                  <a:lnTo>
                    <a:pt x="15" y="367"/>
                  </a:lnTo>
                  <a:lnTo>
                    <a:pt x="14" y="361"/>
                  </a:lnTo>
                  <a:lnTo>
                    <a:pt x="11" y="357"/>
                  </a:lnTo>
                  <a:lnTo>
                    <a:pt x="5" y="347"/>
                  </a:lnTo>
                  <a:lnTo>
                    <a:pt x="4" y="341"/>
                  </a:lnTo>
                  <a:lnTo>
                    <a:pt x="0" y="334"/>
                  </a:lnTo>
                  <a:lnTo>
                    <a:pt x="0" y="327"/>
                  </a:lnTo>
                  <a:lnTo>
                    <a:pt x="0" y="320"/>
                  </a:lnTo>
                  <a:lnTo>
                    <a:pt x="0" y="314"/>
                  </a:lnTo>
                  <a:lnTo>
                    <a:pt x="0" y="307"/>
                  </a:lnTo>
                  <a:lnTo>
                    <a:pt x="0" y="301"/>
                  </a:lnTo>
                  <a:lnTo>
                    <a:pt x="0" y="295"/>
                  </a:lnTo>
                  <a:lnTo>
                    <a:pt x="4" y="287"/>
                  </a:lnTo>
                  <a:lnTo>
                    <a:pt x="5" y="280"/>
                  </a:lnTo>
                  <a:lnTo>
                    <a:pt x="8" y="272"/>
                  </a:lnTo>
                  <a:lnTo>
                    <a:pt x="14" y="263"/>
                  </a:lnTo>
                  <a:lnTo>
                    <a:pt x="15" y="258"/>
                  </a:lnTo>
                  <a:lnTo>
                    <a:pt x="18" y="250"/>
                  </a:lnTo>
                  <a:lnTo>
                    <a:pt x="24" y="243"/>
                  </a:lnTo>
                  <a:lnTo>
                    <a:pt x="25" y="233"/>
                  </a:lnTo>
                  <a:lnTo>
                    <a:pt x="28" y="227"/>
                  </a:lnTo>
                  <a:lnTo>
                    <a:pt x="33" y="221"/>
                  </a:lnTo>
                  <a:lnTo>
                    <a:pt x="38" y="213"/>
                  </a:lnTo>
                  <a:lnTo>
                    <a:pt x="41" y="205"/>
                  </a:lnTo>
                  <a:lnTo>
                    <a:pt x="48" y="200"/>
                  </a:lnTo>
                  <a:lnTo>
                    <a:pt x="53" y="190"/>
                  </a:lnTo>
                  <a:lnTo>
                    <a:pt x="57" y="183"/>
                  </a:lnTo>
                  <a:lnTo>
                    <a:pt x="62" y="176"/>
                  </a:lnTo>
                  <a:lnTo>
                    <a:pt x="68" y="167"/>
                  </a:lnTo>
                  <a:lnTo>
                    <a:pt x="72" y="161"/>
                  </a:lnTo>
                  <a:lnTo>
                    <a:pt x="78" y="156"/>
                  </a:lnTo>
                  <a:lnTo>
                    <a:pt x="85" y="146"/>
                  </a:lnTo>
                  <a:lnTo>
                    <a:pt x="92" y="140"/>
                  </a:lnTo>
                  <a:lnTo>
                    <a:pt x="98" y="134"/>
                  </a:lnTo>
                  <a:lnTo>
                    <a:pt x="105" y="129"/>
                  </a:lnTo>
                  <a:lnTo>
                    <a:pt x="112" y="121"/>
                  </a:lnTo>
                  <a:lnTo>
                    <a:pt x="117" y="113"/>
                  </a:lnTo>
                  <a:lnTo>
                    <a:pt x="122" y="106"/>
                  </a:lnTo>
                  <a:lnTo>
                    <a:pt x="130" y="101"/>
                  </a:lnTo>
                  <a:lnTo>
                    <a:pt x="135" y="96"/>
                  </a:lnTo>
                  <a:lnTo>
                    <a:pt x="142" y="89"/>
                  </a:lnTo>
                  <a:lnTo>
                    <a:pt x="148" y="83"/>
                  </a:lnTo>
                  <a:lnTo>
                    <a:pt x="154" y="76"/>
                  </a:lnTo>
                  <a:lnTo>
                    <a:pt x="159" y="70"/>
                  </a:lnTo>
                  <a:lnTo>
                    <a:pt x="164" y="64"/>
                  </a:lnTo>
                  <a:lnTo>
                    <a:pt x="172" y="60"/>
                  </a:lnTo>
                  <a:lnTo>
                    <a:pt x="177" y="56"/>
                  </a:lnTo>
                  <a:lnTo>
                    <a:pt x="182" y="49"/>
                  </a:lnTo>
                  <a:lnTo>
                    <a:pt x="189" y="46"/>
                  </a:lnTo>
                  <a:lnTo>
                    <a:pt x="195" y="40"/>
                  </a:lnTo>
                  <a:lnTo>
                    <a:pt x="201" y="37"/>
                  </a:lnTo>
                  <a:lnTo>
                    <a:pt x="209" y="29"/>
                  </a:lnTo>
                  <a:lnTo>
                    <a:pt x="219" y="22"/>
                  </a:lnTo>
                  <a:lnTo>
                    <a:pt x="228" y="13"/>
                  </a:lnTo>
                  <a:lnTo>
                    <a:pt x="232" y="7"/>
                  </a:lnTo>
                  <a:lnTo>
                    <a:pt x="236" y="4"/>
                  </a:lnTo>
                  <a:lnTo>
                    <a:pt x="242" y="4"/>
                  </a:lnTo>
                  <a:lnTo>
                    <a:pt x="245" y="0"/>
                  </a:lnTo>
                  <a:lnTo>
                    <a:pt x="246" y="0"/>
                  </a:lnTo>
                  <a:lnTo>
                    <a:pt x="288" y="73"/>
                  </a:lnTo>
                  <a:lnTo>
                    <a:pt x="285" y="73"/>
                  </a:lnTo>
                  <a:lnTo>
                    <a:pt x="276" y="79"/>
                  </a:lnTo>
                  <a:lnTo>
                    <a:pt x="272" y="81"/>
                  </a:lnTo>
                  <a:lnTo>
                    <a:pt x="269" y="83"/>
                  </a:lnTo>
                  <a:lnTo>
                    <a:pt x="261" y="89"/>
                  </a:lnTo>
                  <a:lnTo>
                    <a:pt x="256" y="96"/>
                  </a:lnTo>
                  <a:lnTo>
                    <a:pt x="249" y="101"/>
                  </a:lnTo>
                  <a:lnTo>
                    <a:pt x="239" y="106"/>
                  </a:lnTo>
                  <a:lnTo>
                    <a:pt x="232" y="113"/>
                  </a:lnTo>
                  <a:lnTo>
                    <a:pt x="225" y="121"/>
                  </a:lnTo>
                  <a:lnTo>
                    <a:pt x="217" y="129"/>
                  </a:lnTo>
                  <a:lnTo>
                    <a:pt x="207" y="136"/>
                  </a:lnTo>
                  <a:lnTo>
                    <a:pt x="201" y="146"/>
                  </a:lnTo>
                  <a:lnTo>
                    <a:pt x="192" y="153"/>
                  </a:lnTo>
                  <a:lnTo>
                    <a:pt x="182" y="161"/>
                  </a:lnTo>
                  <a:lnTo>
                    <a:pt x="175" y="167"/>
                  </a:lnTo>
                  <a:lnTo>
                    <a:pt x="164" y="177"/>
                  </a:lnTo>
                  <a:lnTo>
                    <a:pt x="155" y="188"/>
                  </a:lnTo>
                  <a:lnTo>
                    <a:pt x="148" y="194"/>
                  </a:lnTo>
                  <a:lnTo>
                    <a:pt x="141" y="208"/>
                  </a:lnTo>
                  <a:lnTo>
                    <a:pt x="132" y="215"/>
                  </a:lnTo>
                  <a:lnTo>
                    <a:pt x="128" y="225"/>
                  </a:lnTo>
                  <a:lnTo>
                    <a:pt x="121" y="235"/>
                  </a:lnTo>
                  <a:lnTo>
                    <a:pt x="115" y="243"/>
                  </a:lnTo>
                  <a:lnTo>
                    <a:pt x="111" y="253"/>
                  </a:lnTo>
                  <a:lnTo>
                    <a:pt x="105" y="263"/>
                  </a:lnTo>
                  <a:lnTo>
                    <a:pt x="102" y="272"/>
                  </a:lnTo>
                  <a:lnTo>
                    <a:pt x="100" y="280"/>
                  </a:lnTo>
                  <a:lnTo>
                    <a:pt x="100" y="290"/>
                  </a:lnTo>
                  <a:lnTo>
                    <a:pt x="100" y="297"/>
                  </a:lnTo>
                  <a:lnTo>
                    <a:pt x="100" y="305"/>
                  </a:lnTo>
                  <a:lnTo>
                    <a:pt x="100" y="312"/>
                  </a:lnTo>
                  <a:lnTo>
                    <a:pt x="102" y="320"/>
                  </a:lnTo>
                  <a:lnTo>
                    <a:pt x="102" y="327"/>
                  </a:lnTo>
                  <a:lnTo>
                    <a:pt x="105" y="330"/>
                  </a:lnTo>
                  <a:lnTo>
                    <a:pt x="108" y="338"/>
                  </a:lnTo>
                  <a:lnTo>
                    <a:pt x="111" y="341"/>
                  </a:lnTo>
                  <a:lnTo>
                    <a:pt x="115" y="347"/>
                  </a:lnTo>
                  <a:lnTo>
                    <a:pt x="121" y="354"/>
                  </a:lnTo>
                  <a:lnTo>
                    <a:pt x="128" y="361"/>
                  </a:lnTo>
                  <a:lnTo>
                    <a:pt x="135" y="367"/>
                  </a:lnTo>
                  <a:lnTo>
                    <a:pt x="144" y="369"/>
                  </a:lnTo>
                  <a:lnTo>
                    <a:pt x="154" y="371"/>
                  </a:lnTo>
                  <a:lnTo>
                    <a:pt x="162" y="371"/>
                  </a:lnTo>
                  <a:lnTo>
                    <a:pt x="172" y="371"/>
                  </a:lnTo>
                  <a:lnTo>
                    <a:pt x="182" y="371"/>
                  </a:lnTo>
                  <a:lnTo>
                    <a:pt x="192" y="369"/>
                  </a:lnTo>
                  <a:lnTo>
                    <a:pt x="201" y="367"/>
                  </a:lnTo>
                  <a:lnTo>
                    <a:pt x="209" y="365"/>
                  </a:lnTo>
                  <a:lnTo>
                    <a:pt x="219" y="361"/>
                  </a:lnTo>
                  <a:lnTo>
                    <a:pt x="225" y="354"/>
                  </a:lnTo>
                  <a:lnTo>
                    <a:pt x="232" y="347"/>
                  </a:lnTo>
                  <a:lnTo>
                    <a:pt x="234" y="341"/>
                  </a:lnTo>
                  <a:lnTo>
                    <a:pt x="236" y="338"/>
                  </a:lnTo>
                  <a:lnTo>
                    <a:pt x="239" y="330"/>
                  </a:lnTo>
                  <a:lnTo>
                    <a:pt x="245" y="327"/>
                  </a:lnTo>
                  <a:lnTo>
                    <a:pt x="246" y="320"/>
                  </a:lnTo>
                  <a:lnTo>
                    <a:pt x="249" y="312"/>
                  </a:lnTo>
                  <a:lnTo>
                    <a:pt x="252" y="305"/>
                  </a:lnTo>
                  <a:lnTo>
                    <a:pt x="255" y="297"/>
                  </a:lnTo>
                  <a:lnTo>
                    <a:pt x="255" y="290"/>
                  </a:lnTo>
                  <a:lnTo>
                    <a:pt x="256" y="285"/>
                  </a:lnTo>
                  <a:lnTo>
                    <a:pt x="259" y="278"/>
                  </a:lnTo>
                  <a:lnTo>
                    <a:pt x="261" y="272"/>
                  </a:lnTo>
                  <a:lnTo>
                    <a:pt x="265" y="263"/>
                  </a:lnTo>
                  <a:lnTo>
                    <a:pt x="265" y="254"/>
                  </a:lnTo>
                  <a:lnTo>
                    <a:pt x="265" y="248"/>
                  </a:lnTo>
                  <a:lnTo>
                    <a:pt x="266" y="240"/>
                  </a:lnTo>
                  <a:lnTo>
                    <a:pt x="269" y="233"/>
                  </a:lnTo>
                  <a:lnTo>
                    <a:pt x="269" y="225"/>
                  </a:lnTo>
                  <a:lnTo>
                    <a:pt x="269" y="221"/>
                  </a:lnTo>
                  <a:lnTo>
                    <a:pt x="272" y="215"/>
                  </a:lnTo>
                  <a:lnTo>
                    <a:pt x="272" y="208"/>
                  </a:lnTo>
                  <a:lnTo>
                    <a:pt x="272" y="200"/>
                  </a:lnTo>
                  <a:lnTo>
                    <a:pt x="274" y="194"/>
                  </a:lnTo>
                  <a:lnTo>
                    <a:pt x="274" y="190"/>
                  </a:lnTo>
                  <a:lnTo>
                    <a:pt x="276" y="177"/>
                  </a:lnTo>
                  <a:lnTo>
                    <a:pt x="279" y="173"/>
                  </a:lnTo>
                  <a:lnTo>
                    <a:pt x="279" y="166"/>
                  </a:lnTo>
                  <a:lnTo>
                    <a:pt x="279" y="161"/>
                  </a:lnTo>
                  <a:lnTo>
                    <a:pt x="282" y="153"/>
                  </a:lnTo>
                  <a:lnTo>
                    <a:pt x="282" y="146"/>
                  </a:lnTo>
                  <a:lnTo>
                    <a:pt x="285" y="143"/>
                  </a:lnTo>
                  <a:lnTo>
                    <a:pt x="285" y="136"/>
                  </a:lnTo>
                  <a:lnTo>
                    <a:pt x="285" y="130"/>
                  </a:lnTo>
                  <a:lnTo>
                    <a:pt x="288" y="124"/>
                  </a:lnTo>
                  <a:lnTo>
                    <a:pt x="288" y="116"/>
                  </a:lnTo>
                  <a:lnTo>
                    <a:pt x="288" y="109"/>
                  </a:lnTo>
                  <a:lnTo>
                    <a:pt x="288" y="103"/>
                  </a:lnTo>
                  <a:lnTo>
                    <a:pt x="288" y="103"/>
                  </a:lnTo>
                  <a:lnTo>
                    <a:pt x="312" y="70"/>
                  </a:lnTo>
                  <a:lnTo>
                    <a:pt x="312" y="7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91"/>
            <p:cNvSpPr>
              <a:spLocks/>
            </p:cNvSpPr>
            <p:nvPr/>
          </p:nvSpPr>
          <p:spPr bwMode="auto">
            <a:xfrm>
              <a:off x="603655" y="2721332"/>
              <a:ext cx="144168" cy="75047"/>
            </a:xfrm>
            <a:custGeom>
              <a:avLst/>
              <a:gdLst>
                <a:gd name="T0" fmla="*/ 65 w 438"/>
                <a:gd name="T1" fmla="*/ 2 h 226"/>
                <a:gd name="T2" fmla="*/ 80 w 438"/>
                <a:gd name="T3" fmla="*/ 12 h 226"/>
                <a:gd name="T4" fmla="*/ 90 w 438"/>
                <a:gd name="T5" fmla="*/ 16 h 226"/>
                <a:gd name="T6" fmla="*/ 102 w 438"/>
                <a:gd name="T7" fmla="*/ 23 h 226"/>
                <a:gd name="T8" fmla="*/ 114 w 438"/>
                <a:gd name="T9" fmla="*/ 30 h 226"/>
                <a:gd name="T10" fmla="*/ 129 w 438"/>
                <a:gd name="T11" fmla="*/ 42 h 226"/>
                <a:gd name="T12" fmla="*/ 144 w 438"/>
                <a:gd name="T13" fmla="*/ 49 h 226"/>
                <a:gd name="T14" fmla="*/ 160 w 438"/>
                <a:gd name="T15" fmla="*/ 56 h 226"/>
                <a:gd name="T16" fmla="*/ 174 w 438"/>
                <a:gd name="T17" fmla="*/ 63 h 226"/>
                <a:gd name="T18" fmla="*/ 189 w 438"/>
                <a:gd name="T19" fmla="*/ 72 h 226"/>
                <a:gd name="T20" fmla="*/ 201 w 438"/>
                <a:gd name="T21" fmla="*/ 73 h 226"/>
                <a:gd name="T22" fmla="*/ 220 w 438"/>
                <a:gd name="T23" fmla="*/ 82 h 226"/>
                <a:gd name="T24" fmla="*/ 231 w 438"/>
                <a:gd name="T25" fmla="*/ 82 h 226"/>
                <a:gd name="T26" fmla="*/ 241 w 438"/>
                <a:gd name="T27" fmla="*/ 83 h 226"/>
                <a:gd name="T28" fmla="*/ 259 w 438"/>
                <a:gd name="T29" fmla="*/ 82 h 226"/>
                <a:gd name="T30" fmla="*/ 277 w 438"/>
                <a:gd name="T31" fmla="*/ 82 h 226"/>
                <a:gd name="T32" fmla="*/ 294 w 438"/>
                <a:gd name="T33" fmla="*/ 79 h 226"/>
                <a:gd name="T34" fmla="*/ 310 w 438"/>
                <a:gd name="T35" fmla="*/ 79 h 226"/>
                <a:gd name="T36" fmla="*/ 324 w 438"/>
                <a:gd name="T37" fmla="*/ 79 h 226"/>
                <a:gd name="T38" fmla="*/ 338 w 438"/>
                <a:gd name="T39" fmla="*/ 79 h 226"/>
                <a:gd name="T40" fmla="*/ 351 w 438"/>
                <a:gd name="T41" fmla="*/ 82 h 226"/>
                <a:gd name="T42" fmla="*/ 365 w 438"/>
                <a:gd name="T43" fmla="*/ 92 h 226"/>
                <a:gd name="T44" fmla="*/ 375 w 438"/>
                <a:gd name="T45" fmla="*/ 102 h 226"/>
                <a:gd name="T46" fmla="*/ 391 w 438"/>
                <a:gd name="T47" fmla="*/ 114 h 226"/>
                <a:gd name="T48" fmla="*/ 401 w 438"/>
                <a:gd name="T49" fmla="*/ 129 h 226"/>
                <a:gd name="T50" fmla="*/ 413 w 438"/>
                <a:gd name="T51" fmla="*/ 144 h 226"/>
                <a:gd name="T52" fmla="*/ 421 w 438"/>
                <a:gd name="T53" fmla="*/ 157 h 226"/>
                <a:gd name="T54" fmla="*/ 430 w 438"/>
                <a:gd name="T55" fmla="*/ 169 h 226"/>
                <a:gd name="T56" fmla="*/ 438 w 438"/>
                <a:gd name="T57" fmla="*/ 179 h 226"/>
                <a:gd name="T58" fmla="*/ 374 w 438"/>
                <a:gd name="T59" fmla="*/ 223 h 226"/>
                <a:gd name="T60" fmla="*/ 370 w 438"/>
                <a:gd name="T61" fmla="*/ 207 h 226"/>
                <a:gd name="T62" fmla="*/ 365 w 438"/>
                <a:gd name="T63" fmla="*/ 199 h 226"/>
                <a:gd name="T64" fmla="*/ 364 w 438"/>
                <a:gd name="T65" fmla="*/ 186 h 226"/>
                <a:gd name="T66" fmla="*/ 358 w 438"/>
                <a:gd name="T67" fmla="*/ 173 h 226"/>
                <a:gd name="T68" fmla="*/ 351 w 438"/>
                <a:gd name="T69" fmla="*/ 160 h 226"/>
                <a:gd name="T70" fmla="*/ 341 w 438"/>
                <a:gd name="T71" fmla="*/ 153 h 226"/>
                <a:gd name="T72" fmla="*/ 328 w 438"/>
                <a:gd name="T73" fmla="*/ 152 h 226"/>
                <a:gd name="T74" fmla="*/ 318 w 438"/>
                <a:gd name="T75" fmla="*/ 153 h 226"/>
                <a:gd name="T76" fmla="*/ 310 w 438"/>
                <a:gd name="T77" fmla="*/ 159 h 226"/>
                <a:gd name="T78" fmla="*/ 298 w 438"/>
                <a:gd name="T79" fmla="*/ 169 h 226"/>
                <a:gd name="T80" fmla="*/ 286 w 438"/>
                <a:gd name="T81" fmla="*/ 176 h 226"/>
                <a:gd name="T82" fmla="*/ 271 w 438"/>
                <a:gd name="T83" fmla="*/ 184 h 226"/>
                <a:gd name="T84" fmla="*/ 257 w 438"/>
                <a:gd name="T85" fmla="*/ 189 h 226"/>
                <a:gd name="T86" fmla="*/ 244 w 438"/>
                <a:gd name="T87" fmla="*/ 189 h 226"/>
                <a:gd name="T88" fmla="*/ 231 w 438"/>
                <a:gd name="T89" fmla="*/ 186 h 226"/>
                <a:gd name="T90" fmla="*/ 221 w 438"/>
                <a:gd name="T91" fmla="*/ 184 h 226"/>
                <a:gd name="T92" fmla="*/ 204 w 438"/>
                <a:gd name="T93" fmla="*/ 179 h 226"/>
                <a:gd name="T94" fmla="*/ 189 w 438"/>
                <a:gd name="T95" fmla="*/ 173 h 226"/>
                <a:gd name="T96" fmla="*/ 174 w 438"/>
                <a:gd name="T97" fmla="*/ 166 h 226"/>
                <a:gd name="T98" fmla="*/ 154 w 438"/>
                <a:gd name="T99" fmla="*/ 157 h 226"/>
                <a:gd name="T100" fmla="*/ 137 w 438"/>
                <a:gd name="T101" fmla="*/ 146 h 226"/>
                <a:gd name="T102" fmla="*/ 114 w 438"/>
                <a:gd name="T103" fmla="*/ 136 h 226"/>
                <a:gd name="T104" fmla="*/ 96 w 438"/>
                <a:gd name="T105" fmla="*/ 126 h 226"/>
                <a:gd name="T106" fmla="*/ 80 w 438"/>
                <a:gd name="T107" fmla="*/ 116 h 226"/>
                <a:gd name="T108" fmla="*/ 63 w 438"/>
                <a:gd name="T109" fmla="*/ 106 h 226"/>
                <a:gd name="T110" fmla="*/ 45 w 438"/>
                <a:gd name="T111" fmla="*/ 96 h 226"/>
                <a:gd name="T112" fmla="*/ 30 w 438"/>
                <a:gd name="T113" fmla="*/ 87 h 226"/>
                <a:gd name="T114" fmla="*/ 18 w 438"/>
                <a:gd name="T115" fmla="*/ 83 h 226"/>
                <a:gd name="T116" fmla="*/ 9 w 438"/>
                <a:gd name="T117" fmla="*/ 79 h 226"/>
                <a:gd name="T118" fmla="*/ 0 w 438"/>
                <a:gd name="T119" fmla="*/ 72 h 226"/>
                <a:gd name="T120" fmla="*/ 60 w 438"/>
                <a:gd name="T1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8" h="226">
                  <a:moveTo>
                    <a:pt x="60" y="0"/>
                  </a:moveTo>
                  <a:lnTo>
                    <a:pt x="65" y="2"/>
                  </a:lnTo>
                  <a:lnTo>
                    <a:pt x="70" y="8"/>
                  </a:lnTo>
                  <a:lnTo>
                    <a:pt x="80" y="12"/>
                  </a:lnTo>
                  <a:lnTo>
                    <a:pt x="83" y="15"/>
                  </a:lnTo>
                  <a:lnTo>
                    <a:pt x="90" y="16"/>
                  </a:lnTo>
                  <a:lnTo>
                    <a:pt x="96" y="19"/>
                  </a:lnTo>
                  <a:lnTo>
                    <a:pt x="102" y="23"/>
                  </a:lnTo>
                  <a:lnTo>
                    <a:pt x="107" y="27"/>
                  </a:lnTo>
                  <a:lnTo>
                    <a:pt x="114" y="30"/>
                  </a:lnTo>
                  <a:lnTo>
                    <a:pt x="123" y="36"/>
                  </a:lnTo>
                  <a:lnTo>
                    <a:pt x="129" y="42"/>
                  </a:lnTo>
                  <a:lnTo>
                    <a:pt x="137" y="45"/>
                  </a:lnTo>
                  <a:lnTo>
                    <a:pt x="144" y="49"/>
                  </a:lnTo>
                  <a:lnTo>
                    <a:pt x="153" y="52"/>
                  </a:lnTo>
                  <a:lnTo>
                    <a:pt x="160" y="56"/>
                  </a:lnTo>
                  <a:lnTo>
                    <a:pt x="167" y="60"/>
                  </a:lnTo>
                  <a:lnTo>
                    <a:pt x="174" y="63"/>
                  </a:lnTo>
                  <a:lnTo>
                    <a:pt x="182" y="66"/>
                  </a:lnTo>
                  <a:lnTo>
                    <a:pt x="189" y="72"/>
                  </a:lnTo>
                  <a:lnTo>
                    <a:pt x="199" y="72"/>
                  </a:lnTo>
                  <a:lnTo>
                    <a:pt x="201" y="73"/>
                  </a:lnTo>
                  <a:lnTo>
                    <a:pt x="211" y="79"/>
                  </a:lnTo>
                  <a:lnTo>
                    <a:pt x="220" y="82"/>
                  </a:lnTo>
                  <a:lnTo>
                    <a:pt x="224" y="82"/>
                  </a:lnTo>
                  <a:lnTo>
                    <a:pt x="231" y="82"/>
                  </a:lnTo>
                  <a:lnTo>
                    <a:pt x="234" y="83"/>
                  </a:lnTo>
                  <a:lnTo>
                    <a:pt x="241" y="83"/>
                  </a:lnTo>
                  <a:lnTo>
                    <a:pt x="250" y="83"/>
                  </a:lnTo>
                  <a:lnTo>
                    <a:pt x="259" y="82"/>
                  </a:lnTo>
                  <a:lnTo>
                    <a:pt x="269" y="82"/>
                  </a:lnTo>
                  <a:lnTo>
                    <a:pt x="277" y="82"/>
                  </a:lnTo>
                  <a:lnTo>
                    <a:pt x="284" y="79"/>
                  </a:lnTo>
                  <a:lnTo>
                    <a:pt x="294" y="79"/>
                  </a:lnTo>
                  <a:lnTo>
                    <a:pt x="301" y="79"/>
                  </a:lnTo>
                  <a:lnTo>
                    <a:pt x="310" y="79"/>
                  </a:lnTo>
                  <a:lnTo>
                    <a:pt x="316" y="79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8" y="79"/>
                  </a:lnTo>
                  <a:lnTo>
                    <a:pt x="343" y="79"/>
                  </a:lnTo>
                  <a:lnTo>
                    <a:pt x="351" y="82"/>
                  </a:lnTo>
                  <a:lnTo>
                    <a:pt x="355" y="87"/>
                  </a:lnTo>
                  <a:lnTo>
                    <a:pt x="365" y="92"/>
                  </a:lnTo>
                  <a:lnTo>
                    <a:pt x="370" y="96"/>
                  </a:lnTo>
                  <a:lnTo>
                    <a:pt x="375" y="102"/>
                  </a:lnTo>
                  <a:lnTo>
                    <a:pt x="384" y="106"/>
                  </a:lnTo>
                  <a:lnTo>
                    <a:pt x="391" y="114"/>
                  </a:lnTo>
                  <a:lnTo>
                    <a:pt x="397" y="120"/>
                  </a:lnTo>
                  <a:lnTo>
                    <a:pt x="401" y="129"/>
                  </a:lnTo>
                  <a:lnTo>
                    <a:pt x="408" y="136"/>
                  </a:lnTo>
                  <a:lnTo>
                    <a:pt x="413" y="144"/>
                  </a:lnTo>
                  <a:lnTo>
                    <a:pt x="415" y="152"/>
                  </a:lnTo>
                  <a:lnTo>
                    <a:pt x="421" y="157"/>
                  </a:lnTo>
                  <a:lnTo>
                    <a:pt x="427" y="160"/>
                  </a:lnTo>
                  <a:lnTo>
                    <a:pt x="430" y="169"/>
                  </a:lnTo>
                  <a:lnTo>
                    <a:pt x="435" y="176"/>
                  </a:lnTo>
                  <a:lnTo>
                    <a:pt x="438" y="179"/>
                  </a:lnTo>
                  <a:lnTo>
                    <a:pt x="375" y="226"/>
                  </a:lnTo>
                  <a:lnTo>
                    <a:pt x="374" y="223"/>
                  </a:lnTo>
                  <a:lnTo>
                    <a:pt x="374" y="217"/>
                  </a:lnTo>
                  <a:lnTo>
                    <a:pt x="370" y="207"/>
                  </a:lnTo>
                  <a:lnTo>
                    <a:pt x="370" y="203"/>
                  </a:lnTo>
                  <a:lnTo>
                    <a:pt x="365" y="199"/>
                  </a:lnTo>
                  <a:lnTo>
                    <a:pt x="365" y="190"/>
                  </a:lnTo>
                  <a:lnTo>
                    <a:pt x="364" y="186"/>
                  </a:lnTo>
                  <a:lnTo>
                    <a:pt x="361" y="179"/>
                  </a:lnTo>
                  <a:lnTo>
                    <a:pt x="358" y="173"/>
                  </a:lnTo>
                  <a:lnTo>
                    <a:pt x="355" y="169"/>
                  </a:lnTo>
                  <a:lnTo>
                    <a:pt x="351" y="160"/>
                  </a:lnTo>
                  <a:lnTo>
                    <a:pt x="346" y="159"/>
                  </a:lnTo>
                  <a:lnTo>
                    <a:pt x="341" y="153"/>
                  </a:lnTo>
                  <a:lnTo>
                    <a:pt x="337" y="153"/>
                  </a:lnTo>
                  <a:lnTo>
                    <a:pt x="328" y="152"/>
                  </a:lnTo>
                  <a:lnTo>
                    <a:pt x="327" y="152"/>
                  </a:lnTo>
                  <a:lnTo>
                    <a:pt x="318" y="153"/>
                  </a:lnTo>
                  <a:lnTo>
                    <a:pt x="313" y="157"/>
                  </a:lnTo>
                  <a:lnTo>
                    <a:pt x="310" y="159"/>
                  </a:lnTo>
                  <a:lnTo>
                    <a:pt x="304" y="163"/>
                  </a:lnTo>
                  <a:lnTo>
                    <a:pt x="298" y="169"/>
                  </a:lnTo>
                  <a:lnTo>
                    <a:pt x="294" y="173"/>
                  </a:lnTo>
                  <a:lnTo>
                    <a:pt x="286" y="176"/>
                  </a:lnTo>
                  <a:lnTo>
                    <a:pt x="281" y="180"/>
                  </a:lnTo>
                  <a:lnTo>
                    <a:pt x="271" y="184"/>
                  </a:lnTo>
                  <a:lnTo>
                    <a:pt x="267" y="186"/>
                  </a:lnTo>
                  <a:lnTo>
                    <a:pt x="257" y="189"/>
                  </a:lnTo>
                  <a:lnTo>
                    <a:pt x="250" y="189"/>
                  </a:lnTo>
                  <a:lnTo>
                    <a:pt x="244" y="189"/>
                  </a:lnTo>
                  <a:lnTo>
                    <a:pt x="240" y="189"/>
                  </a:lnTo>
                  <a:lnTo>
                    <a:pt x="231" y="186"/>
                  </a:lnTo>
                  <a:lnTo>
                    <a:pt x="226" y="186"/>
                  </a:lnTo>
                  <a:lnTo>
                    <a:pt x="221" y="184"/>
                  </a:lnTo>
                  <a:lnTo>
                    <a:pt x="214" y="180"/>
                  </a:lnTo>
                  <a:lnTo>
                    <a:pt x="204" y="179"/>
                  </a:lnTo>
                  <a:lnTo>
                    <a:pt x="199" y="176"/>
                  </a:lnTo>
                  <a:lnTo>
                    <a:pt x="189" y="173"/>
                  </a:lnTo>
                  <a:lnTo>
                    <a:pt x="182" y="169"/>
                  </a:lnTo>
                  <a:lnTo>
                    <a:pt x="174" y="166"/>
                  </a:lnTo>
                  <a:lnTo>
                    <a:pt x="166" y="160"/>
                  </a:lnTo>
                  <a:lnTo>
                    <a:pt x="154" y="157"/>
                  </a:lnTo>
                  <a:lnTo>
                    <a:pt x="147" y="152"/>
                  </a:lnTo>
                  <a:lnTo>
                    <a:pt x="137" y="146"/>
                  </a:lnTo>
                  <a:lnTo>
                    <a:pt x="127" y="142"/>
                  </a:lnTo>
                  <a:lnTo>
                    <a:pt x="114" y="136"/>
                  </a:lnTo>
                  <a:lnTo>
                    <a:pt x="107" y="132"/>
                  </a:lnTo>
                  <a:lnTo>
                    <a:pt x="96" y="126"/>
                  </a:lnTo>
                  <a:lnTo>
                    <a:pt x="90" y="120"/>
                  </a:lnTo>
                  <a:lnTo>
                    <a:pt x="80" y="116"/>
                  </a:lnTo>
                  <a:lnTo>
                    <a:pt x="70" y="112"/>
                  </a:lnTo>
                  <a:lnTo>
                    <a:pt x="63" y="106"/>
                  </a:lnTo>
                  <a:lnTo>
                    <a:pt x="55" y="104"/>
                  </a:lnTo>
                  <a:lnTo>
                    <a:pt x="45" y="96"/>
                  </a:lnTo>
                  <a:lnTo>
                    <a:pt x="37" y="93"/>
                  </a:lnTo>
                  <a:lnTo>
                    <a:pt x="30" y="87"/>
                  </a:lnTo>
                  <a:lnTo>
                    <a:pt x="26" y="87"/>
                  </a:lnTo>
                  <a:lnTo>
                    <a:pt x="18" y="83"/>
                  </a:lnTo>
                  <a:lnTo>
                    <a:pt x="16" y="82"/>
                  </a:lnTo>
                  <a:lnTo>
                    <a:pt x="9" y="79"/>
                  </a:lnTo>
                  <a:lnTo>
                    <a:pt x="6" y="76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6" name="Group 125"/>
          <p:cNvGrpSpPr/>
          <p:nvPr userDrawn="1">
            <p:custDataLst>
              <p:tags r:id="rId8"/>
            </p:custDataLst>
          </p:nvPr>
        </p:nvGrpSpPr>
        <p:grpSpPr>
          <a:xfrm>
            <a:off x="3199968" y="4693185"/>
            <a:ext cx="813921" cy="813921"/>
            <a:chOff x="4445138" y="4037013"/>
            <a:chExt cx="1198461" cy="1198461"/>
          </a:xfrm>
        </p:grpSpPr>
        <p:sp>
          <p:nvSpPr>
            <p:cNvPr id="127" name="Oval 126"/>
            <p:cNvSpPr/>
            <p:nvPr userDrawn="1"/>
          </p:nvSpPr>
          <p:spPr>
            <a:xfrm>
              <a:off x="4445138" y="4037013"/>
              <a:ext cx="1198461" cy="1198461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 6"/>
            <p:cNvSpPr>
              <a:spLocks/>
            </p:cNvSpPr>
            <p:nvPr userDrawn="1"/>
          </p:nvSpPr>
          <p:spPr bwMode="auto">
            <a:xfrm>
              <a:off x="4470117" y="4061992"/>
              <a:ext cx="1148505" cy="1148505"/>
            </a:xfrm>
            <a:custGeom>
              <a:avLst/>
              <a:gdLst>
                <a:gd name="T0" fmla="*/ 595 w 1383"/>
                <a:gd name="T1" fmla="*/ 284 h 1384"/>
                <a:gd name="T2" fmla="*/ 517 w 1383"/>
                <a:gd name="T3" fmla="*/ 307 h 1384"/>
                <a:gd name="T4" fmla="*/ 443 w 1383"/>
                <a:gd name="T5" fmla="*/ 371 h 1384"/>
                <a:gd name="T6" fmla="*/ 410 w 1383"/>
                <a:gd name="T7" fmla="*/ 445 h 1384"/>
                <a:gd name="T8" fmla="*/ 406 w 1383"/>
                <a:gd name="T9" fmla="*/ 526 h 1384"/>
                <a:gd name="T10" fmla="*/ 434 w 1383"/>
                <a:gd name="T11" fmla="*/ 609 h 1384"/>
                <a:gd name="T12" fmla="*/ 490 w 1383"/>
                <a:gd name="T13" fmla="*/ 665 h 1384"/>
                <a:gd name="T14" fmla="*/ 560 w 1383"/>
                <a:gd name="T15" fmla="*/ 703 h 1384"/>
                <a:gd name="T16" fmla="*/ 644 w 1383"/>
                <a:gd name="T17" fmla="*/ 737 h 1384"/>
                <a:gd name="T18" fmla="*/ 727 w 1383"/>
                <a:gd name="T19" fmla="*/ 771 h 1384"/>
                <a:gd name="T20" fmla="*/ 772 w 1383"/>
                <a:gd name="T21" fmla="*/ 813 h 1384"/>
                <a:gd name="T22" fmla="*/ 784 w 1383"/>
                <a:gd name="T23" fmla="*/ 891 h 1384"/>
                <a:gd name="T24" fmla="*/ 735 w 1383"/>
                <a:gd name="T25" fmla="*/ 952 h 1384"/>
                <a:gd name="T26" fmla="*/ 659 w 1383"/>
                <a:gd name="T27" fmla="*/ 965 h 1384"/>
                <a:gd name="T28" fmla="*/ 594 w 1383"/>
                <a:gd name="T29" fmla="*/ 940 h 1384"/>
                <a:gd name="T30" fmla="*/ 549 w 1383"/>
                <a:gd name="T31" fmla="*/ 889 h 1384"/>
                <a:gd name="T32" fmla="*/ 528 w 1383"/>
                <a:gd name="T33" fmla="*/ 829 h 1384"/>
                <a:gd name="T34" fmla="*/ 403 w 1383"/>
                <a:gd name="T35" fmla="*/ 794 h 1384"/>
                <a:gd name="T36" fmla="*/ 531 w 1383"/>
                <a:gd name="T37" fmla="*/ 1010 h 1384"/>
                <a:gd name="T38" fmla="*/ 568 w 1383"/>
                <a:gd name="T39" fmla="*/ 1046 h 1384"/>
                <a:gd name="T40" fmla="*/ 610 w 1383"/>
                <a:gd name="T41" fmla="*/ 1194 h 1384"/>
                <a:gd name="T42" fmla="*/ 770 w 1383"/>
                <a:gd name="T43" fmla="*/ 1072 h 1384"/>
                <a:gd name="T44" fmla="*/ 844 w 1383"/>
                <a:gd name="T45" fmla="*/ 1040 h 1384"/>
                <a:gd name="T46" fmla="*/ 900 w 1383"/>
                <a:gd name="T47" fmla="*/ 980 h 1384"/>
                <a:gd name="T48" fmla="*/ 930 w 1383"/>
                <a:gd name="T49" fmla="*/ 900 h 1384"/>
                <a:gd name="T50" fmla="*/ 932 w 1383"/>
                <a:gd name="T51" fmla="*/ 822 h 1384"/>
                <a:gd name="T52" fmla="*/ 914 w 1383"/>
                <a:gd name="T53" fmla="*/ 754 h 1384"/>
                <a:gd name="T54" fmla="*/ 883 w 1383"/>
                <a:gd name="T55" fmla="*/ 706 h 1384"/>
                <a:gd name="T56" fmla="*/ 842 w 1383"/>
                <a:gd name="T57" fmla="*/ 671 h 1384"/>
                <a:gd name="T58" fmla="*/ 791 w 1383"/>
                <a:gd name="T59" fmla="*/ 642 h 1384"/>
                <a:gd name="T60" fmla="*/ 727 w 1383"/>
                <a:gd name="T61" fmla="*/ 616 h 1384"/>
                <a:gd name="T62" fmla="*/ 637 w 1383"/>
                <a:gd name="T63" fmla="*/ 579 h 1384"/>
                <a:gd name="T64" fmla="*/ 564 w 1383"/>
                <a:gd name="T65" fmla="*/ 525 h 1384"/>
                <a:gd name="T66" fmla="*/ 558 w 1383"/>
                <a:gd name="T67" fmla="*/ 456 h 1384"/>
                <a:gd name="T68" fmla="*/ 607 w 1383"/>
                <a:gd name="T69" fmla="*/ 408 h 1384"/>
                <a:gd name="T70" fmla="*/ 688 w 1383"/>
                <a:gd name="T71" fmla="*/ 404 h 1384"/>
                <a:gd name="T72" fmla="*/ 736 w 1383"/>
                <a:gd name="T73" fmla="*/ 427 h 1384"/>
                <a:gd name="T74" fmla="*/ 771 w 1383"/>
                <a:gd name="T75" fmla="*/ 467 h 1384"/>
                <a:gd name="T76" fmla="*/ 793 w 1383"/>
                <a:gd name="T77" fmla="*/ 529 h 1384"/>
                <a:gd name="T78" fmla="*/ 919 w 1383"/>
                <a:gd name="T79" fmla="*/ 298 h 1384"/>
                <a:gd name="T80" fmla="*/ 785 w 1383"/>
                <a:gd name="T81" fmla="*/ 336 h 1384"/>
                <a:gd name="T82" fmla="*/ 754 w 1383"/>
                <a:gd name="T83" fmla="*/ 309 h 1384"/>
                <a:gd name="T84" fmla="*/ 645 w 1383"/>
                <a:gd name="T85" fmla="*/ 171 h 1384"/>
                <a:gd name="T86" fmla="*/ 605 w 1383"/>
                <a:gd name="T87" fmla="*/ 6 h 1384"/>
                <a:gd name="T88" fmla="*/ 674 w 1383"/>
                <a:gd name="T89" fmla="*/ 0 h 1384"/>
                <a:gd name="T90" fmla="*/ 897 w 1383"/>
                <a:gd name="T91" fmla="*/ 31 h 1384"/>
                <a:gd name="T92" fmla="*/ 1132 w 1383"/>
                <a:gd name="T93" fmla="*/ 158 h 1384"/>
                <a:gd name="T94" fmla="*/ 1300 w 1383"/>
                <a:gd name="T95" fmla="*/ 362 h 1384"/>
                <a:gd name="T96" fmla="*/ 1380 w 1383"/>
                <a:gd name="T97" fmla="*/ 621 h 1384"/>
                <a:gd name="T98" fmla="*/ 1352 w 1383"/>
                <a:gd name="T99" fmla="*/ 898 h 1384"/>
                <a:gd name="T100" fmla="*/ 1225 w 1383"/>
                <a:gd name="T101" fmla="*/ 1132 h 1384"/>
                <a:gd name="T102" fmla="*/ 1021 w 1383"/>
                <a:gd name="T103" fmla="*/ 1300 h 1384"/>
                <a:gd name="T104" fmla="*/ 762 w 1383"/>
                <a:gd name="T105" fmla="*/ 1381 h 1384"/>
                <a:gd name="T106" fmla="*/ 486 w 1383"/>
                <a:gd name="T107" fmla="*/ 1353 h 1384"/>
                <a:gd name="T108" fmla="*/ 251 w 1383"/>
                <a:gd name="T109" fmla="*/ 1227 h 1384"/>
                <a:gd name="T110" fmla="*/ 83 w 1383"/>
                <a:gd name="T111" fmla="*/ 1023 h 1384"/>
                <a:gd name="T112" fmla="*/ 3 w 1383"/>
                <a:gd name="T113" fmla="*/ 762 h 1384"/>
                <a:gd name="T114" fmla="*/ 24 w 1383"/>
                <a:gd name="T115" fmla="*/ 511 h 1384"/>
                <a:gd name="T116" fmla="*/ 123 w 1383"/>
                <a:gd name="T117" fmla="*/ 298 h 1384"/>
                <a:gd name="T118" fmla="*/ 286 w 1383"/>
                <a:gd name="T119" fmla="*/ 132 h 1384"/>
                <a:gd name="T120" fmla="*/ 497 w 1383"/>
                <a:gd name="T121" fmla="*/ 28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83" h="1384">
                  <a:moveTo>
                    <a:pt x="645" y="171"/>
                  </a:moveTo>
                  <a:lnTo>
                    <a:pt x="610" y="171"/>
                  </a:lnTo>
                  <a:lnTo>
                    <a:pt x="610" y="282"/>
                  </a:lnTo>
                  <a:lnTo>
                    <a:pt x="595" y="284"/>
                  </a:lnTo>
                  <a:lnTo>
                    <a:pt x="576" y="287"/>
                  </a:lnTo>
                  <a:lnTo>
                    <a:pt x="558" y="292"/>
                  </a:lnTo>
                  <a:lnTo>
                    <a:pt x="538" y="299"/>
                  </a:lnTo>
                  <a:lnTo>
                    <a:pt x="517" y="307"/>
                  </a:lnTo>
                  <a:lnTo>
                    <a:pt x="497" y="320"/>
                  </a:lnTo>
                  <a:lnTo>
                    <a:pt x="476" y="335"/>
                  </a:lnTo>
                  <a:lnTo>
                    <a:pt x="456" y="354"/>
                  </a:lnTo>
                  <a:lnTo>
                    <a:pt x="443" y="371"/>
                  </a:lnTo>
                  <a:lnTo>
                    <a:pt x="432" y="390"/>
                  </a:lnTo>
                  <a:lnTo>
                    <a:pt x="423" y="408"/>
                  </a:lnTo>
                  <a:lnTo>
                    <a:pt x="416" y="427"/>
                  </a:lnTo>
                  <a:lnTo>
                    <a:pt x="410" y="445"/>
                  </a:lnTo>
                  <a:lnTo>
                    <a:pt x="407" y="464"/>
                  </a:lnTo>
                  <a:lnTo>
                    <a:pt x="406" y="482"/>
                  </a:lnTo>
                  <a:lnTo>
                    <a:pt x="404" y="500"/>
                  </a:lnTo>
                  <a:lnTo>
                    <a:pt x="406" y="526"/>
                  </a:lnTo>
                  <a:lnTo>
                    <a:pt x="409" y="550"/>
                  </a:lnTo>
                  <a:lnTo>
                    <a:pt x="416" y="572"/>
                  </a:lnTo>
                  <a:lnTo>
                    <a:pt x="424" y="592"/>
                  </a:lnTo>
                  <a:lnTo>
                    <a:pt x="434" y="609"/>
                  </a:lnTo>
                  <a:lnTo>
                    <a:pt x="446" y="625"/>
                  </a:lnTo>
                  <a:lnTo>
                    <a:pt x="459" y="640"/>
                  </a:lnTo>
                  <a:lnTo>
                    <a:pt x="474" y="654"/>
                  </a:lnTo>
                  <a:lnTo>
                    <a:pt x="490" y="665"/>
                  </a:lnTo>
                  <a:lnTo>
                    <a:pt x="506" y="677"/>
                  </a:lnTo>
                  <a:lnTo>
                    <a:pt x="523" y="686"/>
                  </a:lnTo>
                  <a:lnTo>
                    <a:pt x="542" y="695"/>
                  </a:lnTo>
                  <a:lnTo>
                    <a:pt x="560" y="703"/>
                  </a:lnTo>
                  <a:lnTo>
                    <a:pt x="579" y="711"/>
                  </a:lnTo>
                  <a:lnTo>
                    <a:pt x="597" y="718"/>
                  </a:lnTo>
                  <a:lnTo>
                    <a:pt x="615" y="725"/>
                  </a:lnTo>
                  <a:lnTo>
                    <a:pt x="644" y="737"/>
                  </a:lnTo>
                  <a:lnTo>
                    <a:pt x="670" y="746"/>
                  </a:lnTo>
                  <a:lnTo>
                    <a:pt x="691" y="755"/>
                  </a:lnTo>
                  <a:lnTo>
                    <a:pt x="711" y="763"/>
                  </a:lnTo>
                  <a:lnTo>
                    <a:pt x="727" y="771"/>
                  </a:lnTo>
                  <a:lnTo>
                    <a:pt x="741" y="779"/>
                  </a:lnTo>
                  <a:lnTo>
                    <a:pt x="753" y="789"/>
                  </a:lnTo>
                  <a:lnTo>
                    <a:pt x="762" y="798"/>
                  </a:lnTo>
                  <a:lnTo>
                    <a:pt x="772" y="813"/>
                  </a:lnTo>
                  <a:lnTo>
                    <a:pt x="779" y="830"/>
                  </a:lnTo>
                  <a:lnTo>
                    <a:pt x="785" y="849"/>
                  </a:lnTo>
                  <a:lnTo>
                    <a:pt x="786" y="867"/>
                  </a:lnTo>
                  <a:lnTo>
                    <a:pt x="784" y="891"/>
                  </a:lnTo>
                  <a:lnTo>
                    <a:pt x="777" y="911"/>
                  </a:lnTo>
                  <a:lnTo>
                    <a:pt x="765" y="928"/>
                  </a:lnTo>
                  <a:lnTo>
                    <a:pt x="751" y="942"/>
                  </a:lnTo>
                  <a:lnTo>
                    <a:pt x="735" y="952"/>
                  </a:lnTo>
                  <a:lnTo>
                    <a:pt x="717" y="960"/>
                  </a:lnTo>
                  <a:lnTo>
                    <a:pt x="697" y="965"/>
                  </a:lnTo>
                  <a:lnTo>
                    <a:pt x="678" y="966"/>
                  </a:lnTo>
                  <a:lnTo>
                    <a:pt x="659" y="965"/>
                  </a:lnTo>
                  <a:lnTo>
                    <a:pt x="642" y="961"/>
                  </a:lnTo>
                  <a:lnTo>
                    <a:pt x="625" y="956"/>
                  </a:lnTo>
                  <a:lnTo>
                    <a:pt x="608" y="949"/>
                  </a:lnTo>
                  <a:lnTo>
                    <a:pt x="594" y="940"/>
                  </a:lnTo>
                  <a:lnTo>
                    <a:pt x="580" y="929"/>
                  </a:lnTo>
                  <a:lnTo>
                    <a:pt x="568" y="917"/>
                  </a:lnTo>
                  <a:lnTo>
                    <a:pt x="558" y="904"/>
                  </a:lnTo>
                  <a:lnTo>
                    <a:pt x="549" y="889"/>
                  </a:lnTo>
                  <a:lnTo>
                    <a:pt x="542" y="874"/>
                  </a:lnTo>
                  <a:lnTo>
                    <a:pt x="536" y="859"/>
                  </a:lnTo>
                  <a:lnTo>
                    <a:pt x="531" y="844"/>
                  </a:lnTo>
                  <a:lnTo>
                    <a:pt x="528" y="829"/>
                  </a:lnTo>
                  <a:lnTo>
                    <a:pt x="526" y="816"/>
                  </a:lnTo>
                  <a:lnTo>
                    <a:pt x="523" y="804"/>
                  </a:lnTo>
                  <a:lnTo>
                    <a:pt x="522" y="794"/>
                  </a:lnTo>
                  <a:lnTo>
                    <a:pt x="403" y="794"/>
                  </a:lnTo>
                  <a:lnTo>
                    <a:pt x="403" y="1069"/>
                  </a:lnTo>
                  <a:lnTo>
                    <a:pt x="521" y="1069"/>
                  </a:lnTo>
                  <a:lnTo>
                    <a:pt x="523" y="998"/>
                  </a:lnTo>
                  <a:lnTo>
                    <a:pt x="531" y="1010"/>
                  </a:lnTo>
                  <a:lnTo>
                    <a:pt x="540" y="1019"/>
                  </a:lnTo>
                  <a:lnTo>
                    <a:pt x="549" y="1029"/>
                  </a:lnTo>
                  <a:lnTo>
                    <a:pt x="558" y="1038"/>
                  </a:lnTo>
                  <a:lnTo>
                    <a:pt x="568" y="1046"/>
                  </a:lnTo>
                  <a:lnTo>
                    <a:pt x="580" y="1053"/>
                  </a:lnTo>
                  <a:lnTo>
                    <a:pt x="594" y="1059"/>
                  </a:lnTo>
                  <a:lnTo>
                    <a:pt x="610" y="1065"/>
                  </a:lnTo>
                  <a:lnTo>
                    <a:pt x="610" y="1194"/>
                  </a:lnTo>
                  <a:lnTo>
                    <a:pt x="732" y="1194"/>
                  </a:lnTo>
                  <a:lnTo>
                    <a:pt x="732" y="1079"/>
                  </a:lnTo>
                  <a:lnTo>
                    <a:pt x="750" y="1077"/>
                  </a:lnTo>
                  <a:lnTo>
                    <a:pt x="770" y="1072"/>
                  </a:lnTo>
                  <a:lnTo>
                    <a:pt x="788" y="1066"/>
                  </a:lnTo>
                  <a:lnTo>
                    <a:pt x="808" y="1059"/>
                  </a:lnTo>
                  <a:lnTo>
                    <a:pt x="825" y="1051"/>
                  </a:lnTo>
                  <a:lnTo>
                    <a:pt x="844" y="1040"/>
                  </a:lnTo>
                  <a:lnTo>
                    <a:pt x="860" y="1027"/>
                  </a:lnTo>
                  <a:lnTo>
                    <a:pt x="876" y="1012"/>
                  </a:lnTo>
                  <a:lnTo>
                    <a:pt x="889" y="997"/>
                  </a:lnTo>
                  <a:lnTo>
                    <a:pt x="900" y="980"/>
                  </a:lnTo>
                  <a:lnTo>
                    <a:pt x="910" y="961"/>
                  </a:lnTo>
                  <a:lnTo>
                    <a:pt x="919" y="943"/>
                  </a:lnTo>
                  <a:lnTo>
                    <a:pt x="925" y="922"/>
                  </a:lnTo>
                  <a:lnTo>
                    <a:pt x="930" y="900"/>
                  </a:lnTo>
                  <a:lnTo>
                    <a:pt x="934" y="879"/>
                  </a:lnTo>
                  <a:lnTo>
                    <a:pt x="935" y="857"/>
                  </a:lnTo>
                  <a:lnTo>
                    <a:pt x="934" y="839"/>
                  </a:lnTo>
                  <a:lnTo>
                    <a:pt x="932" y="822"/>
                  </a:lnTo>
                  <a:lnTo>
                    <a:pt x="929" y="805"/>
                  </a:lnTo>
                  <a:lnTo>
                    <a:pt x="925" y="787"/>
                  </a:lnTo>
                  <a:lnTo>
                    <a:pt x="921" y="770"/>
                  </a:lnTo>
                  <a:lnTo>
                    <a:pt x="914" y="754"/>
                  </a:lnTo>
                  <a:lnTo>
                    <a:pt x="907" y="740"/>
                  </a:lnTo>
                  <a:lnTo>
                    <a:pt x="899" y="726"/>
                  </a:lnTo>
                  <a:lnTo>
                    <a:pt x="891" y="716"/>
                  </a:lnTo>
                  <a:lnTo>
                    <a:pt x="883" y="706"/>
                  </a:lnTo>
                  <a:lnTo>
                    <a:pt x="874" y="696"/>
                  </a:lnTo>
                  <a:lnTo>
                    <a:pt x="864" y="687"/>
                  </a:lnTo>
                  <a:lnTo>
                    <a:pt x="854" y="679"/>
                  </a:lnTo>
                  <a:lnTo>
                    <a:pt x="842" y="671"/>
                  </a:lnTo>
                  <a:lnTo>
                    <a:pt x="831" y="664"/>
                  </a:lnTo>
                  <a:lnTo>
                    <a:pt x="818" y="656"/>
                  </a:lnTo>
                  <a:lnTo>
                    <a:pt x="804" y="649"/>
                  </a:lnTo>
                  <a:lnTo>
                    <a:pt x="791" y="642"/>
                  </a:lnTo>
                  <a:lnTo>
                    <a:pt x="776" y="636"/>
                  </a:lnTo>
                  <a:lnTo>
                    <a:pt x="761" y="630"/>
                  </a:lnTo>
                  <a:lnTo>
                    <a:pt x="743" y="623"/>
                  </a:lnTo>
                  <a:lnTo>
                    <a:pt x="727" y="616"/>
                  </a:lnTo>
                  <a:lnTo>
                    <a:pt x="709" y="608"/>
                  </a:lnTo>
                  <a:lnTo>
                    <a:pt x="690" y="601"/>
                  </a:lnTo>
                  <a:lnTo>
                    <a:pt x="663" y="590"/>
                  </a:lnTo>
                  <a:lnTo>
                    <a:pt x="637" y="579"/>
                  </a:lnTo>
                  <a:lnTo>
                    <a:pt x="614" y="567"/>
                  </a:lnTo>
                  <a:lnTo>
                    <a:pt x="594" y="555"/>
                  </a:lnTo>
                  <a:lnTo>
                    <a:pt x="576" y="541"/>
                  </a:lnTo>
                  <a:lnTo>
                    <a:pt x="564" y="525"/>
                  </a:lnTo>
                  <a:lnTo>
                    <a:pt x="555" y="506"/>
                  </a:lnTo>
                  <a:lnTo>
                    <a:pt x="552" y="484"/>
                  </a:lnTo>
                  <a:lnTo>
                    <a:pt x="553" y="471"/>
                  </a:lnTo>
                  <a:lnTo>
                    <a:pt x="558" y="456"/>
                  </a:lnTo>
                  <a:lnTo>
                    <a:pt x="566" y="442"/>
                  </a:lnTo>
                  <a:lnTo>
                    <a:pt x="576" y="428"/>
                  </a:lnTo>
                  <a:lnTo>
                    <a:pt x="590" y="417"/>
                  </a:lnTo>
                  <a:lnTo>
                    <a:pt x="607" y="408"/>
                  </a:lnTo>
                  <a:lnTo>
                    <a:pt x="628" y="403"/>
                  </a:lnTo>
                  <a:lnTo>
                    <a:pt x="651" y="400"/>
                  </a:lnTo>
                  <a:lnTo>
                    <a:pt x="671" y="401"/>
                  </a:lnTo>
                  <a:lnTo>
                    <a:pt x="688" y="404"/>
                  </a:lnTo>
                  <a:lnTo>
                    <a:pt x="703" y="408"/>
                  </a:lnTo>
                  <a:lnTo>
                    <a:pt x="717" y="414"/>
                  </a:lnTo>
                  <a:lnTo>
                    <a:pt x="727" y="421"/>
                  </a:lnTo>
                  <a:lnTo>
                    <a:pt x="736" y="427"/>
                  </a:lnTo>
                  <a:lnTo>
                    <a:pt x="744" y="434"/>
                  </a:lnTo>
                  <a:lnTo>
                    <a:pt x="750" y="439"/>
                  </a:lnTo>
                  <a:lnTo>
                    <a:pt x="762" y="453"/>
                  </a:lnTo>
                  <a:lnTo>
                    <a:pt x="771" y="467"/>
                  </a:lnTo>
                  <a:lnTo>
                    <a:pt x="779" y="483"/>
                  </a:lnTo>
                  <a:lnTo>
                    <a:pt x="785" y="498"/>
                  </a:lnTo>
                  <a:lnTo>
                    <a:pt x="789" y="513"/>
                  </a:lnTo>
                  <a:lnTo>
                    <a:pt x="793" y="529"/>
                  </a:lnTo>
                  <a:lnTo>
                    <a:pt x="795" y="543"/>
                  </a:lnTo>
                  <a:lnTo>
                    <a:pt x="798" y="557"/>
                  </a:lnTo>
                  <a:lnTo>
                    <a:pt x="919" y="557"/>
                  </a:lnTo>
                  <a:lnTo>
                    <a:pt x="919" y="298"/>
                  </a:lnTo>
                  <a:lnTo>
                    <a:pt x="800" y="298"/>
                  </a:lnTo>
                  <a:lnTo>
                    <a:pt x="798" y="352"/>
                  </a:lnTo>
                  <a:lnTo>
                    <a:pt x="791" y="343"/>
                  </a:lnTo>
                  <a:lnTo>
                    <a:pt x="785" y="336"/>
                  </a:lnTo>
                  <a:lnTo>
                    <a:pt x="778" y="328"/>
                  </a:lnTo>
                  <a:lnTo>
                    <a:pt x="771" y="321"/>
                  </a:lnTo>
                  <a:lnTo>
                    <a:pt x="763" y="315"/>
                  </a:lnTo>
                  <a:lnTo>
                    <a:pt x="754" y="309"/>
                  </a:lnTo>
                  <a:lnTo>
                    <a:pt x="743" y="303"/>
                  </a:lnTo>
                  <a:lnTo>
                    <a:pt x="732" y="298"/>
                  </a:lnTo>
                  <a:lnTo>
                    <a:pt x="732" y="171"/>
                  </a:lnTo>
                  <a:lnTo>
                    <a:pt x="645" y="171"/>
                  </a:lnTo>
                  <a:lnTo>
                    <a:pt x="555" y="14"/>
                  </a:lnTo>
                  <a:lnTo>
                    <a:pt x="572" y="11"/>
                  </a:lnTo>
                  <a:lnTo>
                    <a:pt x="589" y="8"/>
                  </a:lnTo>
                  <a:lnTo>
                    <a:pt x="605" y="6"/>
                  </a:lnTo>
                  <a:lnTo>
                    <a:pt x="622" y="4"/>
                  </a:lnTo>
                  <a:lnTo>
                    <a:pt x="640" y="3"/>
                  </a:lnTo>
                  <a:lnTo>
                    <a:pt x="657" y="1"/>
                  </a:lnTo>
                  <a:lnTo>
                    <a:pt x="674" y="0"/>
                  </a:lnTo>
                  <a:lnTo>
                    <a:pt x="691" y="0"/>
                  </a:lnTo>
                  <a:lnTo>
                    <a:pt x="762" y="4"/>
                  </a:lnTo>
                  <a:lnTo>
                    <a:pt x="831" y="14"/>
                  </a:lnTo>
                  <a:lnTo>
                    <a:pt x="897" y="31"/>
                  </a:lnTo>
                  <a:lnTo>
                    <a:pt x="960" y="54"/>
                  </a:lnTo>
                  <a:lnTo>
                    <a:pt x="1021" y="83"/>
                  </a:lnTo>
                  <a:lnTo>
                    <a:pt x="1078" y="119"/>
                  </a:lnTo>
                  <a:lnTo>
                    <a:pt x="1132" y="158"/>
                  </a:lnTo>
                  <a:lnTo>
                    <a:pt x="1180" y="203"/>
                  </a:lnTo>
                  <a:lnTo>
                    <a:pt x="1225" y="252"/>
                  </a:lnTo>
                  <a:lnTo>
                    <a:pt x="1264" y="306"/>
                  </a:lnTo>
                  <a:lnTo>
                    <a:pt x="1300" y="362"/>
                  </a:lnTo>
                  <a:lnTo>
                    <a:pt x="1329" y="423"/>
                  </a:lnTo>
                  <a:lnTo>
                    <a:pt x="1352" y="487"/>
                  </a:lnTo>
                  <a:lnTo>
                    <a:pt x="1369" y="552"/>
                  </a:lnTo>
                  <a:lnTo>
                    <a:pt x="1380" y="621"/>
                  </a:lnTo>
                  <a:lnTo>
                    <a:pt x="1383" y="692"/>
                  </a:lnTo>
                  <a:lnTo>
                    <a:pt x="1380" y="762"/>
                  </a:lnTo>
                  <a:lnTo>
                    <a:pt x="1369" y="831"/>
                  </a:lnTo>
                  <a:lnTo>
                    <a:pt x="1352" y="898"/>
                  </a:lnTo>
                  <a:lnTo>
                    <a:pt x="1329" y="961"/>
                  </a:lnTo>
                  <a:lnTo>
                    <a:pt x="1300" y="1023"/>
                  </a:lnTo>
                  <a:lnTo>
                    <a:pt x="1264" y="1079"/>
                  </a:lnTo>
                  <a:lnTo>
                    <a:pt x="1225" y="1132"/>
                  </a:lnTo>
                  <a:lnTo>
                    <a:pt x="1180" y="1182"/>
                  </a:lnTo>
                  <a:lnTo>
                    <a:pt x="1132" y="1227"/>
                  </a:lnTo>
                  <a:lnTo>
                    <a:pt x="1078" y="1266"/>
                  </a:lnTo>
                  <a:lnTo>
                    <a:pt x="1021" y="1300"/>
                  </a:lnTo>
                  <a:lnTo>
                    <a:pt x="960" y="1330"/>
                  </a:lnTo>
                  <a:lnTo>
                    <a:pt x="897" y="1353"/>
                  </a:lnTo>
                  <a:lnTo>
                    <a:pt x="831" y="1371"/>
                  </a:lnTo>
                  <a:lnTo>
                    <a:pt x="762" y="1381"/>
                  </a:lnTo>
                  <a:lnTo>
                    <a:pt x="691" y="1384"/>
                  </a:lnTo>
                  <a:lnTo>
                    <a:pt x="621" y="1381"/>
                  </a:lnTo>
                  <a:lnTo>
                    <a:pt x="552" y="1371"/>
                  </a:lnTo>
                  <a:lnTo>
                    <a:pt x="486" y="1353"/>
                  </a:lnTo>
                  <a:lnTo>
                    <a:pt x="423" y="1330"/>
                  </a:lnTo>
                  <a:lnTo>
                    <a:pt x="362" y="1300"/>
                  </a:lnTo>
                  <a:lnTo>
                    <a:pt x="305" y="1266"/>
                  </a:lnTo>
                  <a:lnTo>
                    <a:pt x="251" y="1227"/>
                  </a:lnTo>
                  <a:lnTo>
                    <a:pt x="203" y="1182"/>
                  </a:lnTo>
                  <a:lnTo>
                    <a:pt x="158" y="1132"/>
                  </a:lnTo>
                  <a:lnTo>
                    <a:pt x="119" y="1079"/>
                  </a:lnTo>
                  <a:lnTo>
                    <a:pt x="83" y="1023"/>
                  </a:lnTo>
                  <a:lnTo>
                    <a:pt x="54" y="961"/>
                  </a:lnTo>
                  <a:lnTo>
                    <a:pt x="31" y="898"/>
                  </a:lnTo>
                  <a:lnTo>
                    <a:pt x="14" y="831"/>
                  </a:lnTo>
                  <a:lnTo>
                    <a:pt x="3" y="762"/>
                  </a:lnTo>
                  <a:lnTo>
                    <a:pt x="0" y="692"/>
                  </a:lnTo>
                  <a:lnTo>
                    <a:pt x="2" y="630"/>
                  </a:lnTo>
                  <a:lnTo>
                    <a:pt x="10" y="570"/>
                  </a:lnTo>
                  <a:lnTo>
                    <a:pt x="24" y="511"/>
                  </a:lnTo>
                  <a:lnTo>
                    <a:pt x="43" y="453"/>
                  </a:lnTo>
                  <a:lnTo>
                    <a:pt x="64" y="399"/>
                  </a:lnTo>
                  <a:lnTo>
                    <a:pt x="92" y="347"/>
                  </a:lnTo>
                  <a:lnTo>
                    <a:pt x="123" y="298"/>
                  </a:lnTo>
                  <a:lnTo>
                    <a:pt x="159" y="250"/>
                  </a:lnTo>
                  <a:lnTo>
                    <a:pt x="198" y="208"/>
                  </a:lnTo>
                  <a:lnTo>
                    <a:pt x="241" y="167"/>
                  </a:lnTo>
                  <a:lnTo>
                    <a:pt x="286" y="132"/>
                  </a:lnTo>
                  <a:lnTo>
                    <a:pt x="335" y="99"/>
                  </a:lnTo>
                  <a:lnTo>
                    <a:pt x="386" y="71"/>
                  </a:lnTo>
                  <a:lnTo>
                    <a:pt x="440" y="48"/>
                  </a:lnTo>
                  <a:lnTo>
                    <a:pt x="497" y="28"/>
                  </a:lnTo>
                  <a:lnTo>
                    <a:pt x="555" y="14"/>
                  </a:lnTo>
                  <a:lnTo>
                    <a:pt x="645" y="1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9" name="Group 128"/>
          <p:cNvGrpSpPr/>
          <p:nvPr userDrawn="1">
            <p:custDataLst>
              <p:tags r:id="rId9"/>
            </p:custDataLst>
          </p:nvPr>
        </p:nvGrpSpPr>
        <p:grpSpPr>
          <a:xfrm>
            <a:off x="4710408" y="4446906"/>
            <a:ext cx="1157941" cy="1119185"/>
            <a:chOff x="6096001" y="2986088"/>
            <a:chExt cx="2324100" cy="2246312"/>
          </a:xfrm>
        </p:grpSpPr>
        <p:sp>
          <p:nvSpPr>
            <p:cNvPr id="130" name="Freeform 171"/>
            <p:cNvSpPr>
              <a:spLocks/>
            </p:cNvSpPr>
            <p:nvPr/>
          </p:nvSpPr>
          <p:spPr bwMode="auto">
            <a:xfrm>
              <a:off x="8143876" y="4441825"/>
              <a:ext cx="1588" cy="4763"/>
            </a:xfrm>
            <a:custGeom>
              <a:avLst/>
              <a:gdLst>
                <a:gd name="T0" fmla="*/ 2 w 2"/>
                <a:gd name="T1" fmla="*/ 0 h 6"/>
                <a:gd name="T2" fmla="*/ 0 w 2"/>
                <a:gd name="T3" fmla="*/ 0 h 6"/>
                <a:gd name="T4" fmla="*/ 0 w 2"/>
                <a:gd name="T5" fmla="*/ 2 h 6"/>
                <a:gd name="T6" fmla="*/ 2 w 2"/>
                <a:gd name="T7" fmla="*/ 6 h 6"/>
                <a:gd name="T8" fmla="*/ 2 w 2"/>
                <a:gd name="T9" fmla="*/ 2 h 6"/>
                <a:gd name="T10" fmla="*/ 2 w 2"/>
                <a:gd name="T11" fmla="*/ 0 h 6"/>
                <a:gd name="T12" fmla="*/ 2 w 2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72"/>
            <p:cNvSpPr>
              <a:spLocks/>
            </p:cNvSpPr>
            <p:nvPr/>
          </p:nvSpPr>
          <p:spPr bwMode="auto">
            <a:xfrm>
              <a:off x="8120063" y="4202113"/>
              <a:ext cx="300038" cy="304800"/>
            </a:xfrm>
            <a:custGeom>
              <a:avLst/>
              <a:gdLst>
                <a:gd name="T0" fmla="*/ 171 w 378"/>
                <a:gd name="T1" fmla="*/ 0 h 382"/>
                <a:gd name="T2" fmla="*/ 135 w 378"/>
                <a:gd name="T3" fmla="*/ 6 h 382"/>
                <a:gd name="T4" fmla="*/ 104 w 378"/>
                <a:gd name="T5" fmla="*/ 17 h 382"/>
                <a:gd name="T6" fmla="*/ 74 w 378"/>
                <a:gd name="T7" fmla="*/ 32 h 382"/>
                <a:gd name="T8" fmla="*/ 51 w 378"/>
                <a:gd name="T9" fmla="*/ 53 h 382"/>
                <a:gd name="T10" fmla="*/ 30 w 378"/>
                <a:gd name="T11" fmla="*/ 78 h 382"/>
                <a:gd name="T12" fmla="*/ 13 w 378"/>
                <a:gd name="T13" fmla="*/ 105 h 382"/>
                <a:gd name="T14" fmla="*/ 2 w 378"/>
                <a:gd name="T15" fmla="*/ 137 h 382"/>
                <a:gd name="T16" fmla="*/ 13 w 378"/>
                <a:gd name="T17" fmla="*/ 154 h 382"/>
                <a:gd name="T18" fmla="*/ 44 w 378"/>
                <a:gd name="T19" fmla="*/ 154 h 382"/>
                <a:gd name="T20" fmla="*/ 74 w 378"/>
                <a:gd name="T21" fmla="*/ 154 h 382"/>
                <a:gd name="T22" fmla="*/ 104 w 378"/>
                <a:gd name="T23" fmla="*/ 154 h 382"/>
                <a:gd name="T24" fmla="*/ 129 w 378"/>
                <a:gd name="T25" fmla="*/ 154 h 382"/>
                <a:gd name="T26" fmla="*/ 152 w 378"/>
                <a:gd name="T27" fmla="*/ 154 h 382"/>
                <a:gd name="T28" fmla="*/ 175 w 378"/>
                <a:gd name="T29" fmla="*/ 154 h 382"/>
                <a:gd name="T30" fmla="*/ 180 w 378"/>
                <a:gd name="T31" fmla="*/ 300 h 382"/>
                <a:gd name="T32" fmla="*/ 173 w 378"/>
                <a:gd name="T33" fmla="*/ 300 h 382"/>
                <a:gd name="T34" fmla="*/ 156 w 378"/>
                <a:gd name="T35" fmla="*/ 300 h 382"/>
                <a:gd name="T36" fmla="*/ 133 w 378"/>
                <a:gd name="T37" fmla="*/ 300 h 382"/>
                <a:gd name="T38" fmla="*/ 104 w 378"/>
                <a:gd name="T39" fmla="*/ 300 h 382"/>
                <a:gd name="T40" fmla="*/ 104 w 378"/>
                <a:gd name="T41" fmla="*/ 331 h 382"/>
                <a:gd name="T42" fmla="*/ 104 w 378"/>
                <a:gd name="T43" fmla="*/ 365 h 382"/>
                <a:gd name="T44" fmla="*/ 142 w 378"/>
                <a:gd name="T45" fmla="*/ 376 h 382"/>
                <a:gd name="T46" fmla="*/ 163 w 378"/>
                <a:gd name="T47" fmla="*/ 380 h 382"/>
                <a:gd name="T48" fmla="*/ 188 w 378"/>
                <a:gd name="T49" fmla="*/ 382 h 382"/>
                <a:gd name="T50" fmla="*/ 224 w 378"/>
                <a:gd name="T51" fmla="*/ 376 h 382"/>
                <a:gd name="T52" fmla="*/ 260 w 378"/>
                <a:gd name="T53" fmla="*/ 367 h 382"/>
                <a:gd name="T54" fmla="*/ 292 w 378"/>
                <a:gd name="T55" fmla="*/ 350 h 382"/>
                <a:gd name="T56" fmla="*/ 321 w 378"/>
                <a:gd name="T57" fmla="*/ 327 h 382"/>
                <a:gd name="T58" fmla="*/ 344 w 378"/>
                <a:gd name="T59" fmla="*/ 299 h 382"/>
                <a:gd name="T60" fmla="*/ 361 w 378"/>
                <a:gd name="T61" fmla="*/ 266 h 382"/>
                <a:gd name="T62" fmla="*/ 372 w 378"/>
                <a:gd name="T63" fmla="*/ 230 h 382"/>
                <a:gd name="T64" fmla="*/ 378 w 378"/>
                <a:gd name="T65" fmla="*/ 192 h 382"/>
                <a:gd name="T66" fmla="*/ 372 w 378"/>
                <a:gd name="T67" fmla="*/ 150 h 382"/>
                <a:gd name="T68" fmla="*/ 361 w 378"/>
                <a:gd name="T69" fmla="*/ 116 h 382"/>
                <a:gd name="T70" fmla="*/ 344 w 378"/>
                <a:gd name="T71" fmla="*/ 84 h 382"/>
                <a:gd name="T72" fmla="*/ 321 w 378"/>
                <a:gd name="T73" fmla="*/ 57 h 382"/>
                <a:gd name="T74" fmla="*/ 292 w 378"/>
                <a:gd name="T75" fmla="*/ 32 h 382"/>
                <a:gd name="T76" fmla="*/ 260 w 378"/>
                <a:gd name="T77" fmla="*/ 15 h 382"/>
                <a:gd name="T78" fmla="*/ 224 w 378"/>
                <a:gd name="T79" fmla="*/ 4 h 382"/>
                <a:gd name="T80" fmla="*/ 188 w 378"/>
                <a:gd name="T81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78" h="382">
                  <a:moveTo>
                    <a:pt x="188" y="0"/>
                  </a:moveTo>
                  <a:lnTo>
                    <a:pt x="171" y="0"/>
                  </a:lnTo>
                  <a:lnTo>
                    <a:pt x="152" y="4"/>
                  </a:lnTo>
                  <a:lnTo>
                    <a:pt x="135" y="6"/>
                  </a:lnTo>
                  <a:lnTo>
                    <a:pt x="120" y="9"/>
                  </a:lnTo>
                  <a:lnTo>
                    <a:pt x="104" y="17"/>
                  </a:lnTo>
                  <a:lnTo>
                    <a:pt x="91" y="25"/>
                  </a:lnTo>
                  <a:lnTo>
                    <a:pt x="74" y="32"/>
                  </a:lnTo>
                  <a:lnTo>
                    <a:pt x="64" y="44"/>
                  </a:lnTo>
                  <a:lnTo>
                    <a:pt x="51" y="53"/>
                  </a:lnTo>
                  <a:lnTo>
                    <a:pt x="40" y="63"/>
                  </a:lnTo>
                  <a:lnTo>
                    <a:pt x="30" y="78"/>
                  </a:lnTo>
                  <a:lnTo>
                    <a:pt x="23" y="93"/>
                  </a:lnTo>
                  <a:lnTo>
                    <a:pt x="13" y="105"/>
                  </a:lnTo>
                  <a:lnTo>
                    <a:pt x="7" y="120"/>
                  </a:lnTo>
                  <a:lnTo>
                    <a:pt x="2" y="137"/>
                  </a:lnTo>
                  <a:lnTo>
                    <a:pt x="0" y="154"/>
                  </a:lnTo>
                  <a:lnTo>
                    <a:pt x="13" y="154"/>
                  </a:lnTo>
                  <a:lnTo>
                    <a:pt x="28" y="154"/>
                  </a:lnTo>
                  <a:lnTo>
                    <a:pt x="44" y="154"/>
                  </a:lnTo>
                  <a:lnTo>
                    <a:pt x="59" y="154"/>
                  </a:lnTo>
                  <a:lnTo>
                    <a:pt x="74" y="154"/>
                  </a:lnTo>
                  <a:lnTo>
                    <a:pt x="89" y="154"/>
                  </a:lnTo>
                  <a:lnTo>
                    <a:pt x="104" y="154"/>
                  </a:lnTo>
                  <a:lnTo>
                    <a:pt x="118" y="154"/>
                  </a:lnTo>
                  <a:lnTo>
                    <a:pt x="129" y="154"/>
                  </a:lnTo>
                  <a:lnTo>
                    <a:pt x="142" y="154"/>
                  </a:lnTo>
                  <a:lnTo>
                    <a:pt x="152" y="154"/>
                  </a:lnTo>
                  <a:lnTo>
                    <a:pt x="161" y="154"/>
                  </a:lnTo>
                  <a:lnTo>
                    <a:pt x="175" y="154"/>
                  </a:lnTo>
                  <a:lnTo>
                    <a:pt x="180" y="154"/>
                  </a:lnTo>
                  <a:lnTo>
                    <a:pt x="180" y="300"/>
                  </a:lnTo>
                  <a:lnTo>
                    <a:pt x="177" y="300"/>
                  </a:lnTo>
                  <a:lnTo>
                    <a:pt x="173" y="300"/>
                  </a:lnTo>
                  <a:lnTo>
                    <a:pt x="165" y="300"/>
                  </a:lnTo>
                  <a:lnTo>
                    <a:pt x="156" y="300"/>
                  </a:lnTo>
                  <a:lnTo>
                    <a:pt x="144" y="300"/>
                  </a:lnTo>
                  <a:lnTo>
                    <a:pt x="133" y="300"/>
                  </a:lnTo>
                  <a:lnTo>
                    <a:pt x="118" y="300"/>
                  </a:lnTo>
                  <a:lnTo>
                    <a:pt x="104" y="300"/>
                  </a:lnTo>
                  <a:lnTo>
                    <a:pt x="104" y="314"/>
                  </a:lnTo>
                  <a:lnTo>
                    <a:pt x="104" y="331"/>
                  </a:lnTo>
                  <a:lnTo>
                    <a:pt x="104" y="348"/>
                  </a:lnTo>
                  <a:lnTo>
                    <a:pt x="104" y="365"/>
                  </a:lnTo>
                  <a:lnTo>
                    <a:pt x="120" y="371"/>
                  </a:lnTo>
                  <a:lnTo>
                    <a:pt x="142" y="376"/>
                  </a:lnTo>
                  <a:lnTo>
                    <a:pt x="152" y="378"/>
                  </a:lnTo>
                  <a:lnTo>
                    <a:pt x="163" y="380"/>
                  </a:lnTo>
                  <a:lnTo>
                    <a:pt x="175" y="380"/>
                  </a:lnTo>
                  <a:lnTo>
                    <a:pt x="188" y="382"/>
                  </a:lnTo>
                  <a:lnTo>
                    <a:pt x="205" y="380"/>
                  </a:lnTo>
                  <a:lnTo>
                    <a:pt x="224" y="376"/>
                  </a:lnTo>
                  <a:lnTo>
                    <a:pt x="241" y="371"/>
                  </a:lnTo>
                  <a:lnTo>
                    <a:pt x="260" y="367"/>
                  </a:lnTo>
                  <a:lnTo>
                    <a:pt x="275" y="357"/>
                  </a:lnTo>
                  <a:lnTo>
                    <a:pt x="292" y="350"/>
                  </a:lnTo>
                  <a:lnTo>
                    <a:pt x="306" y="338"/>
                  </a:lnTo>
                  <a:lnTo>
                    <a:pt x="321" y="327"/>
                  </a:lnTo>
                  <a:lnTo>
                    <a:pt x="332" y="312"/>
                  </a:lnTo>
                  <a:lnTo>
                    <a:pt x="344" y="299"/>
                  </a:lnTo>
                  <a:lnTo>
                    <a:pt x="351" y="281"/>
                  </a:lnTo>
                  <a:lnTo>
                    <a:pt x="361" y="266"/>
                  </a:lnTo>
                  <a:lnTo>
                    <a:pt x="367" y="247"/>
                  </a:lnTo>
                  <a:lnTo>
                    <a:pt x="372" y="230"/>
                  </a:lnTo>
                  <a:lnTo>
                    <a:pt x="376" y="211"/>
                  </a:lnTo>
                  <a:lnTo>
                    <a:pt x="378" y="192"/>
                  </a:lnTo>
                  <a:lnTo>
                    <a:pt x="376" y="171"/>
                  </a:lnTo>
                  <a:lnTo>
                    <a:pt x="372" y="150"/>
                  </a:lnTo>
                  <a:lnTo>
                    <a:pt x="367" y="133"/>
                  </a:lnTo>
                  <a:lnTo>
                    <a:pt x="361" y="116"/>
                  </a:lnTo>
                  <a:lnTo>
                    <a:pt x="351" y="99"/>
                  </a:lnTo>
                  <a:lnTo>
                    <a:pt x="344" y="84"/>
                  </a:lnTo>
                  <a:lnTo>
                    <a:pt x="332" y="68"/>
                  </a:lnTo>
                  <a:lnTo>
                    <a:pt x="321" y="57"/>
                  </a:lnTo>
                  <a:lnTo>
                    <a:pt x="306" y="44"/>
                  </a:lnTo>
                  <a:lnTo>
                    <a:pt x="292" y="32"/>
                  </a:lnTo>
                  <a:lnTo>
                    <a:pt x="275" y="21"/>
                  </a:lnTo>
                  <a:lnTo>
                    <a:pt x="260" y="15"/>
                  </a:lnTo>
                  <a:lnTo>
                    <a:pt x="241" y="8"/>
                  </a:lnTo>
                  <a:lnTo>
                    <a:pt x="224" y="4"/>
                  </a:lnTo>
                  <a:lnTo>
                    <a:pt x="205" y="0"/>
                  </a:lnTo>
                  <a:lnTo>
                    <a:pt x="188" y="0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73"/>
            <p:cNvSpPr>
              <a:spLocks/>
            </p:cNvSpPr>
            <p:nvPr/>
          </p:nvSpPr>
          <p:spPr bwMode="auto">
            <a:xfrm>
              <a:off x="7011988" y="2986088"/>
              <a:ext cx="603250" cy="601663"/>
            </a:xfrm>
            <a:custGeom>
              <a:avLst/>
              <a:gdLst>
                <a:gd name="T0" fmla="*/ 342 w 760"/>
                <a:gd name="T1" fmla="*/ 755 h 759"/>
                <a:gd name="T2" fmla="*/ 283 w 760"/>
                <a:gd name="T3" fmla="*/ 744 h 759"/>
                <a:gd name="T4" fmla="*/ 232 w 760"/>
                <a:gd name="T5" fmla="*/ 728 h 759"/>
                <a:gd name="T6" fmla="*/ 181 w 760"/>
                <a:gd name="T7" fmla="*/ 700 h 759"/>
                <a:gd name="T8" fmla="*/ 137 w 760"/>
                <a:gd name="T9" fmla="*/ 669 h 759"/>
                <a:gd name="T10" fmla="*/ 97 w 760"/>
                <a:gd name="T11" fmla="*/ 631 h 759"/>
                <a:gd name="T12" fmla="*/ 63 w 760"/>
                <a:gd name="T13" fmla="*/ 590 h 759"/>
                <a:gd name="T14" fmla="*/ 35 w 760"/>
                <a:gd name="T15" fmla="*/ 540 h 759"/>
                <a:gd name="T16" fmla="*/ 16 w 760"/>
                <a:gd name="T17" fmla="*/ 489 h 759"/>
                <a:gd name="T18" fmla="*/ 2 w 760"/>
                <a:gd name="T19" fmla="*/ 434 h 759"/>
                <a:gd name="T20" fmla="*/ 0 w 760"/>
                <a:gd name="T21" fmla="*/ 379 h 759"/>
                <a:gd name="T22" fmla="*/ 2 w 760"/>
                <a:gd name="T23" fmla="*/ 318 h 759"/>
                <a:gd name="T24" fmla="*/ 16 w 760"/>
                <a:gd name="T25" fmla="*/ 264 h 759"/>
                <a:gd name="T26" fmla="*/ 35 w 760"/>
                <a:gd name="T27" fmla="*/ 213 h 759"/>
                <a:gd name="T28" fmla="*/ 63 w 760"/>
                <a:gd name="T29" fmla="*/ 165 h 759"/>
                <a:gd name="T30" fmla="*/ 97 w 760"/>
                <a:gd name="T31" fmla="*/ 122 h 759"/>
                <a:gd name="T32" fmla="*/ 137 w 760"/>
                <a:gd name="T33" fmla="*/ 84 h 759"/>
                <a:gd name="T34" fmla="*/ 181 w 760"/>
                <a:gd name="T35" fmla="*/ 51 h 759"/>
                <a:gd name="T36" fmla="*/ 232 w 760"/>
                <a:gd name="T37" fmla="*/ 29 h 759"/>
                <a:gd name="T38" fmla="*/ 283 w 760"/>
                <a:gd name="T39" fmla="*/ 10 h 759"/>
                <a:gd name="T40" fmla="*/ 342 w 760"/>
                <a:gd name="T41" fmla="*/ 0 h 759"/>
                <a:gd name="T42" fmla="*/ 399 w 760"/>
                <a:gd name="T43" fmla="*/ 0 h 759"/>
                <a:gd name="T44" fmla="*/ 456 w 760"/>
                <a:gd name="T45" fmla="*/ 6 h 759"/>
                <a:gd name="T46" fmla="*/ 508 w 760"/>
                <a:gd name="T47" fmla="*/ 21 h 759"/>
                <a:gd name="T48" fmla="*/ 559 w 760"/>
                <a:gd name="T49" fmla="*/ 44 h 759"/>
                <a:gd name="T50" fmla="*/ 605 w 760"/>
                <a:gd name="T51" fmla="*/ 72 h 759"/>
                <a:gd name="T52" fmla="*/ 648 w 760"/>
                <a:gd name="T53" fmla="*/ 110 h 759"/>
                <a:gd name="T54" fmla="*/ 682 w 760"/>
                <a:gd name="T55" fmla="*/ 148 h 759"/>
                <a:gd name="T56" fmla="*/ 711 w 760"/>
                <a:gd name="T57" fmla="*/ 196 h 759"/>
                <a:gd name="T58" fmla="*/ 736 w 760"/>
                <a:gd name="T59" fmla="*/ 247 h 759"/>
                <a:gd name="T60" fmla="*/ 751 w 760"/>
                <a:gd name="T61" fmla="*/ 301 h 759"/>
                <a:gd name="T62" fmla="*/ 758 w 760"/>
                <a:gd name="T63" fmla="*/ 358 h 759"/>
                <a:gd name="T64" fmla="*/ 757 w 760"/>
                <a:gd name="T65" fmla="*/ 415 h 759"/>
                <a:gd name="T66" fmla="*/ 745 w 760"/>
                <a:gd name="T67" fmla="*/ 470 h 759"/>
                <a:gd name="T68" fmla="*/ 730 w 760"/>
                <a:gd name="T69" fmla="*/ 525 h 759"/>
                <a:gd name="T70" fmla="*/ 701 w 760"/>
                <a:gd name="T71" fmla="*/ 572 h 759"/>
                <a:gd name="T72" fmla="*/ 671 w 760"/>
                <a:gd name="T73" fmla="*/ 618 h 759"/>
                <a:gd name="T74" fmla="*/ 633 w 760"/>
                <a:gd name="T75" fmla="*/ 658 h 759"/>
                <a:gd name="T76" fmla="*/ 591 w 760"/>
                <a:gd name="T77" fmla="*/ 692 h 759"/>
                <a:gd name="T78" fmla="*/ 542 w 760"/>
                <a:gd name="T79" fmla="*/ 719 h 759"/>
                <a:gd name="T80" fmla="*/ 491 w 760"/>
                <a:gd name="T81" fmla="*/ 740 h 759"/>
                <a:gd name="T82" fmla="*/ 437 w 760"/>
                <a:gd name="T83" fmla="*/ 751 h 759"/>
                <a:gd name="T84" fmla="*/ 382 w 760"/>
                <a:gd name="T85" fmla="*/ 759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60" h="759">
                  <a:moveTo>
                    <a:pt x="382" y="759"/>
                  </a:moveTo>
                  <a:lnTo>
                    <a:pt x="361" y="757"/>
                  </a:lnTo>
                  <a:lnTo>
                    <a:pt x="342" y="755"/>
                  </a:lnTo>
                  <a:lnTo>
                    <a:pt x="321" y="751"/>
                  </a:lnTo>
                  <a:lnTo>
                    <a:pt x="304" y="749"/>
                  </a:lnTo>
                  <a:lnTo>
                    <a:pt x="283" y="744"/>
                  </a:lnTo>
                  <a:lnTo>
                    <a:pt x="266" y="740"/>
                  </a:lnTo>
                  <a:lnTo>
                    <a:pt x="249" y="734"/>
                  </a:lnTo>
                  <a:lnTo>
                    <a:pt x="232" y="728"/>
                  </a:lnTo>
                  <a:lnTo>
                    <a:pt x="215" y="719"/>
                  </a:lnTo>
                  <a:lnTo>
                    <a:pt x="198" y="709"/>
                  </a:lnTo>
                  <a:lnTo>
                    <a:pt x="181" y="700"/>
                  </a:lnTo>
                  <a:lnTo>
                    <a:pt x="166" y="692"/>
                  </a:lnTo>
                  <a:lnTo>
                    <a:pt x="150" y="681"/>
                  </a:lnTo>
                  <a:lnTo>
                    <a:pt x="137" y="669"/>
                  </a:lnTo>
                  <a:lnTo>
                    <a:pt x="122" y="658"/>
                  </a:lnTo>
                  <a:lnTo>
                    <a:pt x="111" y="647"/>
                  </a:lnTo>
                  <a:lnTo>
                    <a:pt x="97" y="631"/>
                  </a:lnTo>
                  <a:lnTo>
                    <a:pt x="84" y="618"/>
                  </a:lnTo>
                  <a:lnTo>
                    <a:pt x="73" y="603"/>
                  </a:lnTo>
                  <a:lnTo>
                    <a:pt x="63" y="590"/>
                  </a:lnTo>
                  <a:lnTo>
                    <a:pt x="52" y="572"/>
                  </a:lnTo>
                  <a:lnTo>
                    <a:pt x="44" y="557"/>
                  </a:lnTo>
                  <a:lnTo>
                    <a:pt x="35" y="540"/>
                  </a:lnTo>
                  <a:lnTo>
                    <a:pt x="29" y="525"/>
                  </a:lnTo>
                  <a:lnTo>
                    <a:pt x="21" y="506"/>
                  </a:lnTo>
                  <a:lnTo>
                    <a:pt x="16" y="489"/>
                  </a:lnTo>
                  <a:lnTo>
                    <a:pt x="10" y="470"/>
                  </a:lnTo>
                  <a:lnTo>
                    <a:pt x="6" y="453"/>
                  </a:lnTo>
                  <a:lnTo>
                    <a:pt x="2" y="434"/>
                  </a:lnTo>
                  <a:lnTo>
                    <a:pt x="0" y="415"/>
                  </a:lnTo>
                  <a:lnTo>
                    <a:pt x="0" y="396"/>
                  </a:lnTo>
                  <a:lnTo>
                    <a:pt x="0" y="379"/>
                  </a:lnTo>
                  <a:lnTo>
                    <a:pt x="0" y="358"/>
                  </a:lnTo>
                  <a:lnTo>
                    <a:pt x="0" y="339"/>
                  </a:lnTo>
                  <a:lnTo>
                    <a:pt x="2" y="318"/>
                  </a:lnTo>
                  <a:lnTo>
                    <a:pt x="6" y="301"/>
                  </a:lnTo>
                  <a:lnTo>
                    <a:pt x="10" y="282"/>
                  </a:lnTo>
                  <a:lnTo>
                    <a:pt x="16" y="264"/>
                  </a:lnTo>
                  <a:lnTo>
                    <a:pt x="21" y="247"/>
                  </a:lnTo>
                  <a:lnTo>
                    <a:pt x="29" y="230"/>
                  </a:lnTo>
                  <a:lnTo>
                    <a:pt x="35" y="213"/>
                  </a:lnTo>
                  <a:lnTo>
                    <a:pt x="44" y="196"/>
                  </a:lnTo>
                  <a:lnTo>
                    <a:pt x="52" y="179"/>
                  </a:lnTo>
                  <a:lnTo>
                    <a:pt x="63" y="165"/>
                  </a:lnTo>
                  <a:lnTo>
                    <a:pt x="73" y="148"/>
                  </a:lnTo>
                  <a:lnTo>
                    <a:pt x="84" y="135"/>
                  </a:lnTo>
                  <a:lnTo>
                    <a:pt x="97" y="122"/>
                  </a:lnTo>
                  <a:lnTo>
                    <a:pt x="111" y="110"/>
                  </a:lnTo>
                  <a:lnTo>
                    <a:pt x="122" y="97"/>
                  </a:lnTo>
                  <a:lnTo>
                    <a:pt x="137" y="84"/>
                  </a:lnTo>
                  <a:lnTo>
                    <a:pt x="150" y="72"/>
                  </a:lnTo>
                  <a:lnTo>
                    <a:pt x="166" y="63"/>
                  </a:lnTo>
                  <a:lnTo>
                    <a:pt x="181" y="51"/>
                  </a:lnTo>
                  <a:lnTo>
                    <a:pt x="198" y="44"/>
                  </a:lnTo>
                  <a:lnTo>
                    <a:pt x="215" y="34"/>
                  </a:lnTo>
                  <a:lnTo>
                    <a:pt x="232" y="29"/>
                  </a:lnTo>
                  <a:lnTo>
                    <a:pt x="249" y="21"/>
                  </a:lnTo>
                  <a:lnTo>
                    <a:pt x="266" y="15"/>
                  </a:lnTo>
                  <a:lnTo>
                    <a:pt x="283" y="10"/>
                  </a:lnTo>
                  <a:lnTo>
                    <a:pt x="304" y="6"/>
                  </a:lnTo>
                  <a:lnTo>
                    <a:pt x="321" y="2"/>
                  </a:lnTo>
                  <a:lnTo>
                    <a:pt x="342" y="0"/>
                  </a:lnTo>
                  <a:lnTo>
                    <a:pt x="361" y="0"/>
                  </a:lnTo>
                  <a:lnTo>
                    <a:pt x="382" y="0"/>
                  </a:lnTo>
                  <a:lnTo>
                    <a:pt x="399" y="0"/>
                  </a:lnTo>
                  <a:lnTo>
                    <a:pt x="418" y="0"/>
                  </a:lnTo>
                  <a:lnTo>
                    <a:pt x="437" y="2"/>
                  </a:lnTo>
                  <a:lnTo>
                    <a:pt x="456" y="6"/>
                  </a:lnTo>
                  <a:lnTo>
                    <a:pt x="473" y="10"/>
                  </a:lnTo>
                  <a:lnTo>
                    <a:pt x="491" y="15"/>
                  </a:lnTo>
                  <a:lnTo>
                    <a:pt x="508" y="21"/>
                  </a:lnTo>
                  <a:lnTo>
                    <a:pt x="527" y="29"/>
                  </a:lnTo>
                  <a:lnTo>
                    <a:pt x="542" y="34"/>
                  </a:lnTo>
                  <a:lnTo>
                    <a:pt x="559" y="44"/>
                  </a:lnTo>
                  <a:lnTo>
                    <a:pt x="574" y="51"/>
                  </a:lnTo>
                  <a:lnTo>
                    <a:pt x="591" y="63"/>
                  </a:lnTo>
                  <a:lnTo>
                    <a:pt x="605" y="72"/>
                  </a:lnTo>
                  <a:lnTo>
                    <a:pt x="620" y="84"/>
                  </a:lnTo>
                  <a:lnTo>
                    <a:pt x="633" y="97"/>
                  </a:lnTo>
                  <a:lnTo>
                    <a:pt x="648" y="110"/>
                  </a:lnTo>
                  <a:lnTo>
                    <a:pt x="660" y="122"/>
                  </a:lnTo>
                  <a:lnTo>
                    <a:pt x="671" y="135"/>
                  </a:lnTo>
                  <a:lnTo>
                    <a:pt x="682" y="148"/>
                  </a:lnTo>
                  <a:lnTo>
                    <a:pt x="694" y="165"/>
                  </a:lnTo>
                  <a:lnTo>
                    <a:pt x="701" y="179"/>
                  </a:lnTo>
                  <a:lnTo>
                    <a:pt x="711" y="196"/>
                  </a:lnTo>
                  <a:lnTo>
                    <a:pt x="720" y="213"/>
                  </a:lnTo>
                  <a:lnTo>
                    <a:pt x="730" y="230"/>
                  </a:lnTo>
                  <a:lnTo>
                    <a:pt x="736" y="247"/>
                  </a:lnTo>
                  <a:lnTo>
                    <a:pt x="741" y="264"/>
                  </a:lnTo>
                  <a:lnTo>
                    <a:pt x="745" y="282"/>
                  </a:lnTo>
                  <a:lnTo>
                    <a:pt x="751" y="301"/>
                  </a:lnTo>
                  <a:lnTo>
                    <a:pt x="753" y="318"/>
                  </a:lnTo>
                  <a:lnTo>
                    <a:pt x="757" y="339"/>
                  </a:lnTo>
                  <a:lnTo>
                    <a:pt x="758" y="358"/>
                  </a:lnTo>
                  <a:lnTo>
                    <a:pt x="760" y="379"/>
                  </a:lnTo>
                  <a:lnTo>
                    <a:pt x="758" y="396"/>
                  </a:lnTo>
                  <a:lnTo>
                    <a:pt x="757" y="415"/>
                  </a:lnTo>
                  <a:lnTo>
                    <a:pt x="753" y="434"/>
                  </a:lnTo>
                  <a:lnTo>
                    <a:pt x="751" y="453"/>
                  </a:lnTo>
                  <a:lnTo>
                    <a:pt x="745" y="470"/>
                  </a:lnTo>
                  <a:lnTo>
                    <a:pt x="741" y="489"/>
                  </a:lnTo>
                  <a:lnTo>
                    <a:pt x="736" y="506"/>
                  </a:lnTo>
                  <a:lnTo>
                    <a:pt x="730" y="525"/>
                  </a:lnTo>
                  <a:lnTo>
                    <a:pt x="720" y="540"/>
                  </a:lnTo>
                  <a:lnTo>
                    <a:pt x="711" y="557"/>
                  </a:lnTo>
                  <a:lnTo>
                    <a:pt x="701" y="572"/>
                  </a:lnTo>
                  <a:lnTo>
                    <a:pt x="694" y="590"/>
                  </a:lnTo>
                  <a:lnTo>
                    <a:pt x="682" y="603"/>
                  </a:lnTo>
                  <a:lnTo>
                    <a:pt x="671" y="618"/>
                  </a:lnTo>
                  <a:lnTo>
                    <a:pt x="660" y="631"/>
                  </a:lnTo>
                  <a:lnTo>
                    <a:pt x="648" y="647"/>
                  </a:lnTo>
                  <a:lnTo>
                    <a:pt x="633" y="658"/>
                  </a:lnTo>
                  <a:lnTo>
                    <a:pt x="620" y="669"/>
                  </a:lnTo>
                  <a:lnTo>
                    <a:pt x="605" y="681"/>
                  </a:lnTo>
                  <a:lnTo>
                    <a:pt x="591" y="692"/>
                  </a:lnTo>
                  <a:lnTo>
                    <a:pt x="574" y="700"/>
                  </a:lnTo>
                  <a:lnTo>
                    <a:pt x="559" y="709"/>
                  </a:lnTo>
                  <a:lnTo>
                    <a:pt x="542" y="719"/>
                  </a:lnTo>
                  <a:lnTo>
                    <a:pt x="527" y="728"/>
                  </a:lnTo>
                  <a:lnTo>
                    <a:pt x="508" y="734"/>
                  </a:lnTo>
                  <a:lnTo>
                    <a:pt x="491" y="740"/>
                  </a:lnTo>
                  <a:lnTo>
                    <a:pt x="473" y="744"/>
                  </a:lnTo>
                  <a:lnTo>
                    <a:pt x="456" y="749"/>
                  </a:lnTo>
                  <a:lnTo>
                    <a:pt x="437" y="751"/>
                  </a:lnTo>
                  <a:lnTo>
                    <a:pt x="418" y="755"/>
                  </a:lnTo>
                  <a:lnTo>
                    <a:pt x="399" y="757"/>
                  </a:lnTo>
                  <a:lnTo>
                    <a:pt x="382" y="759"/>
                  </a:lnTo>
                  <a:lnTo>
                    <a:pt x="382" y="7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74"/>
            <p:cNvSpPr>
              <a:spLocks/>
            </p:cNvSpPr>
            <p:nvPr/>
          </p:nvSpPr>
          <p:spPr bwMode="auto">
            <a:xfrm>
              <a:off x="6494463" y="3657600"/>
              <a:ext cx="1679575" cy="1466850"/>
            </a:xfrm>
            <a:custGeom>
              <a:avLst/>
              <a:gdLst>
                <a:gd name="T0" fmla="*/ 1164 w 2116"/>
                <a:gd name="T1" fmla="*/ 1841 h 1847"/>
                <a:gd name="T2" fmla="*/ 1294 w 2116"/>
                <a:gd name="T3" fmla="*/ 1820 h 1847"/>
                <a:gd name="T4" fmla="*/ 1419 w 2116"/>
                <a:gd name="T5" fmla="*/ 1788 h 1847"/>
                <a:gd name="T6" fmla="*/ 1537 w 2116"/>
                <a:gd name="T7" fmla="*/ 1742 h 1847"/>
                <a:gd name="T8" fmla="*/ 1647 w 2116"/>
                <a:gd name="T9" fmla="*/ 1687 h 1847"/>
                <a:gd name="T10" fmla="*/ 1746 w 2116"/>
                <a:gd name="T11" fmla="*/ 1619 h 1847"/>
                <a:gd name="T12" fmla="*/ 1837 w 2116"/>
                <a:gd name="T13" fmla="*/ 1541 h 1847"/>
                <a:gd name="T14" fmla="*/ 1917 w 2116"/>
                <a:gd name="T15" fmla="*/ 1453 h 1847"/>
                <a:gd name="T16" fmla="*/ 1985 w 2116"/>
                <a:gd name="T17" fmla="*/ 1360 h 1847"/>
                <a:gd name="T18" fmla="*/ 2038 w 2116"/>
                <a:gd name="T19" fmla="*/ 1257 h 1847"/>
                <a:gd name="T20" fmla="*/ 2080 w 2116"/>
                <a:gd name="T21" fmla="*/ 1151 h 1847"/>
                <a:gd name="T22" fmla="*/ 2107 w 2116"/>
                <a:gd name="T23" fmla="*/ 1039 h 1847"/>
                <a:gd name="T24" fmla="*/ 2116 w 2116"/>
                <a:gd name="T25" fmla="*/ 925 h 1847"/>
                <a:gd name="T26" fmla="*/ 2107 w 2116"/>
                <a:gd name="T27" fmla="*/ 805 h 1847"/>
                <a:gd name="T28" fmla="*/ 2080 w 2116"/>
                <a:gd name="T29" fmla="*/ 693 h 1847"/>
                <a:gd name="T30" fmla="*/ 2038 w 2116"/>
                <a:gd name="T31" fmla="*/ 582 h 1847"/>
                <a:gd name="T32" fmla="*/ 1985 w 2116"/>
                <a:gd name="T33" fmla="*/ 483 h 1847"/>
                <a:gd name="T34" fmla="*/ 1917 w 2116"/>
                <a:gd name="T35" fmla="*/ 386 h 1847"/>
                <a:gd name="T36" fmla="*/ 1837 w 2116"/>
                <a:gd name="T37" fmla="*/ 301 h 1847"/>
                <a:gd name="T38" fmla="*/ 1746 w 2116"/>
                <a:gd name="T39" fmla="*/ 223 h 1847"/>
                <a:gd name="T40" fmla="*/ 1647 w 2116"/>
                <a:gd name="T41" fmla="*/ 156 h 1847"/>
                <a:gd name="T42" fmla="*/ 1537 w 2116"/>
                <a:gd name="T43" fmla="*/ 99 h 1847"/>
                <a:gd name="T44" fmla="*/ 1419 w 2116"/>
                <a:gd name="T45" fmla="*/ 54 h 1847"/>
                <a:gd name="T46" fmla="*/ 1294 w 2116"/>
                <a:gd name="T47" fmla="*/ 21 h 1847"/>
                <a:gd name="T48" fmla="*/ 1164 w 2116"/>
                <a:gd name="T49" fmla="*/ 6 h 1847"/>
                <a:gd name="T50" fmla="*/ 1029 w 2116"/>
                <a:gd name="T51" fmla="*/ 0 h 1847"/>
                <a:gd name="T52" fmla="*/ 895 w 2116"/>
                <a:gd name="T53" fmla="*/ 8 h 1847"/>
                <a:gd name="T54" fmla="*/ 765 w 2116"/>
                <a:gd name="T55" fmla="*/ 33 h 1847"/>
                <a:gd name="T56" fmla="*/ 646 w 2116"/>
                <a:gd name="T57" fmla="*/ 73 h 1847"/>
                <a:gd name="T58" fmla="*/ 528 w 2116"/>
                <a:gd name="T59" fmla="*/ 120 h 1847"/>
                <a:gd name="T60" fmla="*/ 421 w 2116"/>
                <a:gd name="T61" fmla="*/ 183 h 1847"/>
                <a:gd name="T62" fmla="*/ 326 w 2116"/>
                <a:gd name="T63" fmla="*/ 253 h 1847"/>
                <a:gd name="T64" fmla="*/ 239 w 2116"/>
                <a:gd name="T65" fmla="*/ 335 h 1847"/>
                <a:gd name="T66" fmla="*/ 163 w 2116"/>
                <a:gd name="T67" fmla="*/ 423 h 1847"/>
                <a:gd name="T68" fmla="*/ 100 w 2116"/>
                <a:gd name="T69" fmla="*/ 521 h 1847"/>
                <a:gd name="T70" fmla="*/ 51 w 2116"/>
                <a:gd name="T71" fmla="*/ 626 h 1847"/>
                <a:gd name="T72" fmla="*/ 21 w 2116"/>
                <a:gd name="T73" fmla="*/ 738 h 1847"/>
                <a:gd name="T74" fmla="*/ 0 w 2116"/>
                <a:gd name="T75" fmla="*/ 850 h 1847"/>
                <a:gd name="T76" fmla="*/ 0 w 2116"/>
                <a:gd name="T77" fmla="*/ 970 h 1847"/>
                <a:gd name="T78" fmla="*/ 15 w 2116"/>
                <a:gd name="T79" fmla="*/ 1084 h 1847"/>
                <a:gd name="T80" fmla="*/ 45 w 2116"/>
                <a:gd name="T81" fmla="*/ 1195 h 1847"/>
                <a:gd name="T82" fmla="*/ 91 w 2116"/>
                <a:gd name="T83" fmla="*/ 1299 h 1847"/>
                <a:gd name="T84" fmla="*/ 150 w 2116"/>
                <a:gd name="T85" fmla="*/ 1398 h 1847"/>
                <a:gd name="T86" fmla="*/ 222 w 2116"/>
                <a:gd name="T87" fmla="*/ 1489 h 1847"/>
                <a:gd name="T88" fmla="*/ 309 w 2116"/>
                <a:gd name="T89" fmla="*/ 1575 h 1847"/>
                <a:gd name="T90" fmla="*/ 401 w 2116"/>
                <a:gd name="T91" fmla="*/ 1645 h 1847"/>
                <a:gd name="T92" fmla="*/ 505 w 2116"/>
                <a:gd name="T93" fmla="*/ 1710 h 1847"/>
                <a:gd name="T94" fmla="*/ 621 w 2116"/>
                <a:gd name="T95" fmla="*/ 1761 h 1847"/>
                <a:gd name="T96" fmla="*/ 741 w 2116"/>
                <a:gd name="T97" fmla="*/ 1803 h 1847"/>
                <a:gd name="T98" fmla="*/ 868 w 2116"/>
                <a:gd name="T99" fmla="*/ 1830 h 1847"/>
                <a:gd name="T100" fmla="*/ 1001 w 2116"/>
                <a:gd name="T101" fmla="*/ 1845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16" h="1847">
                  <a:moveTo>
                    <a:pt x="1058" y="1847"/>
                  </a:moveTo>
                  <a:lnTo>
                    <a:pt x="1083" y="1845"/>
                  </a:lnTo>
                  <a:lnTo>
                    <a:pt x="1111" y="1845"/>
                  </a:lnTo>
                  <a:lnTo>
                    <a:pt x="1136" y="1843"/>
                  </a:lnTo>
                  <a:lnTo>
                    <a:pt x="1164" y="1841"/>
                  </a:lnTo>
                  <a:lnTo>
                    <a:pt x="1189" y="1838"/>
                  </a:lnTo>
                  <a:lnTo>
                    <a:pt x="1216" y="1834"/>
                  </a:lnTo>
                  <a:lnTo>
                    <a:pt x="1242" y="1830"/>
                  </a:lnTo>
                  <a:lnTo>
                    <a:pt x="1269" y="1826"/>
                  </a:lnTo>
                  <a:lnTo>
                    <a:pt x="1294" y="1820"/>
                  </a:lnTo>
                  <a:lnTo>
                    <a:pt x="1318" y="1815"/>
                  </a:lnTo>
                  <a:lnTo>
                    <a:pt x="1343" y="1809"/>
                  </a:lnTo>
                  <a:lnTo>
                    <a:pt x="1370" y="1803"/>
                  </a:lnTo>
                  <a:lnTo>
                    <a:pt x="1392" y="1796"/>
                  </a:lnTo>
                  <a:lnTo>
                    <a:pt x="1419" y="1788"/>
                  </a:lnTo>
                  <a:lnTo>
                    <a:pt x="1442" y="1780"/>
                  </a:lnTo>
                  <a:lnTo>
                    <a:pt x="1468" y="1773"/>
                  </a:lnTo>
                  <a:lnTo>
                    <a:pt x="1491" y="1761"/>
                  </a:lnTo>
                  <a:lnTo>
                    <a:pt x="1514" y="1752"/>
                  </a:lnTo>
                  <a:lnTo>
                    <a:pt x="1537" y="1742"/>
                  </a:lnTo>
                  <a:lnTo>
                    <a:pt x="1560" y="1733"/>
                  </a:lnTo>
                  <a:lnTo>
                    <a:pt x="1580" y="1722"/>
                  </a:lnTo>
                  <a:lnTo>
                    <a:pt x="1603" y="1710"/>
                  </a:lnTo>
                  <a:lnTo>
                    <a:pt x="1624" y="1699"/>
                  </a:lnTo>
                  <a:lnTo>
                    <a:pt x="1647" y="1687"/>
                  </a:lnTo>
                  <a:lnTo>
                    <a:pt x="1666" y="1672"/>
                  </a:lnTo>
                  <a:lnTo>
                    <a:pt x="1687" y="1661"/>
                  </a:lnTo>
                  <a:lnTo>
                    <a:pt x="1706" y="1645"/>
                  </a:lnTo>
                  <a:lnTo>
                    <a:pt x="1727" y="1634"/>
                  </a:lnTo>
                  <a:lnTo>
                    <a:pt x="1746" y="1619"/>
                  </a:lnTo>
                  <a:lnTo>
                    <a:pt x="1765" y="1604"/>
                  </a:lnTo>
                  <a:lnTo>
                    <a:pt x="1784" y="1588"/>
                  </a:lnTo>
                  <a:lnTo>
                    <a:pt x="1805" y="1575"/>
                  </a:lnTo>
                  <a:lnTo>
                    <a:pt x="1820" y="1558"/>
                  </a:lnTo>
                  <a:lnTo>
                    <a:pt x="1837" y="1541"/>
                  </a:lnTo>
                  <a:lnTo>
                    <a:pt x="1854" y="1524"/>
                  </a:lnTo>
                  <a:lnTo>
                    <a:pt x="1871" y="1509"/>
                  </a:lnTo>
                  <a:lnTo>
                    <a:pt x="1886" y="1489"/>
                  </a:lnTo>
                  <a:lnTo>
                    <a:pt x="1902" y="1472"/>
                  </a:lnTo>
                  <a:lnTo>
                    <a:pt x="1917" y="1453"/>
                  </a:lnTo>
                  <a:lnTo>
                    <a:pt x="1932" y="1436"/>
                  </a:lnTo>
                  <a:lnTo>
                    <a:pt x="1945" y="1415"/>
                  </a:lnTo>
                  <a:lnTo>
                    <a:pt x="1959" y="1398"/>
                  </a:lnTo>
                  <a:lnTo>
                    <a:pt x="1972" y="1377"/>
                  </a:lnTo>
                  <a:lnTo>
                    <a:pt x="1985" y="1360"/>
                  </a:lnTo>
                  <a:lnTo>
                    <a:pt x="1997" y="1339"/>
                  </a:lnTo>
                  <a:lnTo>
                    <a:pt x="2008" y="1320"/>
                  </a:lnTo>
                  <a:lnTo>
                    <a:pt x="2019" y="1299"/>
                  </a:lnTo>
                  <a:lnTo>
                    <a:pt x="2031" y="1280"/>
                  </a:lnTo>
                  <a:lnTo>
                    <a:pt x="2038" y="1257"/>
                  </a:lnTo>
                  <a:lnTo>
                    <a:pt x="2048" y="1237"/>
                  </a:lnTo>
                  <a:lnTo>
                    <a:pt x="2055" y="1216"/>
                  </a:lnTo>
                  <a:lnTo>
                    <a:pt x="2065" y="1195"/>
                  </a:lnTo>
                  <a:lnTo>
                    <a:pt x="2073" y="1172"/>
                  </a:lnTo>
                  <a:lnTo>
                    <a:pt x="2080" y="1151"/>
                  </a:lnTo>
                  <a:lnTo>
                    <a:pt x="2086" y="1128"/>
                  </a:lnTo>
                  <a:lnTo>
                    <a:pt x="2093" y="1107"/>
                  </a:lnTo>
                  <a:lnTo>
                    <a:pt x="2097" y="1084"/>
                  </a:lnTo>
                  <a:lnTo>
                    <a:pt x="2103" y="1062"/>
                  </a:lnTo>
                  <a:lnTo>
                    <a:pt x="2107" y="1039"/>
                  </a:lnTo>
                  <a:lnTo>
                    <a:pt x="2111" y="1016"/>
                  </a:lnTo>
                  <a:lnTo>
                    <a:pt x="2112" y="993"/>
                  </a:lnTo>
                  <a:lnTo>
                    <a:pt x="2112" y="970"/>
                  </a:lnTo>
                  <a:lnTo>
                    <a:pt x="2112" y="947"/>
                  </a:lnTo>
                  <a:lnTo>
                    <a:pt x="2116" y="925"/>
                  </a:lnTo>
                  <a:lnTo>
                    <a:pt x="2112" y="900"/>
                  </a:lnTo>
                  <a:lnTo>
                    <a:pt x="2112" y="875"/>
                  </a:lnTo>
                  <a:lnTo>
                    <a:pt x="2112" y="850"/>
                  </a:lnTo>
                  <a:lnTo>
                    <a:pt x="2111" y="828"/>
                  </a:lnTo>
                  <a:lnTo>
                    <a:pt x="2107" y="805"/>
                  </a:lnTo>
                  <a:lnTo>
                    <a:pt x="2103" y="782"/>
                  </a:lnTo>
                  <a:lnTo>
                    <a:pt x="2097" y="759"/>
                  </a:lnTo>
                  <a:lnTo>
                    <a:pt x="2093" y="738"/>
                  </a:lnTo>
                  <a:lnTo>
                    <a:pt x="2086" y="714"/>
                  </a:lnTo>
                  <a:lnTo>
                    <a:pt x="2080" y="693"/>
                  </a:lnTo>
                  <a:lnTo>
                    <a:pt x="2073" y="670"/>
                  </a:lnTo>
                  <a:lnTo>
                    <a:pt x="2065" y="649"/>
                  </a:lnTo>
                  <a:lnTo>
                    <a:pt x="2055" y="626"/>
                  </a:lnTo>
                  <a:lnTo>
                    <a:pt x="2048" y="605"/>
                  </a:lnTo>
                  <a:lnTo>
                    <a:pt x="2038" y="582"/>
                  </a:lnTo>
                  <a:lnTo>
                    <a:pt x="2031" y="563"/>
                  </a:lnTo>
                  <a:lnTo>
                    <a:pt x="2019" y="542"/>
                  </a:lnTo>
                  <a:lnTo>
                    <a:pt x="2008" y="521"/>
                  </a:lnTo>
                  <a:lnTo>
                    <a:pt x="1997" y="502"/>
                  </a:lnTo>
                  <a:lnTo>
                    <a:pt x="1985" y="483"/>
                  </a:lnTo>
                  <a:lnTo>
                    <a:pt x="1972" y="462"/>
                  </a:lnTo>
                  <a:lnTo>
                    <a:pt x="1959" y="442"/>
                  </a:lnTo>
                  <a:lnTo>
                    <a:pt x="1945" y="423"/>
                  </a:lnTo>
                  <a:lnTo>
                    <a:pt x="1932" y="405"/>
                  </a:lnTo>
                  <a:lnTo>
                    <a:pt x="1917" y="386"/>
                  </a:lnTo>
                  <a:lnTo>
                    <a:pt x="1902" y="369"/>
                  </a:lnTo>
                  <a:lnTo>
                    <a:pt x="1886" y="352"/>
                  </a:lnTo>
                  <a:lnTo>
                    <a:pt x="1871" y="335"/>
                  </a:lnTo>
                  <a:lnTo>
                    <a:pt x="1854" y="318"/>
                  </a:lnTo>
                  <a:lnTo>
                    <a:pt x="1837" y="301"/>
                  </a:lnTo>
                  <a:lnTo>
                    <a:pt x="1820" y="288"/>
                  </a:lnTo>
                  <a:lnTo>
                    <a:pt x="1805" y="272"/>
                  </a:lnTo>
                  <a:lnTo>
                    <a:pt x="1784" y="253"/>
                  </a:lnTo>
                  <a:lnTo>
                    <a:pt x="1765" y="238"/>
                  </a:lnTo>
                  <a:lnTo>
                    <a:pt x="1746" y="223"/>
                  </a:lnTo>
                  <a:lnTo>
                    <a:pt x="1727" y="210"/>
                  </a:lnTo>
                  <a:lnTo>
                    <a:pt x="1706" y="194"/>
                  </a:lnTo>
                  <a:lnTo>
                    <a:pt x="1687" y="183"/>
                  </a:lnTo>
                  <a:lnTo>
                    <a:pt x="1666" y="168"/>
                  </a:lnTo>
                  <a:lnTo>
                    <a:pt x="1647" y="156"/>
                  </a:lnTo>
                  <a:lnTo>
                    <a:pt x="1624" y="143"/>
                  </a:lnTo>
                  <a:lnTo>
                    <a:pt x="1603" y="132"/>
                  </a:lnTo>
                  <a:lnTo>
                    <a:pt x="1580" y="120"/>
                  </a:lnTo>
                  <a:lnTo>
                    <a:pt x="1560" y="113"/>
                  </a:lnTo>
                  <a:lnTo>
                    <a:pt x="1537" y="99"/>
                  </a:lnTo>
                  <a:lnTo>
                    <a:pt x="1514" y="90"/>
                  </a:lnTo>
                  <a:lnTo>
                    <a:pt x="1491" y="80"/>
                  </a:lnTo>
                  <a:lnTo>
                    <a:pt x="1468" y="73"/>
                  </a:lnTo>
                  <a:lnTo>
                    <a:pt x="1442" y="61"/>
                  </a:lnTo>
                  <a:lnTo>
                    <a:pt x="1419" y="54"/>
                  </a:lnTo>
                  <a:lnTo>
                    <a:pt x="1392" y="46"/>
                  </a:lnTo>
                  <a:lnTo>
                    <a:pt x="1370" y="42"/>
                  </a:lnTo>
                  <a:lnTo>
                    <a:pt x="1343" y="33"/>
                  </a:lnTo>
                  <a:lnTo>
                    <a:pt x="1318" y="27"/>
                  </a:lnTo>
                  <a:lnTo>
                    <a:pt x="1294" y="21"/>
                  </a:lnTo>
                  <a:lnTo>
                    <a:pt x="1269" y="17"/>
                  </a:lnTo>
                  <a:lnTo>
                    <a:pt x="1242" y="12"/>
                  </a:lnTo>
                  <a:lnTo>
                    <a:pt x="1216" y="8"/>
                  </a:lnTo>
                  <a:lnTo>
                    <a:pt x="1189" y="6"/>
                  </a:lnTo>
                  <a:lnTo>
                    <a:pt x="1164" y="6"/>
                  </a:lnTo>
                  <a:lnTo>
                    <a:pt x="1136" y="0"/>
                  </a:lnTo>
                  <a:lnTo>
                    <a:pt x="1111" y="0"/>
                  </a:lnTo>
                  <a:lnTo>
                    <a:pt x="1083" y="0"/>
                  </a:lnTo>
                  <a:lnTo>
                    <a:pt x="1058" y="0"/>
                  </a:lnTo>
                  <a:lnTo>
                    <a:pt x="1029" y="0"/>
                  </a:lnTo>
                  <a:lnTo>
                    <a:pt x="1001" y="0"/>
                  </a:lnTo>
                  <a:lnTo>
                    <a:pt x="974" y="0"/>
                  </a:lnTo>
                  <a:lnTo>
                    <a:pt x="948" y="6"/>
                  </a:lnTo>
                  <a:lnTo>
                    <a:pt x="919" y="6"/>
                  </a:lnTo>
                  <a:lnTo>
                    <a:pt x="895" y="8"/>
                  </a:lnTo>
                  <a:lnTo>
                    <a:pt x="868" y="12"/>
                  </a:lnTo>
                  <a:lnTo>
                    <a:pt x="843" y="17"/>
                  </a:lnTo>
                  <a:lnTo>
                    <a:pt x="817" y="21"/>
                  </a:lnTo>
                  <a:lnTo>
                    <a:pt x="792" y="27"/>
                  </a:lnTo>
                  <a:lnTo>
                    <a:pt x="765" y="33"/>
                  </a:lnTo>
                  <a:lnTo>
                    <a:pt x="741" y="42"/>
                  </a:lnTo>
                  <a:lnTo>
                    <a:pt x="716" y="46"/>
                  </a:lnTo>
                  <a:lnTo>
                    <a:pt x="691" y="54"/>
                  </a:lnTo>
                  <a:lnTo>
                    <a:pt x="668" y="61"/>
                  </a:lnTo>
                  <a:lnTo>
                    <a:pt x="646" y="73"/>
                  </a:lnTo>
                  <a:lnTo>
                    <a:pt x="621" y="80"/>
                  </a:lnTo>
                  <a:lnTo>
                    <a:pt x="596" y="90"/>
                  </a:lnTo>
                  <a:lnTo>
                    <a:pt x="573" y="99"/>
                  </a:lnTo>
                  <a:lnTo>
                    <a:pt x="551" y="113"/>
                  </a:lnTo>
                  <a:lnTo>
                    <a:pt x="528" y="120"/>
                  </a:lnTo>
                  <a:lnTo>
                    <a:pt x="505" y="132"/>
                  </a:lnTo>
                  <a:lnTo>
                    <a:pt x="484" y="143"/>
                  </a:lnTo>
                  <a:lnTo>
                    <a:pt x="465" y="156"/>
                  </a:lnTo>
                  <a:lnTo>
                    <a:pt x="442" y="168"/>
                  </a:lnTo>
                  <a:lnTo>
                    <a:pt x="421" y="183"/>
                  </a:lnTo>
                  <a:lnTo>
                    <a:pt x="401" y="194"/>
                  </a:lnTo>
                  <a:lnTo>
                    <a:pt x="382" y="210"/>
                  </a:lnTo>
                  <a:lnTo>
                    <a:pt x="363" y="223"/>
                  </a:lnTo>
                  <a:lnTo>
                    <a:pt x="344" y="238"/>
                  </a:lnTo>
                  <a:lnTo>
                    <a:pt x="326" y="253"/>
                  </a:lnTo>
                  <a:lnTo>
                    <a:pt x="309" y="272"/>
                  </a:lnTo>
                  <a:lnTo>
                    <a:pt x="290" y="288"/>
                  </a:lnTo>
                  <a:lnTo>
                    <a:pt x="271" y="301"/>
                  </a:lnTo>
                  <a:lnTo>
                    <a:pt x="254" y="318"/>
                  </a:lnTo>
                  <a:lnTo>
                    <a:pt x="239" y="335"/>
                  </a:lnTo>
                  <a:lnTo>
                    <a:pt x="222" y="352"/>
                  </a:lnTo>
                  <a:lnTo>
                    <a:pt x="207" y="369"/>
                  </a:lnTo>
                  <a:lnTo>
                    <a:pt x="192" y="386"/>
                  </a:lnTo>
                  <a:lnTo>
                    <a:pt x="178" y="405"/>
                  </a:lnTo>
                  <a:lnTo>
                    <a:pt x="163" y="423"/>
                  </a:lnTo>
                  <a:lnTo>
                    <a:pt x="150" y="442"/>
                  </a:lnTo>
                  <a:lnTo>
                    <a:pt x="136" y="462"/>
                  </a:lnTo>
                  <a:lnTo>
                    <a:pt x="125" y="483"/>
                  </a:lnTo>
                  <a:lnTo>
                    <a:pt x="112" y="502"/>
                  </a:lnTo>
                  <a:lnTo>
                    <a:pt x="100" y="521"/>
                  </a:lnTo>
                  <a:lnTo>
                    <a:pt x="91" y="542"/>
                  </a:lnTo>
                  <a:lnTo>
                    <a:pt x="81" y="563"/>
                  </a:lnTo>
                  <a:lnTo>
                    <a:pt x="70" y="582"/>
                  </a:lnTo>
                  <a:lnTo>
                    <a:pt x="60" y="605"/>
                  </a:lnTo>
                  <a:lnTo>
                    <a:pt x="51" y="626"/>
                  </a:lnTo>
                  <a:lnTo>
                    <a:pt x="45" y="649"/>
                  </a:lnTo>
                  <a:lnTo>
                    <a:pt x="38" y="670"/>
                  </a:lnTo>
                  <a:lnTo>
                    <a:pt x="30" y="693"/>
                  </a:lnTo>
                  <a:lnTo>
                    <a:pt x="24" y="714"/>
                  </a:lnTo>
                  <a:lnTo>
                    <a:pt x="21" y="738"/>
                  </a:lnTo>
                  <a:lnTo>
                    <a:pt x="15" y="759"/>
                  </a:lnTo>
                  <a:lnTo>
                    <a:pt x="9" y="782"/>
                  </a:lnTo>
                  <a:lnTo>
                    <a:pt x="5" y="805"/>
                  </a:lnTo>
                  <a:lnTo>
                    <a:pt x="3" y="828"/>
                  </a:lnTo>
                  <a:lnTo>
                    <a:pt x="0" y="850"/>
                  </a:lnTo>
                  <a:lnTo>
                    <a:pt x="0" y="875"/>
                  </a:lnTo>
                  <a:lnTo>
                    <a:pt x="0" y="900"/>
                  </a:lnTo>
                  <a:lnTo>
                    <a:pt x="0" y="925"/>
                  </a:lnTo>
                  <a:lnTo>
                    <a:pt x="0" y="947"/>
                  </a:lnTo>
                  <a:lnTo>
                    <a:pt x="0" y="970"/>
                  </a:lnTo>
                  <a:lnTo>
                    <a:pt x="0" y="993"/>
                  </a:lnTo>
                  <a:lnTo>
                    <a:pt x="3" y="1016"/>
                  </a:lnTo>
                  <a:lnTo>
                    <a:pt x="5" y="1039"/>
                  </a:lnTo>
                  <a:lnTo>
                    <a:pt x="9" y="1062"/>
                  </a:lnTo>
                  <a:lnTo>
                    <a:pt x="15" y="1084"/>
                  </a:lnTo>
                  <a:lnTo>
                    <a:pt x="21" y="1107"/>
                  </a:lnTo>
                  <a:lnTo>
                    <a:pt x="24" y="1128"/>
                  </a:lnTo>
                  <a:lnTo>
                    <a:pt x="30" y="1151"/>
                  </a:lnTo>
                  <a:lnTo>
                    <a:pt x="38" y="1172"/>
                  </a:lnTo>
                  <a:lnTo>
                    <a:pt x="45" y="1195"/>
                  </a:lnTo>
                  <a:lnTo>
                    <a:pt x="51" y="1216"/>
                  </a:lnTo>
                  <a:lnTo>
                    <a:pt x="60" y="1237"/>
                  </a:lnTo>
                  <a:lnTo>
                    <a:pt x="70" y="1257"/>
                  </a:lnTo>
                  <a:lnTo>
                    <a:pt x="81" y="1280"/>
                  </a:lnTo>
                  <a:lnTo>
                    <a:pt x="91" y="1299"/>
                  </a:lnTo>
                  <a:lnTo>
                    <a:pt x="100" y="1320"/>
                  </a:lnTo>
                  <a:lnTo>
                    <a:pt x="112" y="1339"/>
                  </a:lnTo>
                  <a:lnTo>
                    <a:pt x="125" y="1360"/>
                  </a:lnTo>
                  <a:lnTo>
                    <a:pt x="136" y="1377"/>
                  </a:lnTo>
                  <a:lnTo>
                    <a:pt x="150" y="1398"/>
                  </a:lnTo>
                  <a:lnTo>
                    <a:pt x="163" y="1415"/>
                  </a:lnTo>
                  <a:lnTo>
                    <a:pt x="178" y="1436"/>
                  </a:lnTo>
                  <a:lnTo>
                    <a:pt x="192" y="1453"/>
                  </a:lnTo>
                  <a:lnTo>
                    <a:pt x="207" y="1472"/>
                  </a:lnTo>
                  <a:lnTo>
                    <a:pt x="222" y="1489"/>
                  </a:lnTo>
                  <a:lnTo>
                    <a:pt x="239" y="1509"/>
                  </a:lnTo>
                  <a:lnTo>
                    <a:pt x="254" y="1524"/>
                  </a:lnTo>
                  <a:lnTo>
                    <a:pt x="271" y="1541"/>
                  </a:lnTo>
                  <a:lnTo>
                    <a:pt x="290" y="1558"/>
                  </a:lnTo>
                  <a:lnTo>
                    <a:pt x="309" y="1575"/>
                  </a:lnTo>
                  <a:lnTo>
                    <a:pt x="326" y="1588"/>
                  </a:lnTo>
                  <a:lnTo>
                    <a:pt x="344" y="1604"/>
                  </a:lnTo>
                  <a:lnTo>
                    <a:pt x="363" y="1619"/>
                  </a:lnTo>
                  <a:lnTo>
                    <a:pt x="382" y="1634"/>
                  </a:lnTo>
                  <a:lnTo>
                    <a:pt x="401" y="1645"/>
                  </a:lnTo>
                  <a:lnTo>
                    <a:pt x="421" y="1661"/>
                  </a:lnTo>
                  <a:lnTo>
                    <a:pt x="442" y="1672"/>
                  </a:lnTo>
                  <a:lnTo>
                    <a:pt x="465" y="1687"/>
                  </a:lnTo>
                  <a:lnTo>
                    <a:pt x="484" y="1699"/>
                  </a:lnTo>
                  <a:lnTo>
                    <a:pt x="505" y="1710"/>
                  </a:lnTo>
                  <a:lnTo>
                    <a:pt x="528" y="1722"/>
                  </a:lnTo>
                  <a:lnTo>
                    <a:pt x="551" y="1733"/>
                  </a:lnTo>
                  <a:lnTo>
                    <a:pt x="573" y="1742"/>
                  </a:lnTo>
                  <a:lnTo>
                    <a:pt x="596" y="1752"/>
                  </a:lnTo>
                  <a:lnTo>
                    <a:pt x="621" y="1761"/>
                  </a:lnTo>
                  <a:lnTo>
                    <a:pt x="646" y="1773"/>
                  </a:lnTo>
                  <a:lnTo>
                    <a:pt x="668" y="1780"/>
                  </a:lnTo>
                  <a:lnTo>
                    <a:pt x="691" y="1788"/>
                  </a:lnTo>
                  <a:lnTo>
                    <a:pt x="716" y="1796"/>
                  </a:lnTo>
                  <a:lnTo>
                    <a:pt x="741" y="1803"/>
                  </a:lnTo>
                  <a:lnTo>
                    <a:pt x="765" y="1809"/>
                  </a:lnTo>
                  <a:lnTo>
                    <a:pt x="792" y="1815"/>
                  </a:lnTo>
                  <a:lnTo>
                    <a:pt x="817" y="1820"/>
                  </a:lnTo>
                  <a:lnTo>
                    <a:pt x="843" y="1826"/>
                  </a:lnTo>
                  <a:lnTo>
                    <a:pt x="868" y="1830"/>
                  </a:lnTo>
                  <a:lnTo>
                    <a:pt x="895" y="1834"/>
                  </a:lnTo>
                  <a:lnTo>
                    <a:pt x="919" y="1838"/>
                  </a:lnTo>
                  <a:lnTo>
                    <a:pt x="948" y="1841"/>
                  </a:lnTo>
                  <a:lnTo>
                    <a:pt x="974" y="1843"/>
                  </a:lnTo>
                  <a:lnTo>
                    <a:pt x="1001" y="1845"/>
                  </a:lnTo>
                  <a:lnTo>
                    <a:pt x="1029" y="1845"/>
                  </a:lnTo>
                  <a:lnTo>
                    <a:pt x="1058" y="1847"/>
                  </a:lnTo>
                  <a:lnTo>
                    <a:pt x="1058" y="18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75"/>
            <p:cNvSpPr>
              <a:spLocks/>
            </p:cNvSpPr>
            <p:nvPr/>
          </p:nvSpPr>
          <p:spPr bwMode="auto">
            <a:xfrm>
              <a:off x="7599363" y="4805363"/>
              <a:ext cx="388938" cy="419100"/>
            </a:xfrm>
            <a:custGeom>
              <a:avLst/>
              <a:gdLst>
                <a:gd name="T0" fmla="*/ 491 w 491"/>
                <a:gd name="T1" fmla="*/ 0 h 528"/>
                <a:gd name="T2" fmla="*/ 375 w 491"/>
                <a:gd name="T3" fmla="*/ 528 h 528"/>
                <a:gd name="T4" fmla="*/ 190 w 491"/>
                <a:gd name="T5" fmla="*/ 528 h 528"/>
                <a:gd name="T6" fmla="*/ 0 w 491"/>
                <a:gd name="T7" fmla="*/ 213 h 528"/>
                <a:gd name="T8" fmla="*/ 491 w 491"/>
                <a:gd name="T9" fmla="*/ 0 h 528"/>
                <a:gd name="T10" fmla="*/ 491 w 491"/>
                <a:gd name="T11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1" h="528">
                  <a:moveTo>
                    <a:pt x="491" y="0"/>
                  </a:moveTo>
                  <a:lnTo>
                    <a:pt x="375" y="528"/>
                  </a:lnTo>
                  <a:lnTo>
                    <a:pt x="190" y="528"/>
                  </a:lnTo>
                  <a:lnTo>
                    <a:pt x="0" y="213"/>
                  </a:lnTo>
                  <a:lnTo>
                    <a:pt x="491" y="0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76"/>
            <p:cNvSpPr>
              <a:spLocks/>
            </p:cNvSpPr>
            <p:nvPr/>
          </p:nvSpPr>
          <p:spPr bwMode="auto">
            <a:xfrm>
              <a:off x="6662738" y="4822825"/>
              <a:ext cx="388938" cy="409575"/>
            </a:xfrm>
            <a:custGeom>
              <a:avLst/>
              <a:gdLst>
                <a:gd name="T0" fmla="*/ 0 w 491"/>
                <a:gd name="T1" fmla="*/ 0 h 515"/>
                <a:gd name="T2" fmla="*/ 114 w 491"/>
                <a:gd name="T3" fmla="*/ 515 h 515"/>
                <a:gd name="T4" fmla="*/ 103 w 491"/>
                <a:gd name="T5" fmla="*/ 515 h 515"/>
                <a:gd name="T6" fmla="*/ 95 w 491"/>
                <a:gd name="T7" fmla="*/ 515 h 515"/>
                <a:gd name="T8" fmla="*/ 90 w 491"/>
                <a:gd name="T9" fmla="*/ 515 h 515"/>
                <a:gd name="T10" fmla="*/ 88 w 491"/>
                <a:gd name="T11" fmla="*/ 515 h 515"/>
                <a:gd name="T12" fmla="*/ 95 w 491"/>
                <a:gd name="T13" fmla="*/ 515 h 515"/>
                <a:gd name="T14" fmla="*/ 105 w 491"/>
                <a:gd name="T15" fmla="*/ 515 h 515"/>
                <a:gd name="T16" fmla="*/ 122 w 491"/>
                <a:gd name="T17" fmla="*/ 515 h 515"/>
                <a:gd name="T18" fmla="*/ 132 w 491"/>
                <a:gd name="T19" fmla="*/ 515 h 515"/>
                <a:gd name="T20" fmla="*/ 143 w 491"/>
                <a:gd name="T21" fmla="*/ 515 h 515"/>
                <a:gd name="T22" fmla="*/ 152 w 491"/>
                <a:gd name="T23" fmla="*/ 515 h 515"/>
                <a:gd name="T24" fmla="*/ 164 w 491"/>
                <a:gd name="T25" fmla="*/ 515 h 515"/>
                <a:gd name="T26" fmla="*/ 177 w 491"/>
                <a:gd name="T27" fmla="*/ 515 h 515"/>
                <a:gd name="T28" fmla="*/ 187 w 491"/>
                <a:gd name="T29" fmla="*/ 515 h 515"/>
                <a:gd name="T30" fmla="*/ 198 w 491"/>
                <a:gd name="T31" fmla="*/ 515 h 515"/>
                <a:gd name="T32" fmla="*/ 209 w 491"/>
                <a:gd name="T33" fmla="*/ 515 h 515"/>
                <a:gd name="T34" fmla="*/ 221 w 491"/>
                <a:gd name="T35" fmla="*/ 515 h 515"/>
                <a:gd name="T36" fmla="*/ 232 w 491"/>
                <a:gd name="T37" fmla="*/ 515 h 515"/>
                <a:gd name="T38" fmla="*/ 244 w 491"/>
                <a:gd name="T39" fmla="*/ 515 h 515"/>
                <a:gd name="T40" fmla="*/ 255 w 491"/>
                <a:gd name="T41" fmla="*/ 515 h 515"/>
                <a:gd name="T42" fmla="*/ 272 w 491"/>
                <a:gd name="T43" fmla="*/ 515 h 515"/>
                <a:gd name="T44" fmla="*/ 289 w 491"/>
                <a:gd name="T45" fmla="*/ 515 h 515"/>
                <a:gd name="T46" fmla="*/ 299 w 491"/>
                <a:gd name="T47" fmla="*/ 515 h 515"/>
                <a:gd name="T48" fmla="*/ 303 w 491"/>
                <a:gd name="T49" fmla="*/ 515 h 515"/>
                <a:gd name="T50" fmla="*/ 491 w 491"/>
                <a:gd name="T51" fmla="*/ 213 h 515"/>
                <a:gd name="T52" fmla="*/ 0 w 491"/>
                <a:gd name="T53" fmla="*/ 0 h 515"/>
                <a:gd name="T54" fmla="*/ 0 w 491"/>
                <a:gd name="T55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1" h="515">
                  <a:moveTo>
                    <a:pt x="0" y="0"/>
                  </a:moveTo>
                  <a:lnTo>
                    <a:pt x="114" y="515"/>
                  </a:lnTo>
                  <a:lnTo>
                    <a:pt x="103" y="515"/>
                  </a:lnTo>
                  <a:lnTo>
                    <a:pt x="95" y="515"/>
                  </a:lnTo>
                  <a:lnTo>
                    <a:pt x="90" y="515"/>
                  </a:lnTo>
                  <a:lnTo>
                    <a:pt x="88" y="515"/>
                  </a:lnTo>
                  <a:lnTo>
                    <a:pt x="95" y="515"/>
                  </a:lnTo>
                  <a:lnTo>
                    <a:pt x="105" y="515"/>
                  </a:lnTo>
                  <a:lnTo>
                    <a:pt x="122" y="515"/>
                  </a:lnTo>
                  <a:lnTo>
                    <a:pt x="132" y="515"/>
                  </a:lnTo>
                  <a:lnTo>
                    <a:pt x="143" y="515"/>
                  </a:lnTo>
                  <a:lnTo>
                    <a:pt x="152" y="515"/>
                  </a:lnTo>
                  <a:lnTo>
                    <a:pt x="164" y="515"/>
                  </a:lnTo>
                  <a:lnTo>
                    <a:pt x="177" y="515"/>
                  </a:lnTo>
                  <a:lnTo>
                    <a:pt x="187" y="515"/>
                  </a:lnTo>
                  <a:lnTo>
                    <a:pt x="198" y="515"/>
                  </a:lnTo>
                  <a:lnTo>
                    <a:pt x="209" y="515"/>
                  </a:lnTo>
                  <a:lnTo>
                    <a:pt x="221" y="515"/>
                  </a:lnTo>
                  <a:lnTo>
                    <a:pt x="232" y="515"/>
                  </a:lnTo>
                  <a:lnTo>
                    <a:pt x="244" y="515"/>
                  </a:lnTo>
                  <a:lnTo>
                    <a:pt x="255" y="515"/>
                  </a:lnTo>
                  <a:lnTo>
                    <a:pt x="272" y="515"/>
                  </a:lnTo>
                  <a:lnTo>
                    <a:pt x="289" y="515"/>
                  </a:lnTo>
                  <a:lnTo>
                    <a:pt x="299" y="515"/>
                  </a:lnTo>
                  <a:lnTo>
                    <a:pt x="303" y="515"/>
                  </a:lnTo>
                  <a:lnTo>
                    <a:pt x="491" y="21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79"/>
            <p:cNvSpPr>
              <a:spLocks/>
            </p:cNvSpPr>
            <p:nvPr/>
          </p:nvSpPr>
          <p:spPr bwMode="auto">
            <a:xfrm>
              <a:off x="6243638" y="3956050"/>
              <a:ext cx="766763" cy="820738"/>
            </a:xfrm>
            <a:custGeom>
              <a:avLst/>
              <a:gdLst>
                <a:gd name="T0" fmla="*/ 517 w 965"/>
                <a:gd name="T1" fmla="*/ 1029 h 1033"/>
                <a:gd name="T2" fmla="*/ 566 w 965"/>
                <a:gd name="T3" fmla="*/ 1023 h 1033"/>
                <a:gd name="T4" fmla="*/ 614 w 965"/>
                <a:gd name="T5" fmla="*/ 1010 h 1033"/>
                <a:gd name="T6" fmla="*/ 660 w 965"/>
                <a:gd name="T7" fmla="*/ 995 h 1033"/>
                <a:gd name="T8" fmla="*/ 718 w 965"/>
                <a:gd name="T9" fmla="*/ 960 h 1033"/>
                <a:gd name="T10" fmla="*/ 768 w 965"/>
                <a:gd name="T11" fmla="*/ 926 h 1033"/>
                <a:gd name="T12" fmla="*/ 836 w 965"/>
                <a:gd name="T13" fmla="*/ 861 h 1033"/>
                <a:gd name="T14" fmla="*/ 886 w 965"/>
                <a:gd name="T15" fmla="*/ 791 h 1033"/>
                <a:gd name="T16" fmla="*/ 908 w 965"/>
                <a:gd name="T17" fmla="*/ 747 h 1033"/>
                <a:gd name="T18" fmla="*/ 927 w 965"/>
                <a:gd name="T19" fmla="*/ 702 h 1033"/>
                <a:gd name="T20" fmla="*/ 943 w 965"/>
                <a:gd name="T21" fmla="*/ 654 h 1033"/>
                <a:gd name="T22" fmla="*/ 956 w 965"/>
                <a:gd name="T23" fmla="*/ 605 h 1033"/>
                <a:gd name="T24" fmla="*/ 962 w 965"/>
                <a:gd name="T25" fmla="*/ 553 h 1033"/>
                <a:gd name="T26" fmla="*/ 964 w 965"/>
                <a:gd name="T27" fmla="*/ 502 h 1033"/>
                <a:gd name="T28" fmla="*/ 960 w 965"/>
                <a:gd name="T29" fmla="*/ 449 h 1033"/>
                <a:gd name="T30" fmla="*/ 950 w 965"/>
                <a:gd name="T31" fmla="*/ 397 h 1033"/>
                <a:gd name="T32" fmla="*/ 935 w 965"/>
                <a:gd name="T33" fmla="*/ 350 h 1033"/>
                <a:gd name="T34" fmla="*/ 920 w 965"/>
                <a:gd name="T35" fmla="*/ 302 h 1033"/>
                <a:gd name="T36" fmla="*/ 897 w 965"/>
                <a:gd name="T37" fmla="*/ 257 h 1033"/>
                <a:gd name="T38" fmla="*/ 865 w 965"/>
                <a:gd name="T39" fmla="*/ 203 h 1033"/>
                <a:gd name="T40" fmla="*/ 804 w 965"/>
                <a:gd name="T41" fmla="*/ 133 h 1033"/>
                <a:gd name="T42" fmla="*/ 739 w 965"/>
                <a:gd name="T43" fmla="*/ 80 h 1033"/>
                <a:gd name="T44" fmla="*/ 688 w 965"/>
                <a:gd name="T45" fmla="*/ 47 h 1033"/>
                <a:gd name="T46" fmla="*/ 635 w 965"/>
                <a:gd name="T47" fmla="*/ 27 h 1033"/>
                <a:gd name="T48" fmla="*/ 591 w 965"/>
                <a:gd name="T49" fmla="*/ 9 h 1033"/>
                <a:gd name="T50" fmla="*/ 542 w 965"/>
                <a:gd name="T51" fmla="*/ 2 h 1033"/>
                <a:gd name="T52" fmla="*/ 494 w 965"/>
                <a:gd name="T53" fmla="*/ 0 h 1033"/>
                <a:gd name="T54" fmla="*/ 443 w 965"/>
                <a:gd name="T55" fmla="*/ 0 h 1033"/>
                <a:gd name="T56" fmla="*/ 395 w 965"/>
                <a:gd name="T57" fmla="*/ 8 h 1033"/>
                <a:gd name="T58" fmla="*/ 348 w 965"/>
                <a:gd name="T59" fmla="*/ 17 h 1033"/>
                <a:gd name="T60" fmla="*/ 302 w 965"/>
                <a:gd name="T61" fmla="*/ 36 h 1033"/>
                <a:gd name="T62" fmla="*/ 259 w 965"/>
                <a:gd name="T63" fmla="*/ 53 h 1033"/>
                <a:gd name="T64" fmla="*/ 192 w 965"/>
                <a:gd name="T65" fmla="*/ 99 h 1033"/>
                <a:gd name="T66" fmla="*/ 124 w 965"/>
                <a:gd name="T67" fmla="*/ 169 h 1033"/>
                <a:gd name="T68" fmla="*/ 72 w 965"/>
                <a:gd name="T69" fmla="*/ 236 h 1033"/>
                <a:gd name="T70" fmla="*/ 50 w 965"/>
                <a:gd name="T71" fmla="*/ 279 h 1033"/>
                <a:gd name="T72" fmla="*/ 31 w 965"/>
                <a:gd name="T73" fmla="*/ 327 h 1033"/>
                <a:gd name="T74" fmla="*/ 15 w 965"/>
                <a:gd name="T75" fmla="*/ 373 h 1033"/>
                <a:gd name="T76" fmla="*/ 6 w 965"/>
                <a:gd name="T77" fmla="*/ 422 h 1033"/>
                <a:gd name="T78" fmla="*/ 0 w 965"/>
                <a:gd name="T79" fmla="*/ 475 h 1033"/>
                <a:gd name="T80" fmla="*/ 0 w 965"/>
                <a:gd name="T81" fmla="*/ 529 h 1033"/>
                <a:gd name="T82" fmla="*/ 2 w 965"/>
                <a:gd name="T83" fmla="*/ 578 h 1033"/>
                <a:gd name="T84" fmla="*/ 10 w 965"/>
                <a:gd name="T85" fmla="*/ 629 h 1033"/>
                <a:gd name="T86" fmla="*/ 23 w 965"/>
                <a:gd name="T87" fmla="*/ 679 h 1033"/>
                <a:gd name="T88" fmla="*/ 40 w 965"/>
                <a:gd name="T89" fmla="*/ 725 h 1033"/>
                <a:gd name="T90" fmla="*/ 61 w 965"/>
                <a:gd name="T91" fmla="*/ 768 h 1033"/>
                <a:gd name="T92" fmla="*/ 93 w 965"/>
                <a:gd name="T93" fmla="*/ 822 h 1033"/>
                <a:gd name="T94" fmla="*/ 156 w 965"/>
                <a:gd name="T95" fmla="*/ 896 h 1033"/>
                <a:gd name="T96" fmla="*/ 228 w 965"/>
                <a:gd name="T97" fmla="*/ 955 h 1033"/>
                <a:gd name="T98" fmla="*/ 281 w 965"/>
                <a:gd name="T99" fmla="*/ 985 h 1033"/>
                <a:gd name="T100" fmla="*/ 325 w 965"/>
                <a:gd name="T101" fmla="*/ 1002 h 1033"/>
                <a:gd name="T102" fmla="*/ 371 w 965"/>
                <a:gd name="T103" fmla="*/ 1017 h 1033"/>
                <a:gd name="T104" fmla="*/ 418 w 965"/>
                <a:gd name="T105" fmla="*/ 1027 h 1033"/>
                <a:gd name="T106" fmla="*/ 470 w 965"/>
                <a:gd name="T107" fmla="*/ 1031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65" h="1033">
                  <a:moveTo>
                    <a:pt x="483" y="1033"/>
                  </a:moveTo>
                  <a:lnTo>
                    <a:pt x="494" y="1031"/>
                  </a:lnTo>
                  <a:lnTo>
                    <a:pt x="506" y="1031"/>
                  </a:lnTo>
                  <a:lnTo>
                    <a:pt x="517" y="1029"/>
                  </a:lnTo>
                  <a:lnTo>
                    <a:pt x="530" y="1029"/>
                  </a:lnTo>
                  <a:lnTo>
                    <a:pt x="542" y="1027"/>
                  </a:lnTo>
                  <a:lnTo>
                    <a:pt x="555" y="1025"/>
                  </a:lnTo>
                  <a:lnTo>
                    <a:pt x="566" y="1023"/>
                  </a:lnTo>
                  <a:lnTo>
                    <a:pt x="580" y="1021"/>
                  </a:lnTo>
                  <a:lnTo>
                    <a:pt x="591" y="1017"/>
                  </a:lnTo>
                  <a:lnTo>
                    <a:pt x="603" y="1014"/>
                  </a:lnTo>
                  <a:lnTo>
                    <a:pt x="614" y="1010"/>
                  </a:lnTo>
                  <a:lnTo>
                    <a:pt x="625" y="1008"/>
                  </a:lnTo>
                  <a:lnTo>
                    <a:pt x="635" y="1002"/>
                  </a:lnTo>
                  <a:lnTo>
                    <a:pt x="646" y="998"/>
                  </a:lnTo>
                  <a:lnTo>
                    <a:pt x="660" y="995"/>
                  </a:lnTo>
                  <a:lnTo>
                    <a:pt x="671" y="991"/>
                  </a:lnTo>
                  <a:lnTo>
                    <a:pt x="688" y="979"/>
                  </a:lnTo>
                  <a:lnTo>
                    <a:pt x="709" y="968"/>
                  </a:lnTo>
                  <a:lnTo>
                    <a:pt x="718" y="960"/>
                  </a:lnTo>
                  <a:lnTo>
                    <a:pt x="730" y="955"/>
                  </a:lnTo>
                  <a:lnTo>
                    <a:pt x="739" y="947"/>
                  </a:lnTo>
                  <a:lnTo>
                    <a:pt x="751" y="941"/>
                  </a:lnTo>
                  <a:lnTo>
                    <a:pt x="768" y="926"/>
                  </a:lnTo>
                  <a:lnTo>
                    <a:pt x="787" y="913"/>
                  </a:lnTo>
                  <a:lnTo>
                    <a:pt x="804" y="896"/>
                  </a:lnTo>
                  <a:lnTo>
                    <a:pt x="823" y="880"/>
                  </a:lnTo>
                  <a:lnTo>
                    <a:pt x="836" y="861"/>
                  </a:lnTo>
                  <a:lnTo>
                    <a:pt x="851" y="842"/>
                  </a:lnTo>
                  <a:lnTo>
                    <a:pt x="865" y="822"/>
                  </a:lnTo>
                  <a:lnTo>
                    <a:pt x="880" y="802"/>
                  </a:lnTo>
                  <a:lnTo>
                    <a:pt x="886" y="791"/>
                  </a:lnTo>
                  <a:lnTo>
                    <a:pt x="891" y="780"/>
                  </a:lnTo>
                  <a:lnTo>
                    <a:pt x="897" y="768"/>
                  </a:lnTo>
                  <a:lnTo>
                    <a:pt x="903" y="759"/>
                  </a:lnTo>
                  <a:lnTo>
                    <a:pt x="908" y="747"/>
                  </a:lnTo>
                  <a:lnTo>
                    <a:pt x="914" y="736"/>
                  </a:lnTo>
                  <a:lnTo>
                    <a:pt x="920" y="725"/>
                  </a:lnTo>
                  <a:lnTo>
                    <a:pt x="926" y="715"/>
                  </a:lnTo>
                  <a:lnTo>
                    <a:pt x="927" y="702"/>
                  </a:lnTo>
                  <a:lnTo>
                    <a:pt x="933" y="690"/>
                  </a:lnTo>
                  <a:lnTo>
                    <a:pt x="935" y="679"/>
                  </a:lnTo>
                  <a:lnTo>
                    <a:pt x="941" y="667"/>
                  </a:lnTo>
                  <a:lnTo>
                    <a:pt x="943" y="654"/>
                  </a:lnTo>
                  <a:lnTo>
                    <a:pt x="946" y="643"/>
                  </a:lnTo>
                  <a:lnTo>
                    <a:pt x="950" y="629"/>
                  </a:lnTo>
                  <a:lnTo>
                    <a:pt x="954" y="618"/>
                  </a:lnTo>
                  <a:lnTo>
                    <a:pt x="956" y="605"/>
                  </a:lnTo>
                  <a:lnTo>
                    <a:pt x="958" y="591"/>
                  </a:lnTo>
                  <a:lnTo>
                    <a:pt x="960" y="578"/>
                  </a:lnTo>
                  <a:lnTo>
                    <a:pt x="962" y="567"/>
                  </a:lnTo>
                  <a:lnTo>
                    <a:pt x="962" y="553"/>
                  </a:lnTo>
                  <a:lnTo>
                    <a:pt x="964" y="542"/>
                  </a:lnTo>
                  <a:lnTo>
                    <a:pt x="964" y="529"/>
                  </a:lnTo>
                  <a:lnTo>
                    <a:pt x="965" y="517"/>
                  </a:lnTo>
                  <a:lnTo>
                    <a:pt x="964" y="502"/>
                  </a:lnTo>
                  <a:lnTo>
                    <a:pt x="964" y="487"/>
                  </a:lnTo>
                  <a:lnTo>
                    <a:pt x="962" y="475"/>
                  </a:lnTo>
                  <a:lnTo>
                    <a:pt x="962" y="460"/>
                  </a:lnTo>
                  <a:lnTo>
                    <a:pt x="960" y="449"/>
                  </a:lnTo>
                  <a:lnTo>
                    <a:pt x="958" y="434"/>
                  </a:lnTo>
                  <a:lnTo>
                    <a:pt x="956" y="422"/>
                  </a:lnTo>
                  <a:lnTo>
                    <a:pt x="954" y="411"/>
                  </a:lnTo>
                  <a:lnTo>
                    <a:pt x="950" y="397"/>
                  </a:lnTo>
                  <a:lnTo>
                    <a:pt x="946" y="386"/>
                  </a:lnTo>
                  <a:lnTo>
                    <a:pt x="943" y="373"/>
                  </a:lnTo>
                  <a:lnTo>
                    <a:pt x="941" y="361"/>
                  </a:lnTo>
                  <a:lnTo>
                    <a:pt x="935" y="350"/>
                  </a:lnTo>
                  <a:lnTo>
                    <a:pt x="933" y="337"/>
                  </a:lnTo>
                  <a:lnTo>
                    <a:pt x="927" y="327"/>
                  </a:lnTo>
                  <a:lnTo>
                    <a:pt x="926" y="316"/>
                  </a:lnTo>
                  <a:lnTo>
                    <a:pt x="920" y="302"/>
                  </a:lnTo>
                  <a:lnTo>
                    <a:pt x="914" y="291"/>
                  </a:lnTo>
                  <a:lnTo>
                    <a:pt x="908" y="279"/>
                  </a:lnTo>
                  <a:lnTo>
                    <a:pt x="903" y="266"/>
                  </a:lnTo>
                  <a:lnTo>
                    <a:pt x="897" y="257"/>
                  </a:lnTo>
                  <a:lnTo>
                    <a:pt x="891" y="247"/>
                  </a:lnTo>
                  <a:lnTo>
                    <a:pt x="886" y="236"/>
                  </a:lnTo>
                  <a:lnTo>
                    <a:pt x="880" y="226"/>
                  </a:lnTo>
                  <a:lnTo>
                    <a:pt x="865" y="203"/>
                  </a:lnTo>
                  <a:lnTo>
                    <a:pt x="851" y="186"/>
                  </a:lnTo>
                  <a:lnTo>
                    <a:pt x="836" y="169"/>
                  </a:lnTo>
                  <a:lnTo>
                    <a:pt x="823" y="152"/>
                  </a:lnTo>
                  <a:lnTo>
                    <a:pt x="804" y="133"/>
                  </a:lnTo>
                  <a:lnTo>
                    <a:pt x="787" y="116"/>
                  </a:lnTo>
                  <a:lnTo>
                    <a:pt x="768" y="99"/>
                  </a:lnTo>
                  <a:lnTo>
                    <a:pt x="751" y="87"/>
                  </a:lnTo>
                  <a:lnTo>
                    <a:pt x="739" y="80"/>
                  </a:lnTo>
                  <a:lnTo>
                    <a:pt x="730" y="72"/>
                  </a:lnTo>
                  <a:lnTo>
                    <a:pt x="718" y="65"/>
                  </a:lnTo>
                  <a:lnTo>
                    <a:pt x="709" y="61"/>
                  </a:lnTo>
                  <a:lnTo>
                    <a:pt x="688" y="47"/>
                  </a:lnTo>
                  <a:lnTo>
                    <a:pt x="671" y="42"/>
                  </a:lnTo>
                  <a:lnTo>
                    <a:pt x="660" y="36"/>
                  </a:lnTo>
                  <a:lnTo>
                    <a:pt x="646" y="28"/>
                  </a:lnTo>
                  <a:lnTo>
                    <a:pt x="635" y="27"/>
                  </a:lnTo>
                  <a:lnTo>
                    <a:pt x="625" y="21"/>
                  </a:lnTo>
                  <a:lnTo>
                    <a:pt x="614" y="17"/>
                  </a:lnTo>
                  <a:lnTo>
                    <a:pt x="603" y="15"/>
                  </a:lnTo>
                  <a:lnTo>
                    <a:pt x="591" y="9"/>
                  </a:lnTo>
                  <a:lnTo>
                    <a:pt x="580" y="9"/>
                  </a:lnTo>
                  <a:lnTo>
                    <a:pt x="566" y="8"/>
                  </a:lnTo>
                  <a:lnTo>
                    <a:pt x="555" y="4"/>
                  </a:lnTo>
                  <a:lnTo>
                    <a:pt x="542" y="2"/>
                  </a:lnTo>
                  <a:lnTo>
                    <a:pt x="530" y="2"/>
                  </a:lnTo>
                  <a:lnTo>
                    <a:pt x="517" y="0"/>
                  </a:lnTo>
                  <a:lnTo>
                    <a:pt x="506" y="0"/>
                  </a:lnTo>
                  <a:lnTo>
                    <a:pt x="494" y="0"/>
                  </a:lnTo>
                  <a:lnTo>
                    <a:pt x="483" y="0"/>
                  </a:lnTo>
                  <a:lnTo>
                    <a:pt x="470" y="0"/>
                  </a:lnTo>
                  <a:lnTo>
                    <a:pt x="456" y="0"/>
                  </a:lnTo>
                  <a:lnTo>
                    <a:pt x="443" y="0"/>
                  </a:lnTo>
                  <a:lnTo>
                    <a:pt x="432" y="2"/>
                  </a:lnTo>
                  <a:lnTo>
                    <a:pt x="418" y="2"/>
                  </a:lnTo>
                  <a:lnTo>
                    <a:pt x="407" y="4"/>
                  </a:lnTo>
                  <a:lnTo>
                    <a:pt x="395" y="8"/>
                  </a:lnTo>
                  <a:lnTo>
                    <a:pt x="384" y="9"/>
                  </a:lnTo>
                  <a:lnTo>
                    <a:pt x="371" y="9"/>
                  </a:lnTo>
                  <a:lnTo>
                    <a:pt x="359" y="15"/>
                  </a:lnTo>
                  <a:lnTo>
                    <a:pt x="348" y="17"/>
                  </a:lnTo>
                  <a:lnTo>
                    <a:pt x="337" y="21"/>
                  </a:lnTo>
                  <a:lnTo>
                    <a:pt x="325" y="27"/>
                  </a:lnTo>
                  <a:lnTo>
                    <a:pt x="314" y="28"/>
                  </a:lnTo>
                  <a:lnTo>
                    <a:pt x="302" y="36"/>
                  </a:lnTo>
                  <a:lnTo>
                    <a:pt x="293" y="42"/>
                  </a:lnTo>
                  <a:lnTo>
                    <a:pt x="281" y="46"/>
                  </a:lnTo>
                  <a:lnTo>
                    <a:pt x="270" y="47"/>
                  </a:lnTo>
                  <a:lnTo>
                    <a:pt x="259" y="53"/>
                  </a:lnTo>
                  <a:lnTo>
                    <a:pt x="249" y="61"/>
                  </a:lnTo>
                  <a:lnTo>
                    <a:pt x="228" y="72"/>
                  </a:lnTo>
                  <a:lnTo>
                    <a:pt x="211" y="87"/>
                  </a:lnTo>
                  <a:lnTo>
                    <a:pt x="192" y="99"/>
                  </a:lnTo>
                  <a:lnTo>
                    <a:pt x="173" y="116"/>
                  </a:lnTo>
                  <a:lnTo>
                    <a:pt x="156" y="133"/>
                  </a:lnTo>
                  <a:lnTo>
                    <a:pt x="141" y="152"/>
                  </a:lnTo>
                  <a:lnTo>
                    <a:pt x="124" y="169"/>
                  </a:lnTo>
                  <a:lnTo>
                    <a:pt x="109" y="186"/>
                  </a:lnTo>
                  <a:lnTo>
                    <a:pt x="93" y="203"/>
                  </a:lnTo>
                  <a:lnTo>
                    <a:pt x="80" y="226"/>
                  </a:lnTo>
                  <a:lnTo>
                    <a:pt x="72" y="236"/>
                  </a:lnTo>
                  <a:lnTo>
                    <a:pt x="67" y="247"/>
                  </a:lnTo>
                  <a:lnTo>
                    <a:pt x="61" y="257"/>
                  </a:lnTo>
                  <a:lnTo>
                    <a:pt x="55" y="266"/>
                  </a:lnTo>
                  <a:lnTo>
                    <a:pt x="50" y="279"/>
                  </a:lnTo>
                  <a:lnTo>
                    <a:pt x="44" y="291"/>
                  </a:lnTo>
                  <a:lnTo>
                    <a:pt x="40" y="302"/>
                  </a:lnTo>
                  <a:lnTo>
                    <a:pt x="36" y="316"/>
                  </a:lnTo>
                  <a:lnTo>
                    <a:pt x="31" y="327"/>
                  </a:lnTo>
                  <a:lnTo>
                    <a:pt x="27" y="337"/>
                  </a:lnTo>
                  <a:lnTo>
                    <a:pt x="23" y="350"/>
                  </a:lnTo>
                  <a:lnTo>
                    <a:pt x="19" y="361"/>
                  </a:lnTo>
                  <a:lnTo>
                    <a:pt x="15" y="373"/>
                  </a:lnTo>
                  <a:lnTo>
                    <a:pt x="14" y="386"/>
                  </a:lnTo>
                  <a:lnTo>
                    <a:pt x="10" y="397"/>
                  </a:lnTo>
                  <a:lnTo>
                    <a:pt x="10" y="411"/>
                  </a:lnTo>
                  <a:lnTo>
                    <a:pt x="6" y="422"/>
                  </a:lnTo>
                  <a:lnTo>
                    <a:pt x="4" y="434"/>
                  </a:lnTo>
                  <a:lnTo>
                    <a:pt x="2" y="449"/>
                  </a:lnTo>
                  <a:lnTo>
                    <a:pt x="2" y="460"/>
                  </a:lnTo>
                  <a:lnTo>
                    <a:pt x="0" y="475"/>
                  </a:lnTo>
                  <a:lnTo>
                    <a:pt x="0" y="487"/>
                  </a:lnTo>
                  <a:lnTo>
                    <a:pt x="0" y="502"/>
                  </a:lnTo>
                  <a:lnTo>
                    <a:pt x="0" y="517"/>
                  </a:lnTo>
                  <a:lnTo>
                    <a:pt x="0" y="529"/>
                  </a:lnTo>
                  <a:lnTo>
                    <a:pt x="0" y="542"/>
                  </a:lnTo>
                  <a:lnTo>
                    <a:pt x="0" y="553"/>
                  </a:lnTo>
                  <a:lnTo>
                    <a:pt x="2" y="567"/>
                  </a:lnTo>
                  <a:lnTo>
                    <a:pt x="2" y="578"/>
                  </a:lnTo>
                  <a:lnTo>
                    <a:pt x="4" y="591"/>
                  </a:lnTo>
                  <a:lnTo>
                    <a:pt x="6" y="605"/>
                  </a:lnTo>
                  <a:lnTo>
                    <a:pt x="10" y="618"/>
                  </a:lnTo>
                  <a:lnTo>
                    <a:pt x="10" y="629"/>
                  </a:lnTo>
                  <a:lnTo>
                    <a:pt x="14" y="643"/>
                  </a:lnTo>
                  <a:lnTo>
                    <a:pt x="15" y="654"/>
                  </a:lnTo>
                  <a:lnTo>
                    <a:pt x="19" y="667"/>
                  </a:lnTo>
                  <a:lnTo>
                    <a:pt x="23" y="679"/>
                  </a:lnTo>
                  <a:lnTo>
                    <a:pt x="27" y="690"/>
                  </a:lnTo>
                  <a:lnTo>
                    <a:pt x="31" y="702"/>
                  </a:lnTo>
                  <a:lnTo>
                    <a:pt x="36" y="715"/>
                  </a:lnTo>
                  <a:lnTo>
                    <a:pt x="40" y="725"/>
                  </a:lnTo>
                  <a:lnTo>
                    <a:pt x="44" y="736"/>
                  </a:lnTo>
                  <a:lnTo>
                    <a:pt x="50" y="747"/>
                  </a:lnTo>
                  <a:lnTo>
                    <a:pt x="55" y="759"/>
                  </a:lnTo>
                  <a:lnTo>
                    <a:pt x="61" y="768"/>
                  </a:lnTo>
                  <a:lnTo>
                    <a:pt x="67" y="780"/>
                  </a:lnTo>
                  <a:lnTo>
                    <a:pt x="72" y="791"/>
                  </a:lnTo>
                  <a:lnTo>
                    <a:pt x="80" y="802"/>
                  </a:lnTo>
                  <a:lnTo>
                    <a:pt x="93" y="822"/>
                  </a:lnTo>
                  <a:lnTo>
                    <a:pt x="109" y="842"/>
                  </a:lnTo>
                  <a:lnTo>
                    <a:pt x="124" y="861"/>
                  </a:lnTo>
                  <a:lnTo>
                    <a:pt x="141" y="880"/>
                  </a:lnTo>
                  <a:lnTo>
                    <a:pt x="156" y="896"/>
                  </a:lnTo>
                  <a:lnTo>
                    <a:pt x="173" y="913"/>
                  </a:lnTo>
                  <a:lnTo>
                    <a:pt x="192" y="926"/>
                  </a:lnTo>
                  <a:lnTo>
                    <a:pt x="211" y="941"/>
                  </a:lnTo>
                  <a:lnTo>
                    <a:pt x="228" y="955"/>
                  </a:lnTo>
                  <a:lnTo>
                    <a:pt x="249" y="968"/>
                  </a:lnTo>
                  <a:lnTo>
                    <a:pt x="259" y="974"/>
                  </a:lnTo>
                  <a:lnTo>
                    <a:pt x="270" y="979"/>
                  </a:lnTo>
                  <a:lnTo>
                    <a:pt x="281" y="985"/>
                  </a:lnTo>
                  <a:lnTo>
                    <a:pt x="293" y="991"/>
                  </a:lnTo>
                  <a:lnTo>
                    <a:pt x="302" y="995"/>
                  </a:lnTo>
                  <a:lnTo>
                    <a:pt x="314" y="998"/>
                  </a:lnTo>
                  <a:lnTo>
                    <a:pt x="325" y="1002"/>
                  </a:lnTo>
                  <a:lnTo>
                    <a:pt x="337" y="1008"/>
                  </a:lnTo>
                  <a:lnTo>
                    <a:pt x="348" y="1010"/>
                  </a:lnTo>
                  <a:lnTo>
                    <a:pt x="359" y="1014"/>
                  </a:lnTo>
                  <a:lnTo>
                    <a:pt x="371" y="1017"/>
                  </a:lnTo>
                  <a:lnTo>
                    <a:pt x="384" y="1021"/>
                  </a:lnTo>
                  <a:lnTo>
                    <a:pt x="395" y="1023"/>
                  </a:lnTo>
                  <a:lnTo>
                    <a:pt x="407" y="1025"/>
                  </a:lnTo>
                  <a:lnTo>
                    <a:pt x="418" y="1027"/>
                  </a:lnTo>
                  <a:lnTo>
                    <a:pt x="432" y="1029"/>
                  </a:lnTo>
                  <a:lnTo>
                    <a:pt x="443" y="1029"/>
                  </a:lnTo>
                  <a:lnTo>
                    <a:pt x="456" y="1031"/>
                  </a:lnTo>
                  <a:lnTo>
                    <a:pt x="470" y="1031"/>
                  </a:lnTo>
                  <a:lnTo>
                    <a:pt x="483" y="1033"/>
                  </a:lnTo>
                  <a:lnTo>
                    <a:pt x="483" y="10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80"/>
            <p:cNvSpPr>
              <a:spLocks/>
            </p:cNvSpPr>
            <p:nvPr/>
          </p:nvSpPr>
          <p:spPr bwMode="auto">
            <a:xfrm>
              <a:off x="6265863" y="3935413"/>
              <a:ext cx="446088" cy="307975"/>
            </a:xfrm>
            <a:custGeom>
              <a:avLst/>
              <a:gdLst>
                <a:gd name="T0" fmla="*/ 389 w 560"/>
                <a:gd name="T1" fmla="*/ 388 h 388"/>
                <a:gd name="T2" fmla="*/ 0 w 560"/>
                <a:gd name="T3" fmla="*/ 0 h 388"/>
                <a:gd name="T4" fmla="*/ 560 w 560"/>
                <a:gd name="T5" fmla="*/ 4 h 388"/>
                <a:gd name="T6" fmla="*/ 389 w 560"/>
                <a:gd name="T7" fmla="*/ 388 h 388"/>
                <a:gd name="T8" fmla="*/ 389 w 560"/>
                <a:gd name="T9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0" h="388">
                  <a:moveTo>
                    <a:pt x="389" y="388"/>
                  </a:moveTo>
                  <a:lnTo>
                    <a:pt x="0" y="0"/>
                  </a:lnTo>
                  <a:lnTo>
                    <a:pt x="560" y="4"/>
                  </a:lnTo>
                  <a:lnTo>
                    <a:pt x="389" y="388"/>
                  </a:lnTo>
                  <a:lnTo>
                    <a:pt x="389" y="3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81"/>
            <p:cNvSpPr>
              <a:spLocks/>
            </p:cNvSpPr>
            <p:nvPr/>
          </p:nvSpPr>
          <p:spPr bwMode="auto">
            <a:xfrm>
              <a:off x="6096001" y="4243388"/>
              <a:ext cx="255588" cy="317500"/>
            </a:xfrm>
            <a:custGeom>
              <a:avLst/>
              <a:gdLst>
                <a:gd name="T0" fmla="*/ 0 w 321"/>
                <a:gd name="T1" fmla="*/ 88 h 400"/>
                <a:gd name="T2" fmla="*/ 276 w 321"/>
                <a:gd name="T3" fmla="*/ 0 h 400"/>
                <a:gd name="T4" fmla="*/ 321 w 321"/>
                <a:gd name="T5" fmla="*/ 400 h 400"/>
                <a:gd name="T6" fmla="*/ 0 w 321"/>
                <a:gd name="T7" fmla="*/ 310 h 400"/>
                <a:gd name="T8" fmla="*/ 0 w 321"/>
                <a:gd name="T9" fmla="*/ 88 h 400"/>
                <a:gd name="T10" fmla="*/ 0 w 321"/>
                <a:gd name="T11" fmla="*/ 88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1" h="400">
                  <a:moveTo>
                    <a:pt x="0" y="88"/>
                  </a:moveTo>
                  <a:lnTo>
                    <a:pt x="276" y="0"/>
                  </a:lnTo>
                  <a:lnTo>
                    <a:pt x="321" y="400"/>
                  </a:lnTo>
                  <a:lnTo>
                    <a:pt x="0" y="310"/>
                  </a:lnTo>
                  <a:lnTo>
                    <a:pt x="0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82"/>
            <p:cNvSpPr>
              <a:spLocks/>
            </p:cNvSpPr>
            <p:nvPr/>
          </p:nvSpPr>
          <p:spPr bwMode="auto">
            <a:xfrm>
              <a:off x="6364288" y="4222750"/>
              <a:ext cx="95250" cy="92075"/>
            </a:xfrm>
            <a:custGeom>
              <a:avLst/>
              <a:gdLst>
                <a:gd name="T0" fmla="*/ 59 w 120"/>
                <a:gd name="T1" fmla="*/ 116 h 116"/>
                <a:gd name="T2" fmla="*/ 69 w 120"/>
                <a:gd name="T3" fmla="*/ 114 h 116"/>
                <a:gd name="T4" fmla="*/ 80 w 120"/>
                <a:gd name="T5" fmla="*/ 110 h 116"/>
                <a:gd name="T6" fmla="*/ 90 w 120"/>
                <a:gd name="T7" fmla="*/ 104 h 116"/>
                <a:gd name="T8" fmla="*/ 101 w 120"/>
                <a:gd name="T9" fmla="*/ 99 h 116"/>
                <a:gd name="T10" fmla="*/ 107 w 120"/>
                <a:gd name="T11" fmla="*/ 89 h 116"/>
                <a:gd name="T12" fmla="*/ 114 w 120"/>
                <a:gd name="T13" fmla="*/ 80 h 116"/>
                <a:gd name="T14" fmla="*/ 118 w 120"/>
                <a:gd name="T15" fmla="*/ 68 h 116"/>
                <a:gd name="T16" fmla="*/ 120 w 120"/>
                <a:gd name="T17" fmla="*/ 55 h 116"/>
                <a:gd name="T18" fmla="*/ 118 w 120"/>
                <a:gd name="T19" fmla="*/ 43 h 116"/>
                <a:gd name="T20" fmla="*/ 114 w 120"/>
                <a:gd name="T21" fmla="*/ 32 h 116"/>
                <a:gd name="T22" fmla="*/ 107 w 120"/>
                <a:gd name="T23" fmla="*/ 22 h 116"/>
                <a:gd name="T24" fmla="*/ 101 w 120"/>
                <a:gd name="T25" fmla="*/ 15 h 116"/>
                <a:gd name="T26" fmla="*/ 90 w 120"/>
                <a:gd name="T27" fmla="*/ 7 h 116"/>
                <a:gd name="T28" fmla="*/ 80 w 120"/>
                <a:gd name="T29" fmla="*/ 2 h 116"/>
                <a:gd name="T30" fmla="*/ 69 w 120"/>
                <a:gd name="T31" fmla="*/ 0 h 116"/>
                <a:gd name="T32" fmla="*/ 59 w 120"/>
                <a:gd name="T33" fmla="*/ 0 h 116"/>
                <a:gd name="T34" fmla="*/ 48 w 120"/>
                <a:gd name="T35" fmla="*/ 0 h 116"/>
                <a:gd name="T36" fmla="*/ 36 w 120"/>
                <a:gd name="T37" fmla="*/ 2 h 116"/>
                <a:gd name="T38" fmla="*/ 25 w 120"/>
                <a:gd name="T39" fmla="*/ 7 h 116"/>
                <a:gd name="T40" fmla="*/ 17 w 120"/>
                <a:gd name="T41" fmla="*/ 15 h 116"/>
                <a:gd name="T42" fmla="*/ 8 w 120"/>
                <a:gd name="T43" fmla="*/ 22 h 116"/>
                <a:gd name="T44" fmla="*/ 4 w 120"/>
                <a:gd name="T45" fmla="*/ 32 h 116"/>
                <a:gd name="T46" fmla="*/ 0 w 120"/>
                <a:gd name="T47" fmla="*/ 43 h 116"/>
                <a:gd name="T48" fmla="*/ 0 w 120"/>
                <a:gd name="T49" fmla="*/ 55 h 116"/>
                <a:gd name="T50" fmla="*/ 0 w 120"/>
                <a:gd name="T51" fmla="*/ 68 h 116"/>
                <a:gd name="T52" fmla="*/ 4 w 120"/>
                <a:gd name="T53" fmla="*/ 80 h 116"/>
                <a:gd name="T54" fmla="*/ 8 w 120"/>
                <a:gd name="T55" fmla="*/ 89 h 116"/>
                <a:gd name="T56" fmla="*/ 17 w 120"/>
                <a:gd name="T57" fmla="*/ 99 h 116"/>
                <a:gd name="T58" fmla="*/ 25 w 120"/>
                <a:gd name="T59" fmla="*/ 104 h 116"/>
                <a:gd name="T60" fmla="*/ 36 w 120"/>
                <a:gd name="T61" fmla="*/ 110 h 116"/>
                <a:gd name="T62" fmla="*/ 48 w 120"/>
                <a:gd name="T63" fmla="*/ 114 h 116"/>
                <a:gd name="T64" fmla="*/ 59 w 120"/>
                <a:gd name="T65" fmla="*/ 116 h 116"/>
                <a:gd name="T66" fmla="*/ 59 w 120"/>
                <a:gd name="T6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0" h="116">
                  <a:moveTo>
                    <a:pt x="59" y="116"/>
                  </a:moveTo>
                  <a:lnTo>
                    <a:pt x="69" y="114"/>
                  </a:lnTo>
                  <a:lnTo>
                    <a:pt x="80" y="110"/>
                  </a:lnTo>
                  <a:lnTo>
                    <a:pt x="90" y="104"/>
                  </a:lnTo>
                  <a:lnTo>
                    <a:pt x="101" y="99"/>
                  </a:lnTo>
                  <a:lnTo>
                    <a:pt x="107" y="89"/>
                  </a:lnTo>
                  <a:lnTo>
                    <a:pt x="114" y="80"/>
                  </a:lnTo>
                  <a:lnTo>
                    <a:pt x="118" y="68"/>
                  </a:lnTo>
                  <a:lnTo>
                    <a:pt x="120" y="55"/>
                  </a:lnTo>
                  <a:lnTo>
                    <a:pt x="118" y="43"/>
                  </a:lnTo>
                  <a:lnTo>
                    <a:pt x="114" y="32"/>
                  </a:lnTo>
                  <a:lnTo>
                    <a:pt x="107" y="22"/>
                  </a:lnTo>
                  <a:lnTo>
                    <a:pt x="101" y="15"/>
                  </a:lnTo>
                  <a:lnTo>
                    <a:pt x="90" y="7"/>
                  </a:lnTo>
                  <a:lnTo>
                    <a:pt x="80" y="2"/>
                  </a:lnTo>
                  <a:lnTo>
                    <a:pt x="69" y="0"/>
                  </a:lnTo>
                  <a:lnTo>
                    <a:pt x="59" y="0"/>
                  </a:lnTo>
                  <a:lnTo>
                    <a:pt x="48" y="0"/>
                  </a:lnTo>
                  <a:lnTo>
                    <a:pt x="36" y="2"/>
                  </a:lnTo>
                  <a:lnTo>
                    <a:pt x="25" y="7"/>
                  </a:lnTo>
                  <a:lnTo>
                    <a:pt x="17" y="15"/>
                  </a:lnTo>
                  <a:lnTo>
                    <a:pt x="8" y="22"/>
                  </a:lnTo>
                  <a:lnTo>
                    <a:pt x="4" y="32"/>
                  </a:lnTo>
                  <a:lnTo>
                    <a:pt x="0" y="43"/>
                  </a:lnTo>
                  <a:lnTo>
                    <a:pt x="0" y="55"/>
                  </a:lnTo>
                  <a:lnTo>
                    <a:pt x="0" y="68"/>
                  </a:lnTo>
                  <a:lnTo>
                    <a:pt x="4" y="80"/>
                  </a:lnTo>
                  <a:lnTo>
                    <a:pt x="8" y="89"/>
                  </a:lnTo>
                  <a:lnTo>
                    <a:pt x="17" y="99"/>
                  </a:lnTo>
                  <a:lnTo>
                    <a:pt x="25" y="104"/>
                  </a:lnTo>
                  <a:lnTo>
                    <a:pt x="36" y="110"/>
                  </a:lnTo>
                  <a:lnTo>
                    <a:pt x="48" y="114"/>
                  </a:lnTo>
                  <a:lnTo>
                    <a:pt x="59" y="116"/>
                  </a:lnTo>
                  <a:lnTo>
                    <a:pt x="59" y="1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64" name="Group 2063"/>
          <p:cNvGrpSpPr/>
          <p:nvPr userDrawn="1"/>
        </p:nvGrpSpPr>
        <p:grpSpPr>
          <a:xfrm>
            <a:off x="2990735" y="2606024"/>
            <a:ext cx="890587" cy="1226091"/>
            <a:chOff x="7358063" y="2014538"/>
            <a:chExt cx="1036638" cy="1427163"/>
          </a:xfrm>
        </p:grpSpPr>
        <p:sp>
          <p:nvSpPr>
            <p:cNvPr id="2051" name="Freeform 9"/>
            <p:cNvSpPr>
              <a:spLocks/>
            </p:cNvSpPr>
            <p:nvPr userDrawn="1"/>
          </p:nvSpPr>
          <p:spPr bwMode="auto">
            <a:xfrm>
              <a:off x="7358063" y="2014538"/>
              <a:ext cx="1036638" cy="1427163"/>
            </a:xfrm>
            <a:custGeom>
              <a:avLst/>
              <a:gdLst>
                <a:gd name="T0" fmla="*/ 1022 w 1306"/>
                <a:gd name="T1" fmla="*/ 483 h 1798"/>
                <a:gd name="T2" fmla="*/ 1235 w 1306"/>
                <a:gd name="T3" fmla="*/ 147 h 1798"/>
                <a:gd name="T4" fmla="*/ 1254 w 1306"/>
                <a:gd name="T5" fmla="*/ 143 h 1798"/>
                <a:gd name="T6" fmla="*/ 1273 w 1306"/>
                <a:gd name="T7" fmla="*/ 133 h 1798"/>
                <a:gd name="T8" fmla="*/ 1288 w 1306"/>
                <a:gd name="T9" fmla="*/ 118 h 1798"/>
                <a:gd name="T10" fmla="*/ 1302 w 1306"/>
                <a:gd name="T11" fmla="*/ 95 h 1798"/>
                <a:gd name="T12" fmla="*/ 1306 w 1306"/>
                <a:gd name="T13" fmla="*/ 67 h 1798"/>
                <a:gd name="T14" fmla="*/ 1300 w 1306"/>
                <a:gd name="T15" fmla="*/ 41 h 1798"/>
                <a:gd name="T16" fmla="*/ 1285 w 1306"/>
                <a:gd name="T17" fmla="*/ 18 h 1798"/>
                <a:gd name="T18" fmla="*/ 1261 w 1306"/>
                <a:gd name="T19" fmla="*/ 4 h 1798"/>
                <a:gd name="T20" fmla="*/ 1234 w 1306"/>
                <a:gd name="T21" fmla="*/ 0 h 1798"/>
                <a:gd name="T22" fmla="*/ 1207 w 1306"/>
                <a:gd name="T23" fmla="*/ 7 h 1798"/>
                <a:gd name="T24" fmla="*/ 1185 w 1306"/>
                <a:gd name="T25" fmla="*/ 25 h 1798"/>
                <a:gd name="T26" fmla="*/ 1168 w 1306"/>
                <a:gd name="T27" fmla="*/ 57 h 1798"/>
                <a:gd name="T28" fmla="*/ 1167 w 1306"/>
                <a:gd name="T29" fmla="*/ 96 h 1798"/>
                <a:gd name="T30" fmla="*/ 970 w 1306"/>
                <a:gd name="T31" fmla="*/ 451 h 1798"/>
                <a:gd name="T32" fmla="*/ 734 w 1306"/>
                <a:gd name="T33" fmla="*/ 312 h 1798"/>
                <a:gd name="T34" fmla="*/ 701 w 1306"/>
                <a:gd name="T35" fmla="*/ 310 h 1798"/>
                <a:gd name="T36" fmla="*/ 666 w 1306"/>
                <a:gd name="T37" fmla="*/ 318 h 1798"/>
                <a:gd name="T38" fmla="*/ 638 w 1306"/>
                <a:gd name="T39" fmla="*/ 335 h 1798"/>
                <a:gd name="T40" fmla="*/ 7 w 1306"/>
                <a:gd name="T41" fmla="*/ 1375 h 1798"/>
                <a:gd name="T42" fmla="*/ 0 w 1306"/>
                <a:gd name="T43" fmla="*/ 1403 h 1798"/>
                <a:gd name="T44" fmla="*/ 5 w 1306"/>
                <a:gd name="T45" fmla="*/ 1439 h 1798"/>
                <a:gd name="T46" fmla="*/ 16 w 1306"/>
                <a:gd name="T47" fmla="*/ 1471 h 1798"/>
                <a:gd name="T48" fmla="*/ 36 w 1306"/>
                <a:gd name="T49" fmla="*/ 1493 h 1798"/>
                <a:gd name="T50" fmla="*/ 541 w 1306"/>
                <a:gd name="T51" fmla="*/ 1796 h 1798"/>
                <a:gd name="T52" fmla="*/ 574 w 1306"/>
                <a:gd name="T53" fmla="*/ 1797 h 1798"/>
                <a:gd name="T54" fmla="*/ 609 w 1306"/>
                <a:gd name="T55" fmla="*/ 1788 h 1798"/>
                <a:gd name="T56" fmla="*/ 637 w 1306"/>
                <a:gd name="T57" fmla="*/ 1773 h 1798"/>
                <a:gd name="T58" fmla="*/ 1268 w 1306"/>
                <a:gd name="T59" fmla="*/ 732 h 1798"/>
                <a:gd name="T60" fmla="*/ 1275 w 1306"/>
                <a:gd name="T61" fmla="*/ 704 h 1798"/>
                <a:gd name="T62" fmla="*/ 1272 w 1306"/>
                <a:gd name="T63" fmla="*/ 669 h 1798"/>
                <a:gd name="T64" fmla="*/ 1259 w 1306"/>
                <a:gd name="T65" fmla="*/ 636 h 1798"/>
                <a:gd name="T66" fmla="*/ 1239 w 1306"/>
                <a:gd name="T67" fmla="*/ 615 h 1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06" h="1798">
                  <a:moveTo>
                    <a:pt x="1239" y="615"/>
                  </a:moveTo>
                  <a:lnTo>
                    <a:pt x="1022" y="483"/>
                  </a:lnTo>
                  <a:lnTo>
                    <a:pt x="1224" y="147"/>
                  </a:lnTo>
                  <a:lnTo>
                    <a:pt x="1235" y="147"/>
                  </a:lnTo>
                  <a:lnTo>
                    <a:pt x="1244" y="146"/>
                  </a:lnTo>
                  <a:lnTo>
                    <a:pt x="1254" y="143"/>
                  </a:lnTo>
                  <a:lnTo>
                    <a:pt x="1264" y="139"/>
                  </a:lnTo>
                  <a:lnTo>
                    <a:pt x="1273" y="133"/>
                  </a:lnTo>
                  <a:lnTo>
                    <a:pt x="1281" y="126"/>
                  </a:lnTo>
                  <a:lnTo>
                    <a:pt x="1288" y="118"/>
                  </a:lnTo>
                  <a:lnTo>
                    <a:pt x="1295" y="109"/>
                  </a:lnTo>
                  <a:lnTo>
                    <a:pt x="1302" y="95"/>
                  </a:lnTo>
                  <a:lnTo>
                    <a:pt x="1305" y="81"/>
                  </a:lnTo>
                  <a:lnTo>
                    <a:pt x="1306" y="67"/>
                  </a:lnTo>
                  <a:lnTo>
                    <a:pt x="1304" y="53"/>
                  </a:lnTo>
                  <a:lnTo>
                    <a:pt x="1300" y="41"/>
                  </a:lnTo>
                  <a:lnTo>
                    <a:pt x="1294" y="28"/>
                  </a:lnTo>
                  <a:lnTo>
                    <a:pt x="1285" y="18"/>
                  </a:lnTo>
                  <a:lnTo>
                    <a:pt x="1274" y="10"/>
                  </a:lnTo>
                  <a:lnTo>
                    <a:pt x="1261" y="4"/>
                  </a:lnTo>
                  <a:lnTo>
                    <a:pt x="1247" y="0"/>
                  </a:lnTo>
                  <a:lnTo>
                    <a:pt x="1234" y="0"/>
                  </a:lnTo>
                  <a:lnTo>
                    <a:pt x="1220" y="3"/>
                  </a:lnTo>
                  <a:lnTo>
                    <a:pt x="1207" y="7"/>
                  </a:lnTo>
                  <a:lnTo>
                    <a:pt x="1196" y="15"/>
                  </a:lnTo>
                  <a:lnTo>
                    <a:pt x="1185" y="25"/>
                  </a:lnTo>
                  <a:lnTo>
                    <a:pt x="1176" y="37"/>
                  </a:lnTo>
                  <a:lnTo>
                    <a:pt x="1168" y="57"/>
                  </a:lnTo>
                  <a:lnTo>
                    <a:pt x="1164" y="76"/>
                  </a:lnTo>
                  <a:lnTo>
                    <a:pt x="1167" y="96"/>
                  </a:lnTo>
                  <a:lnTo>
                    <a:pt x="1174" y="114"/>
                  </a:lnTo>
                  <a:lnTo>
                    <a:pt x="970" y="451"/>
                  </a:lnTo>
                  <a:lnTo>
                    <a:pt x="746" y="316"/>
                  </a:lnTo>
                  <a:lnTo>
                    <a:pt x="734" y="312"/>
                  </a:lnTo>
                  <a:lnTo>
                    <a:pt x="719" y="309"/>
                  </a:lnTo>
                  <a:lnTo>
                    <a:pt x="701" y="310"/>
                  </a:lnTo>
                  <a:lnTo>
                    <a:pt x="683" y="313"/>
                  </a:lnTo>
                  <a:lnTo>
                    <a:pt x="666" y="318"/>
                  </a:lnTo>
                  <a:lnTo>
                    <a:pt x="651" y="325"/>
                  </a:lnTo>
                  <a:lnTo>
                    <a:pt x="638" y="335"/>
                  </a:lnTo>
                  <a:lnTo>
                    <a:pt x="629" y="345"/>
                  </a:lnTo>
                  <a:lnTo>
                    <a:pt x="7" y="1375"/>
                  </a:lnTo>
                  <a:lnTo>
                    <a:pt x="2" y="1388"/>
                  </a:lnTo>
                  <a:lnTo>
                    <a:pt x="0" y="1403"/>
                  </a:lnTo>
                  <a:lnTo>
                    <a:pt x="1" y="1420"/>
                  </a:lnTo>
                  <a:lnTo>
                    <a:pt x="5" y="1439"/>
                  </a:lnTo>
                  <a:lnTo>
                    <a:pt x="9" y="1456"/>
                  </a:lnTo>
                  <a:lnTo>
                    <a:pt x="16" y="1471"/>
                  </a:lnTo>
                  <a:lnTo>
                    <a:pt x="25" y="1483"/>
                  </a:lnTo>
                  <a:lnTo>
                    <a:pt x="36" y="1493"/>
                  </a:lnTo>
                  <a:lnTo>
                    <a:pt x="529" y="1791"/>
                  </a:lnTo>
                  <a:lnTo>
                    <a:pt x="541" y="1796"/>
                  </a:lnTo>
                  <a:lnTo>
                    <a:pt x="556" y="1798"/>
                  </a:lnTo>
                  <a:lnTo>
                    <a:pt x="574" y="1797"/>
                  </a:lnTo>
                  <a:lnTo>
                    <a:pt x="592" y="1793"/>
                  </a:lnTo>
                  <a:lnTo>
                    <a:pt x="609" y="1788"/>
                  </a:lnTo>
                  <a:lnTo>
                    <a:pt x="624" y="1781"/>
                  </a:lnTo>
                  <a:lnTo>
                    <a:pt x="637" y="1773"/>
                  </a:lnTo>
                  <a:lnTo>
                    <a:pt x="646" y="1762"/>
                  </a:lnTo>
                  <a:lnTo>
                    <a:pt x="1268" y="732"/>
                  </a:lnTo>
                  <a:lnTo>
                    <a:pt x="1273" y="719"/>
                  </a:lnTo>
                  <a:lnTo>
                    <a:pt x="1275" y="704"/>
                  </a:lnTo>
                  <a:lnTo>
                    <a:pt x="1274" y="687"/>
                  </a:lnTo>
                  <a:lnTo>
                    <a:pt x="1272" y="669"/>
                  </a:lnTo>
                  <a:lnTo>
                    <a:pt x="1266" y="651"/>
                  </a:lnTo>
                  <a:lnTo>
                    <a:pt x="1259" y="636"/>
                  </a:lnTo>
                  <a:lnTo>
                    <a:pt x="1250" y="624"/>
                  </a:lnTo>
                  <a:lnTo>
                    <a:pt x="1239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2" name="Freeform 10"/>
            <p:cNvSpPr>
              <a:spLocks/>
            </p:cNvSpPr>
            <p:nvPr userDrawn="1"/>
          </p:nvSpPr>
          <p:spPr bwMode="auto">
            <a:xfrm>
              <a:off x="7874000" y="2382838"/>
              <a:ext cx="374650" cy="276225"/>
            </a:xfrm>
            <a:custGeom>
              <a:avLst/>
              <a:gdLst>
                <a:gd name="T0" fmla="*/ 364 w 471"/>
                <a:gd name="T1" fmla="*/ 340 h 349"/>
                <a:gd name="T2" fmla="*/ 375 w 471"/>
                <a:gd name="T3" fmla="*/ 346 h 349"/>
                <a:gd name="T4" fmla="*/ 387 w 471"/>
                <a:gd name="T5" fmla="*/ 348 h 349"/>
                <a:gd name="T6" fmla="*/ 398 w 471"/>
                <a:gd name="T7" fmla="*/ 349 h 349"/>
                <a:gd name="T8" fmla="*/ 410 w 471"/>
                <a:gd name="T9" fmla="*/ 347 h 349"/>
                <a:gd name="T10" fmla="*/ 420 w 471"/>
                <a:gd name="T11" fmla="*/ 343 h 349"/>
                <a:gd name="T12" fmla="*/ 431 w 471"/>
                <a:gd name="T13" fmla="*/ 337 h 349"/>
                <a:gd name="T14" fmla="*/ 440 w 471"/>
                <a:gd name="T15" fmla="*/ 329 h 349"/>
                <a:gd name="T16" fmla="*/ 447 w 471"/>
                <a:gd name="T17" fmla="*/ 320 h 349"/>
                <a:gd name="T18" fmla="*/ 463 w 471"/>
                <a:gd name="T19" fmla="*/ 294 h 349"/>
                <a:gd name="T20" fmla="*/ 469 w 471"/>
                <a:gd name="T21" fmla="*/ 282 h 349"/>
                <a:gd name="T22" fmla="*/ 471 w 471"/>
                <a:gd name="T23" fmla="*/ 271 h 349"/>
                <a:gd name="T24" fmla="*/ 471 w 471"/>
                <a:gd name="T25" fmla="*/ 259 h 349"/>
                <a:gd name="T26" fmla="*/ 470 w 471"/>
                <a:gd name="T27" fmla="*/ 248 h 349"/>
                <a:gd name="T28" fmla="*/ 466 w 471"/>
                <a:gd name="T29" fmla="*/ 237 h 349"/>
                <a:gd name="T30" fmla="*/ 459 w 471"/>
                <a:gd name="T31" fmla="*/ 227 h 349"/>
                <a:gd name="T32" fmla="*/ 452 w 471"/>
                <a:gd name="T33" fmla="*/ 218 h 349"/>
                <a:gd name="T34" fmla="*/ 442 w 471"/>
                <a:gd name="T35" fmla="*/ 211 h 349"/>
                <a:gd name="T36" fmla="*/ 106 w 471"/>
                <a:gd name="T37" fmla="*/ 8 h 349"/>
                <a:gd name="T38" fmla="*/ 95 w 471"/>
                <a:gd name="T39" fmla="*/ 2 h 349"/>
                <a:gd name="T40" fmla="*/ 84 w 471"/>
                <a:gd name="T41" fmla="*/ 0 h 349"/>
                <a:gd name="T42" fmla="*/ 72 w 471"/>
                <a:gd name="T43" fmla="*/ 0 h 349"/>
                <a:gd name="T44" fmla="*/ 61 w 471"/>
                <a:gd name="T45" fmla="*/ 1 h 349"/>
                <a:gd name="T46" fmla="*/ 49 w 471"/>
                <a:gd name="T47" fmla="*/ 4 h 349"/>
                <a:gd name="T48" fmla="*/ 39 w 471"/>
                <a:gd name="T49" fmla="*/ 11 h 349"/>
                <a:gd name="T50" fmla="*/ 30 w 471"/>
                <a:gd name="T51" fmla="*/ 18 h 349"/>
                <a:gd name="T52" fmla="*/ 23 w 471"/>
                <a:gd name="T53" fmla="*/ 29 h 349"/>
                <a:gd name="T54" fmla="*/ 8 w 471"/>
                <a:gd name="T55" fmla="*/ 54 h 349"/>
                <a:gd name="T56" fmla="*/ 2 w 471"/>
                <a:gd name="T57" fmla="*/ 65 h 349"/>
                <a:gd name="T58" fmla="*/ 0 w 471"/>
                <a:gd name="T59" fmla="*/ 77 h 349"/>
                <a:gd name="T60" fmla="*/ 0 w 471"/>
                <a:gd name="T61" fmla="*/ 89 h 349"/>
                <a:gd name="T62" fmla="*/ 1 w 471"/>
                <a:gd name="T63" fmla="*/ 100 h 349"/>
                <a:gd name="T64" fmla="*/ 4 w 471"/>
                <a:gd name="T65" fmla="*/ 110 h 349"/>
                <a:gd name="T66" fmla="*/ 11 w 471"/>
                <a:gd name="T67" fmla="*/ 121 h 349"/>
                <a:gd name="T68" fmla="*/ 18 w 471"/>
                <a:gd name="T69" fmla="*/ 130 h 349"/>
                <a:gd name="T70" fmla="*/ 29 w 471"/>
                <a:gd name="T71" fmla="*/ 137 h 349"/>
                <a:gd name="T72" fmla="*/ 364 w 471"/>
                <a:gd name="T73" fmla="*/ 34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71" h="349">
                  <a:moveTo>
                    <a:pt x="364" y="340"/>
                  </a:moveTo>
                  <a:lnTo>
                    <a:pt x="375" y="346"/>
                  </a:lnTo>
                  <a:lnTo>
                    <a:pt x="387" y="348"/>
                  </a:lnTo>
                  <a:lnTo>
                    <a:pt x="398" y="349"/>
                  </a:lnTo>
                  <a:lnTo>
                    <a:pt x="410" y="347"/>
                  </a:lnTo>
                  <a:lnTo>
                    <a:pt x="420" y="343"/>
                  </a:lnTo>
                  <a:lnTo>
                    <a:pt x="431" y="337"/>
                  </a:lnTo>
                  <a:lnTo>
                    <a:pt x="440" y="329"/>
                  </a:lnTo>
                  <a:lnTo>
                    <a:pt x="447" y="320"/>
                  </a:lnTo>
                  <a:lnTo>
                    <a:pt x="463" y="294"/>
                  </a:lnTo>
                  <a:lnTo>
                    <a:pt x="469" y="282"/>
                  </a:lnTo>
                  <a:lnTo>
                    <a:pt x="471" y="271"/>
                  </a:lnTo>
                  <a:lnTo>
                    <a:pt x="471" y="259"/>
                  </a:lnTo>
                  <a:lnTo>
                    <a:pt x="470" y="248"/>
                  </a:lnTo>
                  <a:lnTo>
                    <a:pt x="466" y="237"/>
                  </a:lnTo>
                  <a:lnTo>
                    <a:pt x="459" y="227"/>
                  </a:lnTo>
                  <a:lnTo>
                    <a:pt x="452" y="218"/>
                  </a:lnTo>
                  <a:lnTo>
                    <a:pt x="442" y="211"/>
                  </a:lnTo>
                  <a:lnTo>
                    <a:pt x="106" y="8"/>
                  </a:lnTo>
                  <a:lnTo>
                    <a:pt x="95" y="2"/>
                  </a:lnTo>
                  <a:lnTo>
                    <a:pt x="84" y="0"/>
                  </a:lnTo>
                  <a:lnTo>
                    <a:pt x="72" y="0"/>
                  </a:lnTo>
                  <a:lnTo>
                    <a:pt x="61" y="1"/>
                  </a:lnTo>
                  <a:lnTo>
                    <a:pt x="49" y="4"/>
                  </a:lnTo>
                  <a:lnTo>
                    <a:pt x="39" y="11"/>
                  </a:lnTo>
                  <a:lnTo>
                    <a:pt x="30" y="18"/>
                  </a:lnTo>
                  <a:lnTo>
                    <a:pt x="23" y="29"/>
                  </a:lnTo>
                  <a:lnTo>
                    <a:pt x="8" y="54"/>
                  </a:lnTo>
                  <a:lnTo>
                    <a:pt x="2" y="65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100"/>
                  </a:lnTo>
                  <a:lnTo>
                    <a:pt x="4" y="110"/>
                  </a:lnTo>
                  <a:lnTo>
                    <a:pt x="11" y="121"/>
                  </a:lnTo>
                  <a:lnTo>
                    <a:pt x="18" y="130"/>
                  </a:lnTo>
                  <a:lnTo>
                    <a:pt x="29" y="137"/>
                  </a:lnTo>
                  <a:lnTo>
                    <a:pt x="364" y="34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3" name="Freeform 11"/>
            <p:cNvSpPr>
              <a:spLocks/>
            </p:cNvSpPr>
            <p:nvPr userDrawn="1"/>
          </p:nvSpPr>
          <p:spPr bwMode="auto">
            <a:xfrm>
              <a:off x="7775575" y="2560638"/>
              <a:ext cx="107950" cy="107950"/>
            </a:xfrm>
            <a:custGeom>
              <a:avLst/>
              <a:gdLst>
                <a:gd name="T0" fmla="*/ 34 w 137"/>
                <a:gd name="T1" fmla="*/ 127 h 136"/>
                <a:gd name="T2" fmla="*/ 46 w 137"/>
                <a:gd name="T3" fmla="*/ 133 h 136"/>
                <a:gd name="T4" fmla="*/ 59 w 137"/>
                <a:gd name="T5" fmla="*/ 135 h 136"/>
                <a:gd name="T6" fmla="*/ 72 w 137"/>
                <a:gd name="T7" fmla="*/ 136 h 136"/>
                <a:gd name="T8" fmla="*/ 85 w 137"/>
                <a:gd name="T9" fmla="*/ 134 h 136"/>
                <a:gd name="T10" fmla="*/ 97 w 137"/>
                <a:gd name="T11" fmla="*/ 129 h 136"/>
                <a:gd name="T12" fmla="*/ 108 w 137"/>
                <a:gd name="T13" fmla="*/ 124 h 136"/>
                <a:gd name="T14" fmla="*/ 119 w 137"/>
                <a:gd name="T15" fmla="*/ 114 h 136"/>
                <a:gd name="T16" fmla="*/ 127 w 137"/>
                <a:gd name="T17" fmla="*/ 104 h 136"/>
                <a:gd name="T18" fmla="*/ 133 w 137"/>
                <a:gd name="T19" fmla="*/ 91 h 136"/>
                <a:gd name="T20" fmla="*/ 136 w 137"/>
                <a:gd name="T21" fmla="*/ 79 h 136"/>
                <a:gd name="T22" fmla="*/ 137 w 137"/>
                <a:gd name="T23" fmla="*/ 65 h 136"/>
                <a:gd name="T24" fmla="*/ 135 w 137"/>
                <a:gd name="T25" fmla="*/ 52 h 136"/>
                <a:gd name="T26" fmla="*/ 130 w 137"/>
                <a:gd name="T27" fmla="*/ 40 h 136"/>
                <a:gd name="T28" fmla="*/ 123 w 137"/>
                <a:gd name="T29" fmla="*/ 28 h 136"/>
                <a:gd name="T30" fmla="*/ 115 w 137"/>
                <a:gd name="T31" fmla="*/ 19 h 136"/>
                <a:gd name="T32" fmla="*/ 104 w 137"/>
                <a:gd name="T33" fmla="*/ 11 h 136"/>
                <a:gd name="T34" fmla="*/ 91 w 137"/>
                <a:gd name="T35" fmla="*/ 5 h 136"/>
                <a:gd name="T36" fmla="*/ 79 w 137"/>
                <a:gd name="T37" fmla="*/ 2 h 136"/>
                <a:gd name="T38" fmla="*/ 66 w 137"/>
                <a:gd name="T39" fmla="*/ 0 h 136"/>
                <a:gd name="T40" fmla="*/ 52 w 137"/>
                <a:gd name="T41" fmla="*/ 3 h 136"/>
                <a:gd name="T42" fmla="*/ 41 w 137"/>
                <a:gd name="T43" fmla="*/ 7 h 136"/>
                <a:gd name="T44" fmla="*/ 29 w 137"/>
                <a:gd name="T45" fmla="*/ 14 h 136"/>
                <a:gd name="T46" fmla="*/ 19 w 137"/>
                <a:gd name="T47" fmla="*/ 22 h 136"/>
                <a:gd name="T48" fmla="*/ 11 w 137"/>
                <a:gd name="T49" fmla="*/ 34 h 136"/>
                <a:gd name="T50" fmla="*/ 5 w 137"/>
                <a:gd name="T51" fmla="*/ 46 h 136"/>
                <a:gd name="T52" fmla="*/ 1 w 137"/>
                <a:gd name="T53" fmla="*/ 59 h 136"/>
                <a:gd name="T54" fmla="*/ 0 w 137"/>
                <a:gd name="T55" fmla="*/ 72 h 136"/>
                <a:gd name="T56" fmla="*/ 2 w 137"/>
                <a:gd name="T57" fmla="*/ 84 h 136"/>
                <a:gd name="T58" fmla="*/ 7 w 137"/>
                <a:gd name="T59" fmla="*/ 97 h 136"/>
                <a:gd name="T60" fmla="*/ 14 w 137"/>
                <a:gd name="T61" fmla="*/ 109 h 136"/>
                <a:gd name="T62" fmla="*/ 22 w 137"/>
                <a:gd name="T63" fmla="*/ 119 h 136"/>
                <a:gd name="T64" fmla="*/ 34 w 137"/>
                <a:gd name="T65" fmla="*/ 12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7" h="136">
                  <a:moveTo>
                    <a:pt x="34" y="127"/>
                  </a:moveTo>
                  <a:lnTo>
                    <a:pt x="46" y="133"/>
                  </a:lnTo>
                  <a:lnTo>
                    <a:pt x="59" y="135"/>
                  </a:lnTo>
                  <a:lnTo>
                    <a:pt x="72" y="136"/>
                  </a:lnTo>
                  <a:lnTo>
                    <a:pt x="85" y="134"/>
                  </a:lnTo>
                  <a:lnTo>
                    <a:pt x="97" y="129"/>
                  </a:lnTo>
                  <a:lnTo>
                    <a:pt x="108" y="124"/>
                  </a:lnTo>
                  <a:lnTo>
                    <a:pt x="119" y="114"/>
                  </a:lnTo>
                  <a:lnTo>
                    <a:pt x="127" y="104"/>
                  </a:lnTo>
                  <a:lnTo>
                    <a:pt x="133" y="91"/>
                  </a:lnTo>
                  <a:lnTo>
                    <a:pt x="136" y="79"/>
                  </a:lnTo>
                  <a:lnTo>
                    <a:pt x="137" y="65"/>
                  </a:lnTo>
                  <a:lnTo>
                    <a:pt x="135" y="52"/>
                  </a:lnTo>
                  <a:lnTo>
                    <a:pt x="130" y="40"/>
                  </a:lnTo>
                  <a:lnTo>
                    <a:pt x="123" y="28"/>
                  </a:lnTo>
                  <a:lnTo>
                    <a:pt x="115" y="19"/>
                  </a:lnTo>
                  <a:lnTo>
                    <a:pt x="104" y="11"/>
                  </a:lnTo>
                  <a:lnTo>
                    <a:pt x="91" y="5"/>
                  </a:lnTo>
                  <a:lnTo>
                    <a:pt x="79" y="2"/>
                  </a:lnTo>
                  <a:lnTo>
                    <a:pt x="66" y="0"/>
                  </a:lnTo>
                  <a:lnTo>
                    <a:pt x="52" y="3"/>
                  </a:lnTo>
                  <a:lnTo>
                    <a:pt x="41" y="7"/>
                  </a:lnTo>
                  <a:lnTo>
                    <a:pt x="29" y="14"/>
                  </a:lnTo>
                  <a:lnTo>
                    <a:pt x="19" y="22"/>
                  </a:lnTo>
                  <a:lnTo>
                    <a:pt x="11" y="34"/>
                  </a:lnTo>
                  <a:lnTo>
                    <a:pt x="5" y="46"/>
                  </a:lnTo>
                  <a:lnTo>
                    <a:pt x="1" y="59"/>
                  </a:lnTo>
                  <a:lnTo>
                    <a:pt x="0" y="72"/>
                  </a:lnTo>
                  <a:lnTo>
                    <a:pt x="2" y="84"/>
                  </a:lnTo>
                  <a:lnTo>
                    <a:pt x="7" y="97"/>
                  </a:lnTo>
                  <a:lnTo>
                    <a:pt x="14" y="109"/>
                  </a:lnTo>
                  <a:lnTo>
                    <a:pt x="22" y="119"/>
                  </a:lnTo>
                  <a:lnTo>
                    <a:pt x="34" y="12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4" name="Freeform 12"/>
            <p:cNvSpPr>
              <a:spLocks/>
            </p:cNvSpPr>
            <p:nvPr userDrawn="1"/>
          </p:nvSpPr>
          <p:spPr bwMode="auto">
            <a:xfrm>
              <a:off x="7905750" y="2638425"/>
              <a:ext cx="107950" cy="107950"/>
            </a:xfrm>
            <a:custGeom>
              <a:avLst/>
              <a:gdLst>
                <a:gd name="T0" fmla="*/ 32 w 136"/>
                <a:gd name="T1" fmla="*/ 127 h 137"/>
                <a:gd name="T2" fmla="*/ 45 w 136"/>
                <a:gd name="T3" fmla="*/ 133 h 137"/>
                <a:gd name="T4" fmla="*/ 58 w 136"/>
                <a:gd name="T5" fmla="*/ 136 h 137"/>
                <a:gd name="T6" fmla="*/ 71 w 136"/>
                <a:gd name="T7" fmla="*/ 137 h 137"/>
                <a:gd name="T8" fmla="*/ 84 w 136"/>
                <a:gd name="T9" fmla="*/ 135 h 137"/>
                <a:gd name="T10" fmla="*/ 97 w 136"/>
                <a:gd name="T11" fmla="*/ 131 h 137"/>
                <a:gd name="T12" fmla="*/ 108 w 136"/>
                <a:gd name="T13" fmla="*/ 124 h 137"/>
                <a:gd name="T14" fmla="*/ 117 w 136"/>
                <a:gd name="T15" fmla="*/ 116 h 137"/>
                <a:gd name="T16" fmla="*/ 125 w 136"/>
                <a:gd name="T17" fmla="*/ 104 h 137"/>
                <a:gd name="T18" fmla="*/ 131 w 136"/>
                <a:gd name="T19" fmla="*/ 91 h 137"/>
                <a:gd name="T20" fmla="*/ 135 w 136"/>
                <a:gd name="T21" fmla="*/ 79 h 137"/>
                <a:gd name="T22" fmla="*/ 136 w 136"/>
                <a:gd name="T23" fmla="*/ 66 h 137"/>
                <a:gd name="T24" fmla="*/ 134 w 136"/>
                <a:gd name="T25" fmla="*/ 52 h 137"/>
                <a:gd name="T26" fmla="*/ 129 w 136"/>
                <a:gd name="T27" fmla="*/ 41 h 137"/>
                <a:gd name="T28" fmla="*/ 122 w 136"/>
                <a:gd name="T29" fmla="*/ 29 h 137"/>
                <a:gd name="T30" fmla="*/ 114 w 136"/>
                <a:gd name="T31" fmla="*/ 19 h 137"/>
                <a:gd name="T32" fmla="*/ 102 w 136"/>
                <a:gd name="T33" fmla="*/ 11 h 137"/>
                <a:gd name="T34" fmla="*/ 90 w 136"/>
                <a:gd name="T35" fmla="*/ 5 h 137"/>
                <a:gd name="T36" fmla="*/ 77 w 136"/>
                <a:gd name="T37" fmla="*/ 1 h 137"/>
                <a:gd name="T38" fmla="*/ 64 w 136"/>
                <a:gd name="T39" fmla="*/ 0 h 137"/>
                <a:gd name="T40" fmla="*/ 52 w 136"/>
                <a:gd name="T41" fmla="*/ 3 h 137"/>
                <a:gd name="T42" fmla="*/ 39 w 136"/>
                <a:gd name="T43" fmla="*/ 7 h 137"/>
                <a:gd name="T44" fmla="*/ 28 w 136"/>
                <a:gd name="T45" fmla="*/ 14 h 137"/>
                <a:gd name="T46" fmla="*/ 17 w 136"/>
                <a:gd name="T47" fmla="*/ 22 h 137"/>
                <a:gd name="T48" fmla="*/ 9 w 136"/>
                <a:gd name="T49" fmla="*/ 34 h 137"/>
                <a:gd name="T50" fmla="*/ 3 w 136"/>
                <a:gd name="T51" fmla="*/ 46 h 137"/>
                <a:gd name="T52" fmla="*/ 1 w 136"/>
                <a:gd name="T53" fmla="*/ 59 h 137"/>
                <a:gd name="T54" fmla="*/ 0 w 136"/>
                <a:gd name="T55" fmla="*/ 72 h 137"/>
                <a:gd name="T56" fmla="*/ 2 w 136"/>
                <a:gd name="T57" fmla="*/ 86 h 137"/>
                <a:gd name="T58" fmla="*/ 7 w 136"/>
                <a:gd name="T59" fmla="*/ 97 h 137"/>
                <a:gd name="T60" fmla="*/ 13 w 136"/>
                <a:gd name="T61" fmla="*/ 109 h 137"/>
                <a:gd name="T62" fmla="*/ 22 w 136"/>
                <a:gd name="T63" fmla="*/ 119 h 137"/>
                <a:gd name="T64" fmla="*/ 32 w 136"/>
                <a:gd name="T65" fmla="*/ 12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6" h="137">
                  <a:moveTo>
                    <a:pt x="32" y="127"/>
                  </a:moveTo>
                  <a:lnTo>
                    <a:pt x="45" y="133"/>
                  </a:lnTo>
                  <a:lnTo>
                    <a:pt x="58" y="136"/>
                  </a:lnTo>
                  <a:lnTo>
                    <a:pt x="71" y="137"/>
                  </a:lnTo>
                  <a:lnTo>
                    <a:pt x="84" y="135"/>
                  </a:lnTo>
                  <a:lnTo>
                    <a:pt x="97" y="131"/>
                  </a:lnTo>
                  <a:lnTo>
                    <a:pt x="108" y="124"/>
                  </a:lnTo>
                  <a:lnTo>
                    <a:pt x="117" y="116"/>
                  </a:lnTo>
                  <a:lnTo>
                    <a:pt x="125" y="104"/>
                  </a:lnTo>
                  <a:lnTo>
                    <a:pt x="131" y="91"/>
                  </a:lnTo>
                  <a:lnTo>
                    <a:pt x="135" y="79"/>
                  </a:lnTo>
                  <a:lnTo>
                    <a:pt x="136" y="66"/>
                  </a:lnTo>
                  <a:lnTo>
                    <a:pt x="134" y="52"/>
                  </a:lnTo>
                  <a:lnTo>
                    <a:pt x="129" y="41"/>
                  </a:lnTo>
                  <a:lnTo>
                    <a:pt x="122" y="29"/>
                  </a:lnTo>
                  <a:lnTo>
                    <a:pt x="114" y="19"/>
                  </a:lnTo>
                  <a:lnTo>
                    <a:pt x="102" y="11"/>
                  </a:lnTo>
                  <a:lnTo>
                    <a:pt x="90" y="5"/>
                  </a:lnTo>
                  <a:lnTo>
                    <a:pt x="77" y="1"/>
                  </a:lnTo>
                  <a:lnTo>
                    <a:pt x="64" y="0"/>
                  </a:lnTo>
                  <a:lnTo>
                    <a:pt x="52" y="3"/>
                  </a:lnTo>
                  <a:lnTo>
                    <a:pt x="39" y="7"/>
                  </a:lnTo>
                  <a:lnTo>
                    <a:pt x="28" y="14"/>
                  </a:lnTo>
                  <a:lnTo>
                    <a:pt x="17" y="22"/>
                  </a:lnTo>
                  <a:lnTo>
                    <a:pt x="9" y="34"/>
                  </a:lnTo>
                  <a:lnTo>
                    <a:pt x="3" y="46"/>
                  </a:lnTo>
                  <a:lnTo>
                    <a:pt x="1" y="59"/>
                  </a:lnTo>
                  <a:lnTo>
                    <a:pt x="0" y="72"/>
                  </a:lnTo>
                  <a:lnTo>
                    <a:pt x="2" y="86"/>
                  </a:lnTo>
                  <a:lnTo>
                    <a:pt x="7" y="97"/>
                  </a:lnTo>
                  <a:lnTo>
                    <a:pt x="13" y="109"/>
                  </a:lnTo>
                  <a:lnTo>
                    <a:pt x="22" y="119"/>
                  </a:lnTo>
                  <a:lnTo>
                    <a:pt x="32" y="12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5" name="Freeform 13"/>
            <p:cNvSpPr>
              <a:spLocks/>
            </p:cNvSpPr>
            <p:nvPr userDrawn="1"/>
          </p:nvSpPr>
          <p:spPr bwMode="auto">
            <a:xfrm>
              <a:off x="8034338" y="2716213"/>
              <a:ext cx="107950" cy="107950"/>
            </a:xfrm>
            <a:custGeom>
              <a:avLst/>
              <a:gdLst>
                <a:gd name="T0" fmla="*/ 33 w 136"/>
                <a:gd name="T1" fmla="*/ 126 h 136"/>
                <a:gd name="T2" fmla="*/ 45 w 136"/>
                <a:gd name="T3" fmla="*/ 132 h 136"/>
                <a:gd name="T4" fmla="*/ 58 w 136"/>
                <a:gd name="T5" fmla="*/ 135 h 136"/>
                <a:gd name="T6" fmla="*/ 72 w 136"/>
                <a:gd name="T7" fmla="*/ 136 h 136"/>
                <a:gd name="T8" fmla="*/ 84 w 136"/>
                <a:gd name="T9" fmla="*/ 134 h 136"/>
                <a:gd name="T10" fmla="*/ 97 w 136"/>
                <a:gd name="T11" fmla="*/ 129 h 136"/>
                <a:gd name="T12" fmla="*/ 109 w 136"/>
                <a:gd name="T13" fmla="*/ 123 h 136"/>
                <a:gd name="T14" fmla="*/ 118 w 136"/>
                <a:gd name="T15" fmla="*/ 114 h 136"/>
                <a:gd name="T16" fmla="*/ 126 w 136"/>
                <a:gd name="T17" fmla="*/ 103 h 136"/>
                <a:gd name="T18" fmla="*/ 132 w 136"/>
                <a:gd name="T19" fmla="*/ 90 h 136"/>
                <a:gd name="T20" fmla="*/ 135 w 136"/>
                <a:gd name="T21" fmla="*/ 78 h 136"/>
                <a:gd name="T22" fmla="*/ 136 w 136"/>
                <a:gd name="T23" fmla="*/ 65 h 136"/>
                <a:gd name="T24" fmla="*/ 134 w 136"/>
                <a:gd name="T25" fmla="*/ 51 h 136"/>
                <a:gd name="T26" fmla="*/ 129 w 136"/>
                <a:gd name="T27" fmla="*/ 40 h 136"/>
                <a:gd name="T28" fmla="*/ 122 w 136"/>
                <a:gd name="T29" fmla="*/ 28 h 136"/>
                <a:gd name="T30" fmla="*/ 114 w 136"/>
                <a:gd name="T31" fmla="*/ 18 h 136"/>
                <a:gd name="T32" fmla="*/ 103 w 136"/>
                <a:gd name="T33" fmla="*/ 10 h 136"/>
                <a:gd name="T34" fmla="*/ 90 w 136"/>
                <a:gd name="T35" fmla="*/ 4 h 136"/>
                <a:gd name="T36" fmla="*/ 78 w 136"/>
                <a:gd name="T37" fmla="*/ 0 h 136"/>
                <a:gd name="T38" fmla="*/ 65 w 136"/>
                <a:gd name="T39" fmla="*/ 0 h 136"/>
                <a:gd name="T40" fmla="*/ 52 w 136"/>
                <a:gd name="T41" fmla="*/ 2 h 136"/>
                <a:gd name="T42" fmla="*/ 39 w 136"/>
                <a:gd name="T43" fmla="*/ 6 h 136"/>
                <a:gd name="T44" fmla="*/ 28 w 136"/>
                <a:gd name="T45" fmla="*/ 13 h 136"/>
                <a:gd name="T46" fmla="*/ 18 w 136"/>
                <a:gd name="T47" fmla="*/ 21 h 136"/>
                <a:gd name="T48" fmla="*/ 10 w 136"/>
                <a:gd name="T49" fmla="*/ 33 h 136"/>
                <a:gd name="T50" fmla="*/ 4 w 136"/>
                <a:gd name="T51" fmla="*/ 45 h 136"/>
                <a:gd name="T52" fmla="*/ 1 w 136"/>
                <a:gd name="T53" fmla="*/ 58 h 136"/>
                <a:gd name="T54" fmla="*/ 0 w 136"/>
                <a:gd name="T55" fmla="*/ 72 h 136"/>
                <a:gd name="T56" fmla="*/ 3 w 136"/>
                <a:gd name="T57" fmla="*/ 85 h 136"/>
                <a:gd name="T58" fmla="*/ 7 w 136"/>
                <a:gd name="T59" fmla="*/ 97 h 136"/>
                <a:gd name="T60" fmla="*/ 13 w 136"/>
                <a:gd name="T61" fmla="*/ 109 h 136"/>
                <a:gd name="T62" fmla="*/ 22 w 136"/>
                <a:gd name="T63" fmla="*/ 118 h 136"/>
                <a:gd name="T64" fmla="*/ 33 w 136"/>
                <a:gd name="T65" fmla="*/ 12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6" h="136">
                  <a:moveTo>
                    <a:pt x="33" y="126"/>
                  </a:moveTo>
                  <a:lnTo>
                    <a:pt x="45" y="132"/>
                  </a:lnTo>
                  <a:lnTo>
                    <a:pt x="58" y="135"/>
                  </a:lnTo>
                  <a:lnTo>
                    <a:pt x="72" y="136"/>
                  </a:lnTo>
                  <a:lnTo>
                    <a:pt x="84" y="134"/>
                  </a:lnTo>
                  <a:lnTo>
                    <a:pt x="97" y="129"/>
                  </a:lnTo>
                  <a:lnTo>
                    <a:pt x="109" y="123"/>
                  </a:lnTo>
                  <a:lnTo>
                    <a:pt x="118" y="114"/>
                  </a:lnTo>
                  <a:lnTo>
                    <a:pt x="126" y="103"/>
                  </a:lnTo>
                  <a:lnTo>
                    <a:pt x="132" y="90"/>
                  </a:lnTo>
                  <a:lnTo>
                    <a:pt x="135" y="78"/>
                  </a:lnTo>
                  <a:lnTo>
                    <a:pt x="136" y="65"/>
                  </a:lnTo>
                  <a:lnTo>
                    <a:pt x="134" y="51"/>
                  </a:lnTo>
                  <a:lnTo>
                    <a:pt x="129" y="40"/>
                  </a:lnTo>
                  <a:lnTo>
                    <a:pt x="122" y="28"/>
                  </a:lnTo>
                  <a:lnTo>
                    <a:pt x="114" y="18"/>
                  </a:lnTo>
                  <a:lnTo>
                    <a:pt x="103" y="10"/>
                  </a:lnTo>
                  <a:lnTo>
                    <a:pt x="90" y="4"/>
                  </a:lnTo>
                  <a:lnTo>
                    <a:pt x="78" y="0"/>
                  </a:lnTo>
                  <a:lnTo>
                    <a:pt x="65" y="0"/>
                  </a:lnTo>
                  <a:lnTo>
                    <a:pt x="52" y="2"/>
                  </a:lnTo>
                  <a:lnTo>
                    <a:pt x="39" y="6"/>
                  </a:lnTo>
                  <a:lnTo>
                    <a:pt x="28" y="13"/>
                  </a:lnTo>
                  <a:lnTo>
                    <a:pt x="18" y="21"/>
                  </a:lnTo>
                  <a:lnTo>
                    <a:pt x="10" y="33"/>
                  </a:lnTo>
                  <a:lnTo>
                    <a:pt x="4" y="45"/>
                  </a:lnTo>
                  <a:lnTo>
                    <a:pt x="1" y="58"/>
                  </a:lnTo>
                  <a:lnTo>
                    <a:pt x="0" y="72"/>
                  </a:lnTo>
                  <a:lnTo>
                    <a:pt x="3" y="85"/>
                  </a:lnTo>
                  <a:lnTo>
                    <a:pt x="7" y="97"/>
                  </a:lnTo>
                  <a:lnTo>
                    <a:pt x="13" y="109"/>
                  </a:lnTo>
                  <a:lnTo>
                    <a:pt x="22" y="118"/>
                  </a:lnTo>
                  <a:lnTo>
                    <a:pt x="33" y="12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6" name="Freeform 14"/>
            <p:cNvSpPr>
              <a:spLocks/>
            </p:cNvSpPr>
            <p:nvPr userDrawn="1"/>
          </p:nvSpPr>
          <p:spPr bwMode="auto">
            <a:xfrm>
              <a:off x="7693025" y="2692400"/>
              <a:ext cx="109538" cy="109538"/>
            </a:xfrm>
            <a:custGeom>
              <a:avLst/>
              <a:gdLst>
                <a:gd name="T0" fmla="*/ 33 w 137"/>
                <a:gd name="T1" fmla="*/ 127 h 138"/>
                <a:gd name="T2" fmla="*/ 46 w 137"/>
                <a:gd name="T3" fmla="*/ 133 h 138"/>
                <a:gd name="T4" fmla="*/ 58 w 137"/>
                <a:gd name="T5" fmla="*/ 136 h 138"/>
                <a:gd name="T6" fmla="*/ 71 w 137"/>
                <a:gd name="T7" fmla="*/ 138 h 138"/>
                <a:gd name="T8" fmla="*/ 85 w 137"/>
                <a:gd name="T9" fmla="*/ 135 h 138"/>
                <a:gd name="T10" fmla="*/ 96 w 137"/>
                <a:gd name="T11" fmla="*/ 131 h 138"/>
                <a:gd name="T12" fmla="*/ 108 w 137"/>
                <a:gd name="T13" fmla="*/ 124 h 138"/>
                <a:gd name="T14" fmla="*/ 118 w 137"/>
                <a:gd name="T15" fmla="*/ 116 h 138"/>
                <a:gd name="T16" fmla="*/ 126 w 137"/>
                <a:gd name="T17" fmla="*/ 104 h 138"/>
                <a:gd name="T18" fmla="*/ 132 w 137"/>
                <a:gd name="T19" fmla="*/ 91 h 138"/>
                <a:gd name="T20" fmla="*/ 136 w 137"/>
                <a:gd name="T21" fmla="*/ 79 h 138"/>
                <a:gd name="T22" fmla="*/ 137 w 137"/>
                <a:gd name="T23" fmla="*/ 66 h 138"/>
                <a:gd name="T24" fmla="*/ 134 w 137"/>
                <a:gd name="T25" fmla="*/ 52 h 138"/>
                <a:gd name="T26" fmla="*/ 130 w 137"/>
                <a:gd name="T27" fmla="*/ 41 h 138"/>
                <a:gd name="T28" fmla="*/ 123 w 137"/>
                <a:gd name="T29" fmla="*/ 29 h 138"/>
                <a:gd name="T30" fmla="*/ 115 w 137"/>
                <a:gd name="T31" fmla="*/ 19 h 138"/>
                <a:gd name="T32" fmla="*/ 103 w 137"/>
                <a:gd name="T33" fmla="*/ 11 h 138"/>
                <a:gd name="T34" fmla="*/ 91 w 137"/>
                <a:gd name="T35" fmla="*/ 5 h 138"/>
                <a:gd name="T36" fmla="*/ 78 w 137"/>
                <a:gd name="T37" fmla="*/ 2 h 138"/>
                <a:gd name="T38" fmla="*/ 65 w 137"/>
                <a:gd name="T39" fmla="*/ 0 h 138"/>
                <a:gd name="T40" fmla="*/ 52 w 137"/>
                <a:gd name="T41" fmla="*/ 3 h 138"/>
                <a:gd name="T42" fmla="*/ 40 w 137"/>
                <a:gd name="T43" fmla="*/ 7 h 138"/>
                <a:gd name="T44" fmla="*/ 28 w 137"/>
                <a:gd name="T45" fmla="*/ 14 h 138"/>
                <a:gd name="T46" fmla="*/ 18 w 137"/>
                <a:gd name="T47" fmla="*/ 22 h 138"/>
                <a:gd name="T48" fmla="*/ 10 w 137"/>
                <a:gd name="T49" fmla="*/ 34 h 138"/>
                <a:gd name="T50" fmla="*/ 4 w 137"/>
                <a:gd name="T51" fmla="*/ 47 h 138"/>
                <a:gd name="T52" fmla="*/ 1 w 137"/>
                <a:gd name="T53" fmla="*/ 59 h 138"/>
                <a:gd name="T54" fmla="*/ 0 w 137"/>
                <a:gd name="T55" fmla="*/ 72 h 138"/>
                <a:gd name="T56" fmla="*/ 2 w 137"/>
                <a:gd name="T57" fmla="*/ 86 h 138"/>
                <a:gd name="T58" fmla="*/ 7 w 137"/>
                <a:gd name="T59" fmla="*/ 97 h 138"/>
                <a:gd name="T60" fmla="*/ 13 w 137"/>
                <a:gd name="T61" fmla="*/ 109 h 138"/>
                <a:gd name="T62" fmla="*/ 22 w 137"/>
                <a:gd name="T63" fmla="*/ 119 h 138"/>
                <a:gd name="T64" fmla="*/ 33 w 137"/>
                <a:gd name="T65" fmla="*/ 12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7" h="138">
                  <a:moveTo>
                    <a:pt x="33" y="127"/>
                  </a:moveTo>
                  <a:lnTo>
                    <a:pt x="46" y="133"/>
                  </a:lnTo>
                  <a:lnTo>
                    <a:pt x="58" y="136"/>
                  </a:lnTo>
                  <a:lnTo>
                    <a:pt x="71" y="138"/>
                  </a:lnTo>
                  <a:lnTo>
                    <a:pt x="85" y="135"/>
                  </a:lnTo>
                  <a:lnTo>
                    <a:pt x="96" y="131"/>
                  </a:lnTo>
                  <a:lnTo>
                    <a:pt x="108" y="124"/>
                  </a:lnTo>
                  <a:lnTo>
                    <a:pt x="118" y="116"/>
                  </a:lnTo>
                  <a:lnTo>
                    <a:pt x="126" y="104"/>
                  </a:lnTo>
                  <a:lnTo>
                    <a:pt x="132" y="91"/>
                  </a:lnTo>
                  <a:lnTo>
                    <a:pt x="136" y="79"/>
                  </a:lnTo>
                  <a:lnTo>
                    <a:pt x="137" y="66"/>
                  </a:lnTo>
                  <a:lnTo>
                    <a:pt x="134" y="52"/>
                  </a:lnTo>
                  <a:lnTo>
                    <a:pt x="130" y="41"/>
                  </a:lnTo>
                  <a:lnTo>
                    <a:pt x="123" y="29"/>
                  </a:lnTo>
                  <a:lnTo>
                    <a:pt x="115" y="19"/>
                  </a:lnTo>
                  <a:lnTo>
                    <a:pt x="103" y="11"/>
                  </a:lnTo>
                  <a:lnTo>
                    <a:pt x="91" y="5"/>
                  </a:lnTo>
                  <a:lnTo>
                    <a:pt x="78" y="2"/>
                  </a:lnTo>
                  <a:lnTo>
                    <a:pt x="65" y="0"/>
                  </a:lnTo>
                  <a:lnTo>
                    <a:pt x="52" y="3"/>
                  </a:lnTo>
                  <a:lnTo>
                    <a:pt x="40" y="7"/>
                  </a:lnTo>
                  <a:lnTo>
                    <a:pt x="28" y="14"/>
                  </a:lnTo>
                  <a:lnTo>
                    <a:pt x="18" y="22"/>
                  </a:lnTo>
                  <a:lnTo>
                    <a:pt x="10" y="34"/>
                  </a:lnTo>
                  <a:lnTo>
                    <a:pt x="4" y="47"/>
                  </a:lnTo>
                  <a:lnTo>
                    <a:pt x="1" y="59"/>
                  </a:lnTo>
                  <a:lnTo>
                    <a:pt x="0" y="72"/>
                  </a:lnTo>
                  <a:lnTo>
                    <a:pt x="2" y="86"/>
                  </a:lnTo>
                  <a:lnTo>
                    <a:pt x="7" y="97"/>
                  </a:lnTo>
                  <a:lnTo>
                    <a:pt x="13" y="109"/>
                  </a:lnTo>
                  <a:lnTo>
                    <a:pt x="22" y="119"/>
                  </a:lnTo>
                  <a:lnTo>
                    <a:pt x="33" y="12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7" name="Freeform 15"/>
            <p:cNvSpPr>
              <a:spLocks/>
            </p:cNvSpPr>
            <p:nvPr userDrawn="1"/>
          </p:nvSpPr>
          <p:spPr bwMode="auto">
            <a:xfrm>
              <a:off x="7823200" y="2771775"/>
              <a:ext cx="109538" cy="107950"/>
            </a:xfrm>
            <a:custGeom>
              <a:avLst/>
              <a:gdLst>
                <a:gd name="T0" fmla="*/ 34 w 137"/>
                <a:gd name="T1" fmla="*/ 126 h 137"/>
                <a:gd name="T2" fmla="*/ 46 w 137"/>
                <a:gd name="T3" fmla="*/ 132 h 137"/>
                <a:gd name="T4" fmla="*/ 59 w 137"/>
                <a:gd name="T5" fmla="*/ 136 h 137"/>
                <a:gd name="T6" fmla="*/ 72 w 137"/>
                <a:gd name="T7" fmla="*/ 137 h 137"/>
                <a:gd name="T8" fmla="*/ 85 w 137"/>
                <a:gd name="T9" fmla="*/ 134 h 137"/>
                <a:gd name="T10" fmla="*/ 97 w 137"/>
                <a:gd name="T11" fmla="*/ 130 h 137"/>
                <a:gd name="T12" fmla="*/ 109 w 137"/>
                <a:gd name="T13" fmla="*/ 123 h 137"/>
                <a:gd name="T14" fmla="*/ 119 w 137"/>
                <a:gd name="T15" fmla="*/ 115 h 137"/>
                <a:gd name="T16" fmla="*/ 127 w 137"/>
                <a:gd name="T17" fmla="*/ 103 h 137"/>
                <a:gd name="T18" fmla="*/ 133 w 137"/>
                <a:gd name="T19" fmla="*/ 91 h 137"/>
                <a:gd name="T20" fmla="*/ 136 w 137"/>
                <a:gd name="T21" fmla="*/ 78 h 137"/>
                <a:gd name="T22" fmla="*/ 137 w 137"/>
                <a:gd name="T23" fmla="*/ 65 h 137"/>
                <a:gd name="T24" fmla="*/ 135 w 137"/>
                <a:gd name="T25" fmla="*/ 51 h 137"/>
                <a:gd name="T26" fmla="*/ 130 w 137"/>
                <a:gd name="T27" fmla="*/ 40 h 137"/>
                <a:gd name="T28" fmla="*/ 123 w 137"/>
                <a:gd name="T29" fmla="*/ 28 h 137"/>
                <a:gd name="T30" fmla="*/ 115 w 137"/>
                <a:gd name="T31" fmla="*/ 18 h 137"/>
                <a:gd name="T32" fmla="*/ 104 w 137"/>
                <a:gd name="T33" fmla="*/ 10 h 137"/>
                <a:gd name="T34" fmla="*/ 91 w 137"/>
                <a:gd name="T35" fmla="*/ 4 h 137"/>
                <a:gd name="T36" fmla="*/ 79 w 137"/>
                <a:gd name="T37" fmla="*/ 1 h 137"/>
                <a:gd name="T38" fmla="*/ 66 w 137"/>
                <a:gd name="T39" fmla="*/ 0 h 137"/>
                <a:gd name="T40" fmla="*/ 52 w 137"/>
                <a:gd name="T41" fmla="*/ 2 h 137"/>
                <a:gd name="T42" fmla="*/ 41 w 137"/>
                <a:gd name="T43" fmla="*/ 6 h 137"/>
                <a:gd name="T44" fmla="*/ 29 w 137"/>
                <a:gd name="T45" fmla="*/ 13 h 137"/>
                <a:gd name="T46" fmla="*/ 19 w 137"/>
                <a:gd name="T47" fmla="*/ 21 h 137"/>
                <a:gd name="T48" fmla="*/ 11 w 137"/>
                <a:gd name="T49" fmla="*/ 33 h 137"/>
                <a:gd name="T50" fmla="*/ 5 w 137"/>
                <a:gd name="T51" fmla="*/ 46 h 137"/>
                <a:gd name="T52" fmla="*/ 1 w 137"/>
                <a:gd name="T53" fmla="*/ 58 h 137"/>
                <a:gd name="T54" fmla="*/ 0 w 137"/>
                <a:gd name="T55" fmla="*/ 71 h 137"/>
                <a:gd name="T56" fmla="*/ 3 w 137"/>
                <a:gd name="T57" fmla="*/ 85 h 137"/>
                <a:gd name="T58" fmla="*/ 7 w 137"/>
                <a:gd name="T59" fmla="*/ 96 h 137"/>
                <a:gd name="T60" fmla="*/ 14 w 137"/>
                <a:gd name="T61" fmla="*/ 108 h 137"/>
                <a:gd name="T62" fmla="*/ 22 w 137"/>
                <a:gd name="T63" fmla="*/ 118 h 137"/>
                <a:gd name="T64" fmla="*/ 34 w 137"/>
                <a:gd name="T65" fmla="*/ 12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7" h="137">
                  <a:moveTo>
                    <a:pt x="34" y="126"/>
                  </a:moveTo>
                  <a:lnTo>
                    <a:pt x="46" y="132"/>
                  </a:lnTo>
                  <a:lnTo>
                    <a:pt x="59" y="136"/>
                  </a:lnTo>
                  <a:lnTo>
                    <a:pt x="72" y="137"/>
                  </a:lnTo>
                  <a:lnTo>
                    <a:pt x="85" y="134"/>
                  </a:lnTo>
                  <a:lnTo>
                    <a:pt x="97" y="130"/>
                  </a:lnTo>
                  <a:lnTo>
                    <a:pt x="109" y="123"/>
                  </a:lnTo>
                  <a:lnTo>
                    <a:pt x="119" y="115"/>
                  </a:lnTo>
                  <a:lnTo>
                    <a:pt x="127" y="103"/>
                  </a:lnTo>
                  <a:lnTo>
                    <a:pt x="133" y="91"/>
                  </a:lnTo>
                  <a:lnTo>
                    <a:pt x="136" y="78"/>
                  </a:lnTo>
                  <a:lnTo>
                    <a:pt x="137" y="65"/>
                  </a:lnTo>
                  <a:lnTo>
                    <a:pt x="135" y="51"/>
                  </a:lnTo>
                  <a:lnTo>
                    <a:pt x="130" y="40"/>
                  </a:lnTo>
                  <a:lnTo>
                    <a:pt x="123" y="28"/>
                  </a:lnTo>
                  <a:lnTo>
                    <a:pt x="115" y="18"/>
                  </a:lnTo>
                  <a:lnTo>
                    <a:pt x="104" y="10"/>
                  </a:lnTo>
                  <a:lnTo>
                    <a:pt x="91" y="4"/>
                  </a:lnTo>
                  <a:lnTo>
                    <a:pt x="79" y="1"/>
                  </a:lnTo>
                  <a:lnTo>
                    <a:pt x="66" y="0"/>
                  </a:lnTo>
                  <a:lnTo>
                    <a:pt x="52" y="2"/>
                  </a:lnTo>
                  <a:lnTo>
                    <a:pt x="41" y="6"/>
                  </a:lnTo>
                  <a:lnTo>
                    <a:pt x="29" y="13"/>
                  </a:lnTo>
                  <a:lnTo>
                    <a:pt x="19" y="21"/>
                  </a:lnTo>
                  <a:lnTo>
                    <a:pt x="11" y="33"/>
                  </a:lnTo>
                  <a:lnTo>
                    <a:pt x="5" y="46"/>
                  </a:lnTo>
                  <a:lnTo>
                    <a:pt x="1" y="58"/>
                  </a:lnTo>
                  <a:lnTo>
                    <a:pt x="0" y="71"/>
                  </a:lnTo>
                  <a:lnTo>
                    <a:pt x="3" y="85"/>
                  </a:lnTo>
                  <a:lnTo>
                    <a:pt x="7" y="96"/>
                  </a:lnTo>
                  <a:lnTo>
                    <a:pt x="14" y="108"/>
                  </a:lnTo>
                  <a:lnTo>
                    <a:pt x="22" y="118"/>
                  </a:lnTo>
                  <a:lnTo>
                    <a:pt x="34" y="12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8" name="Freeform 16"/>
            <p:cNvSpPr>
              <a:spLocks/>
            </p:cNvSpPr>
            <p:nvPr userDrawn="1"/>
          </p:nvSpPr>
          <p:spPr bwMode="auto">
            <a:xfrm>
              <a:off x="7951788" y="2849563"/>
              <a:ext cx="109538" cy="107950"/>
            </a:xfrm>
            <a:custGeom>
              <a:avLst/>
              <a:gdLst>
                <a:gd name="T0" fmla="*/ 33 w 137"/>
                <a:gd name="T1" fmla="*/ 126 h 137"/>
                <a:gd name="T2" fmla="*/ 46 w 137"/>
                <a:gd name="T3" fmla="*/ 132 h 137"/>
                <a:gd name="T4" fmla="*/ 58 w 137"/>
                <a:gd name="T5" fmla="*/ 135 h 137"/>
                <a:gd name="T6" fmla="*/ 71 w 137"/>
                <a:gd name="T7" fmla="*/ 137 h 137"/>
                <a:gd name="T8" fmla="*/ 85 w 137"/>
                <a:gd name="T9" fmla="*/ 134 h 137"/>
                <a:gd name="T10" fmla="*/ 96 w 137"/>
                <a:gd name="T11" fmla="*/ 130 h 137"/>
                <a:gd name="T12" fmla="*/ 108 w 137"/>
                <a:gd name="T13" fmla="*/ 123 h 137"/>
                <a:gd name="T14" fmla="*/ 118 w 137"/>
                <a:gd name="T15" fmla="*/ 115 h 137"/>
                <a:gd name="T16" fmla="*/ 126 w 137"/>
                <a:gd name="T17" fmla="*/ 103 h 137"/>
                <a:gd name="T18" fmla="*/ 132 w 137"/>
                <a:gd name="T19" fmla="*/ 91 h 137"/>
                <a:gd name="T20" fmla="*/ 136 w 137"/>
                <a:gd name="T21" fmla="*/ 78 h 137"/>
                <a:gd name="T22" fmla="*/ 137 w 137"/>
                <a:gd name="T23" fmla="*/ 65 h 137"/>
                <a:gd name="T24" fmla="*/ 134 w 137"/>
                <a:gd name="T25" fmla="*/ 51 h 137"/>
                <a:gd name="T26" fmla="*/ 130 w 137"/>
                <a:gd name="T27" fmla="*/ 40 h 137"/>
                <a:gd name="T28" fmla="*/ 123 w 137"/>
                <a:gd name="T29" fmla="*/ 28 h 137"/>
                <a:gd name="T30" fmla="*/ 115 w 137"/>
                <a:gd name="T31" fmla="*/ 18 h 137"/>
                <a:gd name="T32" fmla="*/ 103 w 137"/>
                <a:gd name="T33" fmla="*/ 10 h 137"/>
                <a:gd name="T34" fmla="*/ 91 w 137"/>
                <a:gd name="T35" fmla="*/ 4 h 137"/>
                <a:gd name="T36" fmla="*/ 78 w 137"/>
                <a:gd name="T37" fmla="*/ 1 h 137"/>
                <a:gd name="T38" fmla="*/ 65 w 137"/>
                <a:gd name="T39" fmla="*/ 0 h 137"/>
                <a:gd name="T40" fmla="*/ 51 w 137"/>
                <a:gd name="T41" fmla="*/ 2 h 137"/>
                <a:gd name="T42" fmla="*/ 40 w 137"/>
                <a:gd name="T43" fmla="*/ 6 h 137"/>
                <a:gd name="T44" fmla="*/ 28 w 137"/>
                <a:gd name="T45" fmla="*/ 13 h 137"/>
                <a:gd name="T46" fmla="*/ 18 w 137"/>
                <a:gd name="T47" fmla="*/ 21 h 137"/>
                <a:gd name="T48" fmla="*/ 10 w 137"/>
                <a:gd name="T49" fmla="*/ 33 h 137"/>
                <a:gd name="T50" fmla="*/ 4 w 137"/>
                <a:gd name="T51" fmla="*/ 46 h 137"/>
                <a:gd name="T52" fmla="*/ 1 w 137"/>
                <a:gd name="T53" fmla="*/ 58 h 137"/>
                <a:gd name="T54" fmla="*/ 0 w 137"/>
                <a:gd name="T55" fmla="*/ 71 h 137"/>
                <a:gd name="T56" fmla="*/ 2 w 137"/>
                <a:gd name="T57" fmla="*/ 85 h 137"/>
                <a:gd name="T58" fmla="*/ 7 w 137"/>
                <a:gd name="T59" fmla="*/ 96 h 137"/>
                <a:gd name="T60" fmla="*/ 13 w 137"/>
                <a:gd name="T61" fmla="*/ 108 h 137"/>
                <a:gd name="T62" fmla="*/ 22 w 137"/>
                <a:gd name="T63" fmla="*/ 118 h 137"/>
                <a:gd name="T64" fmla="*/ 33 w 137"/>
                <a:gd name="T65" fmla="*/ 12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7" h="137">
                  <a:moveTo>
                    <a:pt x="33" y="126"/>
                  </a:moveTo>
                  <a:lnTo>
                    <a:pt x="46" y="132"/>
                  </a:lnTo>
                  <a:lnTo>
                    <a:pt x="58" y="135"/>
                  </a:lnTo>
                  <a:lnTo>
                    <a:pt x="71" y="137"/>
                  </a:lnTo>
                  <a:lnTo>
                    <a:pt x="85" y="134"/>
                  </a:lnTo>
                  <a:lnTo>
                    <a:pt x="96" y="130"/>
                  </a:lnTo>
                  <a:lnTo>
                    <a:pt x="108" y="123"/>
                  </a:lnTo>
                  <a:lnTo>
                    <a:pt x="118" y="115"/>
                  </a:lnTo>
                  <a:lnTo>
                    <a:pt x="126" y="103"/>
                  </a:lnTo>
                  <a:lnTo>
                    <a:pt x="132" y="91"/>
                  </a:lnTo>
                  <a:lnTo>
                    <a:pt x="136" y="78"/>
                  </a:lnTo>
                  <a:lnTo>
                    <a:pt x="137" y="65"/>
                  </a:lnTo>
                  <a:lnTo>
                    <a:pt x="134" y="51"/>
                  </a:lnTo>
                  <a:lnTo>
                    <a:pt x="130" y="40"/>
                  </a:lnTo>
                  <a:lnTo>
                    <a:pt x="123" y="28"/>
                  </a:lnTo>
                  <a:lnTo>
                    <a:pt x="115" y="18"/>
                  </a:lnTo>
                  <a:lnTo>
                    <a:pt x="103" y="10"/>
                  </a:lnTo>
                  <a:lnTo>
                    <a:pt x="91" y="4"/>
                  </a:lnTo>
                  <a:lnTo>
                    <a:pt x="78" y="1"/>
                  </a:lnTo>
                  <a:lnTo>
                    <a:pt x="65" y="0"/>
                  </a:lnTo>
                  <a:lnTo>
                    <a:pt x="51" y="2"/>
                  </a:lnTo>
                  <a:lnTo>
                    <a:pt x="40" y="6"/>
                  </a:lnTo>
                  <a:lnTo>
                    <a:pt x="28" y="13"/>
                  </a:lnTo>
                  <a:lnTo>
                    <a:pt x="18" y="21"/>
                  </a:lnTo>
                  <a:lnTo>
                    <a:pt x="10" y="33"/>
                  </a:lnTo>
                  <a:lnTo>
                    <a:pt x="4" y="46"/>
                  </a:lnTo>
                  <a:lnTo>
                    <a:pt x="1" y="58"/>
                  </a:lnTo>
                  <a:lnTo>
                    <a:pt x="0" y="71"/>
                  </a:lnTo>
                  <a:lnTo>
                    <a:pt x="2" y="85"/>
                  </a:lnTo>
                  <a:lnTo>
                    <a:pt x="7" y="96"/>
                  </a:lnTo>
                  <a:lnTo>
                    <a:pt x="13" y="108"/>
                  </a:lnTo>
                  <a:lnTo>
                    <a:pt x="22" y="118"/>
                  </a:lnTo>
                  <a:lnTo>
                    <a:pt x="33" y="12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9" name="Freeform 17"/>
            <p:cNvSpPr>
              <a:spLocks/>
            </p:cNvSpPr>
            <p:nvPr userDrawn="1"/>
          </p:nvSpPr>
          <p:spPr bwMode="auto">
            <a:xfrm>
              <a:off x="7613650" y="2825750"/>
              <a:ext cx="107950" cy="109538"/>
            </a:xfrm>
            <a:custGeom>
              <a:avLst/>
              <a:gdLst>
                <a:gd name="T0" fmla="*/ 34 w 137"/>
                <a:gd name="T1" fmla="*/ 126 h 137"/>
                <a:gd name="T2" fmla="*/ 46 w 137"/>
                <a:gd name="T3" fmla="*/ 132 h 137"/>
                <a:gd name="T4" fmla="*/ 59 w 137"/>
                <a:gd name="T5" fmla="*/ 136 h 137"/>
                <a:gd name="T6" fmla="*/ 72 w 137"/>
                <a:gd name="T7" fmla="*/ 137 h 137"/>
                <a:gd name="T8" fmla="*/ 86 w 137"/>
                <a:gd name="T9" fmla="*/ 135 h 137"/>
                <a:gd name="T10" fmla="*/ 97 w 137"/>
                <a:gd name="T11" fmla="*/ 130 h 137"/>
                <a:gd name="T12" fmla="*/ 109 w 137"/>
                <a:gd name="T13" fmla="*/ 123 h 137"/>
                <a:gd name="T14" fmla="*/ 119 w 137"/>
                <a:gd name="T15" fmla="*/ 115 h 137"/>
                <a:gd name="T16" fmla="*/ 127 w 137"/>
                <a:gd name="T17" fmla="*/ 103 h 137"/>
                <a:gd name="T18" fmla="*/ 133 w 137"/>
                <a:gd name="T19" fmla="*/ 91 h 137"/>
                <a:gd name="T20" fmla="*/ 136 w 137"/>
                <a:gd name="T21" fmla="*/ 78 h 137"/>
                <a:gd name="T22" fmla="*/ 137 w 137"/>
                <a:gd name="T23" fmla="*/ 65 h 137"/>
                <a:gd name="T24" fmla="*/ 135 w 137"/>
                <a:gd name="T25" fmla="*/ 52 h 137"/>
                <a:gd name="T26" fmla="*/ 130 w 137"/>
                <a:gd name="T27" fmla="*/ 40 h 137"/>
                <a:gd name="T28" fmla="*/ 124 w 137"/>
                <a:gd name="T29" fmla="*/ 29 h 137"/>
                <a:gd name="T30" fmla="*/ 115 w 137"/>
                <a:gd name="T31" fmla="*/ 18 h 137"/>
                <a:gd name="T32" fmla="*/ 104 w 137"/>
                <a:gd name="T33" fmla="*/ 10 h 137"/>
                <a:gd name="T34" fmla="*/ 91 w 137"/>
                <a:gd name="T35" fmla="*/ 4 h 137"/>
                <a:gd name="T36" fmla="*/ 79 w 137"/>
                <a:gd name="T37" fmla="*/ 1 h 137"/>
                <a:gd name="T38" fmla="*/ 66 w 137"/>
                <a:gd name="T39" fmla="*/ 0 h 137"/>
                <a:gd name="T40" fmla="*/ 52 w 137"/>
                <a:gd name="T41" fmla="*/ 2 h 137"/>
                <a:gd name="T42" fmla="*/ 41 w 137"/>
                <a:gd name="T43" fmla="*/ 7 h 137"/>
                <a:gd name="T44" fmla="*/ 29 w 137"/>
                <a:gd name="T45" fmla="*/ 14 h 137"/>
                <a:gd name="T46" fmla="*/ 19 w 137"/>
                <a:gd name="T47" fmla="*/ 22 h 137"/>
                <a:gd name="T48" fmla="*/ 11 w 137"/>
                <a:gd name="T49" fmla="*/ 33 h 137"/>
                <a:gd name="T50" fmla="*/ 5 w 137"/>
                <a:gd name="T51" fmla="*/ 46 h 137"/>
                <a:gd name="T52" fmla="*/ 1 w 137"/>
                <a:gd name="T53" fmla="*/ 58 h 137"/>
                <a:gd name="T54" fmla="*/ 0 w 137"/>
                <a:gd name="T55" fmla="*/ 71 h 137"/>
                <a:gd name="T56" fmla="*/ 3 w 137"/>
                <a:gd name="T57" fmla="*/ 85 h 137"/>
                <a:gd name="T58" fmla="*/ 7 w 137"/>
                <a:gd name="T59" fmla="*/ 96 h 137"/>
                <a:gd name="T60" fmla="*/ 14 w 137"/>
                <a:gd name="T61" fmla="*/ 108 h 137"/>
                <a:gd name="T62" fmla="*/ 22 w 137"/>
                <a:gd name="T63" fmla="*/ 118 h 137"/>
                <a:gd name="T64" fmla="*/ 34 w 137"/>
                <a:gd name="T65" fmla="*/ 12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7" h="137">
                  <a:moveTo>
                    <a:pt x="34" y="126"/>
                  </a:moveTo>
                  <a:lnTo>
                    <a:pt x="46" y="132"/>
                  </a:lnTo>
                  <a:lnTo>
                    <a:pt x="59" y="136"/>
                  </a:lnTo>
                  <a:lnTo>
                    <a:pt x="72" y="137"/>
                  </a:lnTo>
                  <a:lnTo>
                    <a:pt x="86" y="135"/>
                  </a:lnTo>
                  <a:lnTo>
                    <a:pt x="97" y="130"/>
                  </a:lnTo>
                  <a:lnTo>
                    <a:pt x="109" y="123"/>
                  </a:lnTo>
                  <a:lnTo>
                    <a:pt x="119" y="115"/>
                  </a:lnTo>
                  <a:lnTo>
                    <a:pt x="127" y="103"/>
                  </a:lnTo>
                  <a:lnTo>
                    <a:pt x="133" y="91"/>
                  </a:lnTo>
                  <a:lnTo>
                    <a:pt x="136" y="78"/>
                  </a:lnTo>
                  <a:lnTo>
                    <a:pt x="137" y="65"/>
                  </a:lnTo>
                  <a:lnTo>
                    <a:pt x="135" y="52"/>
                  </a:lnTo>
                  <a:lnTo>
                    <a:pt x="130" y="40"/>
                  </a:lnTo>
                  <a:lnTo>
                    <a:pt x="124" y="29"/>
                  </a:lnTo>
                  <a:lnTo>
                    <a:pt x="115" y="18"/>
                  </a:lnTo>
                  <a:lnTo>
                    <a:pt x="104" y="10"/>
                  </a:lnTo>
                  <a:lnTo>
                    <a:pt x="91" y="4"/>
                  </a:lnTo>
                  <a:lnTo>
                    <a:pt x="79" y="1"/>
                  </a:lnTo>
                  <a:lnTo>
                    <a:pt x="66" y="0"/>
                  </a:lnTo>
                  <a:lnTo>
                    <a:pt x="52" y="2"/>
                  </a:lnTo>
                  <a:lnTo>
                    <a:pt x="41" y="7"/>
                  </a:lnTo>
                  <a:lnTo>
                    <a:pt x="29" y="14"/>
                  </a:lnTo>
                  <a:lnTo>
                    <a:pt x="19" y="22"/>
                  </a:lnTo>
                  <a:lnTo>
                    <a:pt x="11" y="33"/>
                  </a:lnTo>
                  <a:lnTo>
                    <a:pt x="5" y="46"/>
                  </a:lnTo>
                  <a:lnTo>
                    <a:pt x="1" y="58"/>
                  </a:lnTo>
                  <a:lnTo>
                    <a:pt x="0" y="71"/>
                  </a:lnTo>
                  <a:lnTo>
                    <a:pt x="3" y="85"/>
                  </a:lnTo>
                  <a:lnTo>
                    <a:pt x="7" y="96"/>
                  </a:lnTo>
                  <a:lnTo>
                    <a:pt x="14" y="108"/>
                  </a:lnTo>
                  <a:lnTo>
                    <a:pt x="22" y="118"/>
                  </a:lnTo>
                  <a:lnTo>
                    <a:pt x="34" y="12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0" name="Freeform 18"/>
            <p:cNvSpPr>
              <a:spLocks/>
            </p:cNvSpPr>
            <p:nvPr userDrawn="1"/>
          </p:nvSpPr>
          <p:spPr bwMode="auto">
            <a:xfrm>
              <a:off x="7742238" y="2905125"/>
              <a:ext cx="109538" cy="107950"/>
            </a:xfrm>
            <a:custGeom>
              <a:avLst/>
              <a:gdLst>
                <a:gd name="T0" fmla="*/ 33 w 137"/>
                <a:gd name="T1" fmla="*/ 127 h 137"/>
                <a:gd name="T2" fmla="*/ 46 w 137"/>
                <a:gd name="T3" fmla="*/ 132 h 137"/>
                <a:gd name="T4" fmla="*/ 59 w 137"/>
                <a:gd name="T5" fmla="*/ 136 h 137"/>
                <a:gd name="T6" fmla="*/ 71 w 137"/>
                <a:gd name="T7" fmla="*/ 137 h 137"/>
                <a:gd name="T8" fmla="*/ 85 w 137"/>
                <a:gd name="T9" fmla="*/ 135 h 137"/>
                <a:gd name="T10" fmla="*/ 97 w 137"/>
                <a:gd name="T11" fmla="*/ 130 h 137"/>
                <a:gd name="T12" fmla="*/ 108 w 137"/>
                <a:gd name="T13" fmla="*/ 123 h 137"/>
                <a:gd name="T14" fmla="*/ 119 w 137"/>
                <a:gd name="T15" fmla="*/ 115 h 137"/>
                <a:gd name="T16" fmla="*/ 127 w 137"/>
                <a:gd name="T17" fmla="*/ 104 h 137"/>
                <a:gd name="T18" fmla="*/ 132 w 137"/>
                <a:gd name="T19" fmla="*/ 91 h 137"/>
                <a:gd name="T20" fmla="*/ 136 w 137"/>
                <a:gd name="T21" fmla="*/ 78 h 137"/>
                <a:gd name="T22" fmla="*/ 137 w 137"/>
                <a:gd name="T23" fmla="*/ 65 h 137"/>
                <a:gd name="T24" fmla="*/ 135 w 137"/>
                <a:gd name="T25" fmla="*/ 52 h 137"/>
                <a:gd name="T26" fmla="*/ 130 w 137"/>
                <a:gd name="T27" fmla="*/ 40 h 137"/>
                <a:gd name="T28" fmla="*/ 123 w 137"/>
                <a:gd name="T29" fmla="*/ 29 h 137"/>
                <a:gd name="T30" fmla="*/ 115 w 137"/>
                <a:gd name="T31" fmla="*/ 18 h 137"/>
                <a:gd name="T32" fmla="*/ 104 w 137"/>
                <a:gd name="T33" fmla="*/ 10 h 137"/>
                <a:gd name="T34" fmla="*/ 91 w 137"/>
                <a:gd name="T35" fmla="*/ 4 h 137"/>
                <a:gd name="T36" fmla="*/ 78 w 137"/>
                <a:gd name="T37" fmla="*/ 1 h 137"/>
                <a:gd name="T38" fmla="*/ 66 w 137"/>
                <a:gd name="T39" fmla="*/ 0 h 137"/>
                <a:gd name="T40" fmla="*/ 52 w 137"/>
                <a:gd name="T41" fmla="*/ 2 h 137"/>
                <a:gd name="T42" fmla="*/ 40 w 137"/>
                <a:gd name="T43" fmla="*/ 7 h 137"/>
                <a:gd name="T44" fmla="*/ 29 w 137"/>
                <a:gd name="T45" fmla="*/ 14 h 137"/>
                <a:gd name="T46" fmla="*/ 18 w 137"/>
                <a:gd name="T47" fmla="*/ 22 h 137"/>
                <a:gd name="T48" fmla="*/ 10 w 137"/>
                <a:gd name="T49" fmla="*/ 33 h 137"/>
                <a:gd name="T50" fmla="*/ 4 w 137"/>
                <a:gd name="T51" fmla="*/ 46 h 137"/>
                <a:gd name="T52" fmla="*/ 1 w 137"/>
                <a:gd name="T53" fmla="*/ 59 h 137"/>
                <a:gd name="T54" fmla="*/ 0 w 137"/>
                <a:gd name="T55" fmla="*/ 71 h 137"/>
                <a:gd name="T56" fmla="*/ 2 w 137"/>
                <a:gd name="T57" fmla="*/ 85 h 137"/>
                <a:gd name="T58" fmla="*/ 7 w 137"/>
                <a:gd name="T59" fmla="*/ 97 h 137"/>
                <a:gd name="T60" fmla="*/ 14 w 137"/>
                <a:gd name="T61" fmla="*/ 108 h 137"/>
                <a:gd name="T62" fmla="*/ 22 w 137"/>
                <a:gd name="T63" fmla="*/ 118 h 137"/>
                <a:gd name="T64" fmla="*/ 33 w 137"/>
                <a:gd name="T65" fmla="*/ 12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7" h="137">
                  <a:moveTo>
                    <a:pt x="33" y="127"/>
                  </a:moveTo>
                  <a:lnTo>
                    <a:pt x="46" y="132"/>
                  </a:lnTo>
                  <a:lnTo>
                    <a:pt x="59" y="136"/>
                  </a:lnTo>
                  <a:lnTo>
                    <a:pt x="71" y="137"/>
                  </a:lnTo>
                  <a:lnTo>
                    <a:pt x="85" y="135"/>
                  </a:lnTo>
                  <a:lnTo>
                    <a:pt x="97" y="130"/>
                  </a:lnTo>
                  <a:lnTo>
                    <a:pt x="108" y="123"/>
                  </a:lnTo>
                  <a:lnTo>
                    <a:pt x="119" y="115"/>
                  </a:lnTo>
                  <a:lnTo>
                    <a:pt x="127" y="104"/>
                  </a:lnTo>
                  <a:lnTo>
                    <a:pt x="132" y="91"/>
                  </a:lnTo>
                  <a:lnTo>
                    <a:pt x="136" y="78"/>
                  </a:lnTo>
                  <a:lnTo>
                    <a:pt x="137" y="65"/>
                  </a:lnTo>
                  <a:lnTo>
                    <a:pt x="135" y="52"/>
                  </a:lnTo>
                  <a:lnTo>
                    <a:pt x="130" y="40"/>
                  </a:lnTo>
                  <a:lnTo>
                    <a:pt x="123" y="29"/>
                  </a:lnTo>
                  <a:lnTo>
                    <a:pt x="115" y="18"/>
                  </a:lnTo>
                  <a:lnTo>
                    <a:pt x="104" y="10"/>
                  </a:lnTo>
                  <a:lnTo>
                    <a:pt x="91" y="4"/>
                  </a:lnTo>
                  <a:lnTo>
                    <a:pt x="78" y="1"/>
                  </a:lnTo>
                  <a:lnTo>
                    <a:pt x="66" y="0"/>
                  </a:lnTo>
                  <a:lnTo>
                    <a:pt x="52" y="2"/>
                  </a:lnTo>
                  <a:lnTo>
                    <a:pt x="40" y="7"/>
                  </a:lnTo>
                  <a:lnTo>
                    <a:pt x="29" y="14"/>
                  </a:lnTo>
                  <a:lnTo>
                    <a:pt x="18" y="22"/>
                  </a:lnTo>
                  <a:lnTo>
                    <a:pt x="10" y="33"/>
                  </a:lnTo>
                  <a:lnTo>
                    <a:pt x="4" y="46"/>
                  </a:lnTo>
                  <a:lnTo>
                    <a:pt x="1" y="59"/>
                  </a:lnTo>
                  <a:lnTo>
                    <a:pt x="0" y="71"/>
                  </a:lnTo>
                  <a:lnTo>
                    <a:pt x="2" y="85"/>
                  </a:lnTo>
                  <a:lnTo>
                    <a:pt x="7" y="97"/>
                  </a:lnTo>
                  <a:lnTo>
                    <a:pt x="14" y="108"/>
                  </a:lnTo>
                  <a:lnTo>
                    <a:pt x="22" y="118"/>
                  </a:lnTo>
                  <a:lnTo>
                    <a:pt x="33" y="12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Freeform 19"/>
            <p:cNvSpPr>
              <a:spLocks/>
            </p:cNvSpPr>
            <p:nvPr userDrawn="1"/>
          </p:nvSpPr>
          <p:spPr bwMode="auto">
            <a:xfrm>
              <a:off x="7872413" y="2982913"/>
              <a:ext cx="107950" cy="107950"/>
            </a:xfrm>
            <a:custGeom>
              <a:avLst/>
              <a:gdLst>
                <a:gd name="T0" fmla="*/ 34 w 137"/>
                <a:gd name="T1" fmla="*/ 127 h 137"/>
                <a:gd name="T2" fmla="*/ 46 w 137"/>
                <a:gd name="T3" fmla="*/ 132 h 137"/>
                <a:gd name="T4" fmla="*/ 59 w 137"/>
                <a:gd name="T5" fmla="*/ 136 h 137"/>
                <a:gd name="T6" fmla="*/ 72 w 137"/>
                <a:gd name="T7" fmla="*/ 137 h 137"/>
                <a:gd name="T8" fmla="*/ 86 w 137"/>
                <a:gd name="T9" fmla="*/ 135 h 137"/>
                <a:gd name="T10" fmla="*/ 97 w 137"/>
                <a:gd name="T11" fmla="*/ 130 h 137"/>
                <a:gd name="T12" fmla="*/ 109 w 137"/>
                <a:gd name="T13" fmla="*/ 123 h 137"/>
                <a:gd name="T14" fmla="*/ 119 w 137"/>
                <a:gd name="T15" fmla="*/ 115 h 137"/>
                <a:gd name="T16" fmla="*/ 127 w 137"/>
                <a:gd name="T17" fmla="*/ 103 h 137"/>
                <a:gd name="T18" fmla="*/ 133 w 137"/>
                <a:gd name="T19" fmla="*/ 91 h 137"/>
                <a:gd name="T20" fmla="*/ 136 w 137"/>
                <a:gd name="T21" fmla="*/ 78 h 137"/>
                <a:gd name="T22" fmla="*/ 137 w 137"/>
                <a:gd name="T23" fmla="*/ 65 h 137"/>
                <a:gd name="T24" fmla="*/ 135 w 137"/>
                <a:gd name="T25" fmla="*/ 52 h 137"/>
                <a:gd name="T26" fmla="*/ 130 w 137"/>
                <a:gd name="T27" fmla="*/ 40 h 137"/>
                <a:gd name="T28" fmla="*/ 124 w 137"/>
                <a:gd name="T29" fmla="*/ 29 h 137"/>
                <a:gd name="T30" fmla="*/ 115 w 137"/>
                <a:gd name="T31" fmla="*/ 18 h 137"/>
                <a:gd name="T32" fmla="*/ 104 w 137"/>
                <a:gd name="T33" fmla="*/ 10 h 137"/>
                <a:gd name="T34" fmla="*/ 91 w 137"/>
                <a:gd name="T35" fmla="*/ 4 h 137"/>
                <a:gd name="T36" fmla="*/ 79 w 137"/>
                <a:gd name="T37" fmla="*/ 1 h 137"/>
                <a:gd name="T38" fmla="*/ 66 w 137"/>
                <a:gd name="T39" fmla="*/ 0 h 137"/>
                <a:gd name="T40" fmla="*/ 52 w 137"/>
                <a:gd name="T41" fmla="*/ 2 h 137"/>
                <a:gd name="T42" fmla="*/ 41 w 137"/>
                <a:gd name="T43" fmla="*/ 7 h 137"/>
                <a:gd name="T44" fmla="*/ 29 w 137"/>
                <a:gd name="T45" fmla="*/ 14 h 137"/>
                <a:gd name="T46" fmla="*/ 19 w 137"/>
                <a:gd name="T47" fmla="*/ 22 h 137"/>
                <a:gd name="T48" fmla="*/ 11 w 137"/>
                <a:gd name="T49" fmla="*/ 33 h 137"/>
                <a:gd name="T50" fmla="*/ 5 w 137"/>
                <a:gd name="T51" fmla="*/ 46 h 137"/>
                <a:gd name="T52" fmla="*/ 1 w 137"/>
                <a:gd name="T53" fmla="*/ 59 h 137"/>
                <a:gd name="T54" fmla="*/ 0 w 137"/>
                <a:gd name="T55" fmla="*/ 71 h 137"/>
                <a:gd name="T56" fmla="*/ 3 w 137"/>
                <a:gd name="T57" fmla="*/ 85 h 137"/>
                <a:gd name="T58" fmla="*/ 7 w 137"/>
                <a:gd name="T59" fmla="*/ 97 h 137"/>
                <a:gd name="T60" fmla="*/ 14 w 137"/>
                <a:gd name="T61" fmla="*/ 108 h 137"/>
                <a:gd name="T62" fmla="*/ 22 w 137"/>
                <a:gd name="T63" fmla="*/ 118 h 137"/>
                <a:gd name="T64" fmla="*/ 34 w 137"/>
                <a:gd name="T65" fmla="*/ 12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7" h="137">
                  <a:moveTo>
                    <a:pt x="34" y="127"/>
                  </a:moveTo>
                  <a:lnTo>
                    <a:pt x="46" y="132"/>
                  </a:lnTo>
                  <a:lnTo>
                    <a:pt x="59" y="136"/>
                  </a:lnTo>
                  <a:lnTo>
                    <a:pt x="72" y="137"/>
                  </a:lnTo>
                  <a:lnTo>
                    <a:pt x="86" y="135"/>
                  </a:lnTo>
                  <a:lnTo>
                    <a:pt x="97" y="130"/>
                  </a:lnTo>
                  <a:lnTo>
                    <a:pt x="109" y="123"/>
                  </a:lnTo>
                  <a:lnTo>
                    <a:pt x="119" y="115"/>
                  </a:lnTo>
                  <a:lnTo>
                    <a:pt x="127" y="103"/>
                  </a:lnTo>
                  <a:lnTo>
                    <a:pt x="133" y="91"/>
                  </a:lnTo>
                  <a:lnTo>
                    <a:pt x="136" y="78"/>
                  </a:lnTo>
                  <a:lnTo>
                    <a:pt x="137" y="65"/>
                  </a:lnTo>
                  <a:lnTo>
                    <a:pt x="135" y="52"/>
                  </a:lnTo>
                  <a:lnTo>
                    <a:pt x="130" y="40"/>
                  </a:lnTo>
                  <a:lnTo>
                    <a:pt x="124" y="29"/>
                  </a:lnTo>
                  <a:lnTo>
                    <a:pt x="115" y="18"/>
                  </a:lnTo>
                  <a:lnTo>
                    <a:pt x="104" y="10"/>
                  </a:lnTo>
                  <a:lnTo>
                    <a:pt x="91" y="4"/>
                  </a:lnTo>
                  <a:lnTo>
                    <a:pt x="79" y="1"/>
                  </a:lnTo>
                  <a:lnTo>
                    <a:pt x="66" y="0"/>
                  </a:lnTo>
                  <a:lnTo>
                    <a:pt x="52" y="2"/>
                  </a:lnTo>
                  <a:lnTo>
                    <a:pt x="41" y="7"/>
                  </a:lnTo>
                  <a:lnTo>
                    <a:pt x="29" y="14"/>
                  </a:lnTo>
                  <a:lnTo>
                    <a:pt x="19" y="22"/>
                  </a:lnTo>
                  <a:lnTo>
                    <a:pt x="11" y="33"/>
                  </a:lnTo>
                  <a:lnTo>
                    <a:pt x="5" y="46"/>
                  </a:lnTo>
                  <a:lnTo>
                    <a:pt x="1" y="59"/>
                  </a:lnTo>
                  <a:lnTo>
                    <a:pt x="0" y="71"/>
                  </a:lnTo>
                  <a:lnTo>
                    <a:pt x="3" y="85"/>
                  </a:lnTo>
                  <a:lnTo>
                    <a:pt x="7" y="97"/>
                  </a:lnTo>
                  <a:lnTo>
                    <a:pt x="14" y="108"/>
                  </a:lnTo>
                  <a:lnTo>
                    <a:pt x="22" y="118"/>
                  </a:lnTo>
                  <a:lnTo>
                    <a:pt x="34" y="12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2" name="Freeform 20"/>
            <p:cNvSpPr>
              <a:spLocks/>
            </p:cNvSpPr>
            <p:nvPr userDrawn="1"/>
          </p:nvSpPr>
          <p:spPr bwMode="auto">
            <a:xfrm>
              <a:off x="7459663" y="3082925"/>
              <a:ext cx="376238" cy="250825"/>
            </a:xfrm>
            <a:custGeom>
              <a:avLst/>
              <a:gdLst>
                <a:gd name="T0" fmla="*/ 216 w 472"/>
                <a:gd name="T1" fmla="*/ 246 h 317"/>
                <a:gd name="T2" fmla="*/ 263 w 472"/>
                <a:gd name="T3" fmla="*/ 270 h 317"/>
                <a:gd name="T4" fmla="*/ 307 w 472"/>
                <a:gd name="T5" fmla="*/ 290 h 317"/>
                <a:gd name="T6" fmla="*/ 350 w 472"/>
                <a:gd name="T7" fmla="*/ 305 h 317"/>
                <a:gd name="T8" fmla="*/ 387 w 472"/>
                <a:gd name="T9" fmla="*/ 314 h 317"/>
                <a:gd name="T10" fmla="*/ 419 w 472"/>
                <a:gd name="T11" fmla="*/ 317 h 317"/>
                <a:gd name="T12" fmla="*/ 445 w 472"/>
                <a:gd name="T13" fmla="*/ 314 h 317"/>
                <a:gd name="T14" fmla="*/ 462 w 472"/>
                <a:gd name="T15" fmla="*/ 306 h 317"/>
                <a:gd name="T16" fmla="*/ 471 w 472"/>
                <a:gd name="T17" fmla="*/ 291 h 317"/>
                <a:gd name="T18" fmla="*/ 471 w 472"/>
                <a:gd name="T19" fmla="*/ 271 h 317"/>
                <a:gd name="T20" fmla="*/ 462 w 472"/>
                <a:gd name="T21" fmla="*/ 247 h 317"/>
                <a:gd name="T22" fmla="*/ 443 w 472"/>
                <a:gd name="T23" fmla="*/ 220 h 317"/>
                <a:gd name="T24" fmla="*/ 418 w 472"/>
                <a:gd name="T25" fmla="*/ 192 h 317"/>
                <a:gd name="T26" fmla="*/ 386 w 472"/>
                <a:gd name="T27" fmla="*/ 162 h 317"/>
                <a:gd name="T28" fmla="*/ 348 w 472"/>
                <a:gd name="T29" fmla="*/ 131 h 317"/>
                <a:gd name="T30" fmla="*/ 304 w 472"/>
                <a:gd name="T31" fmla="*/ 101 h 317"/>
                <a:gd name="T32" fmla="*/ 257 w 472"/>
                <a:gd name="T33" fmla="*/ 72 h 317"/>
                <a:gd name="T34" fmla="*/ 210 w 472"/>
                <a:gd name="T35" fmla="*/ 48 h 317"/>
                <a:gd name="T36" fmla="*/ 165 w 472"/>
                <a:gd name="T37" fmla="*/ 28 h 317"/>
                <a:gd name="T38" fmla="*/ 123 w 472"/>
                <a:gd name="T39" fmla="*/ 13 h 317"/>
                <a:gd name="T40" fmla="*/ 85 w 472"/>
                <a:gd name="T41" fmla="*/ 4 h 317"/>
                <a:gd name="T42" fmla="*/ 54 w 472"/>
                <a:gd name="T43" fmla="*/ 0 h 317"/>
                <a:gd name="T44" fmla="*/ 28 w 472"/>
                <a:gd name="T45" fmla="*/ 4 h 317"/>
                <a:gd name="T46" fmla="*/ 10 w 472"/>
                <a:gd name="T47" fmla="*/ 12 h 317"/>
                <a:gd name="T48" fmla="*/ 1 w 472"/>
                <a:gd name="T49" fmla="*/ 27 h 317"/>
                <a:gd name="T50" fmla="*/ 2 w 472"/>
                <a:gd name="T51" fmla="*/ 46 h 317"/>
                <a:gd name="T52" fmla="*/ 11 w 472"/>
                <a:gd name="T53" fmla="*/ 71 h 317"/>
                <a:gd name="T54" fmla="*/ 30 w 472"/>
                <a:gd name="T55" fmla="*/ 97 h 317"/>
                <a:gd name="T56" fmla="*/ 55 w 472"/>
                <a:gd name="T57" fmla="*/ 126 h 317"/>
                <a:gd name="T58" fmla="*/ 87 w 472"/>
                <a:gd name="T59" fmla="*/ 156 h 317"/>
                <a:gd name="T60" fmla="*/ 125 w 472"/>
                <a:gd name="T61" fmla="*/ 187 h 317"/>
                <a:gd name="T62" fmla="*/ 169 w 472"/>
                <a:gd name="T63" fmla="*/ 21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2" h="317">
                  <a:moveTo>
                    <a:pt x="192" y="232"/>
                  </a:moveTo>
                  <a:lnTo>
                    <a:pt x="216" y="246"/>
                  </a:lnTo>
                  <a:lnTo>
                    <a:pt x="240" y="258"/>
                  </a:lnTo>
                  <a:lnTo>
                    <a:pt x="263" y="270"/>
                  </a:lnTo>
                  <a:lnTo>
                    <a:pt x="286" y="280"/>
                  </a:lnTo>
                  <a:lnTo>
                    <a:pt x="307" y="290"/>
                  </a:lnTo>
                  <a:lnTo>
                    <a:pt x="329" y="298"/>
                  </a:lnTo>
                  <a:lnTo>
                    <a:pt x="350" y="305"/>
                  </a:lnTo>
                  <a:lnTo>
                    <a:pt x="369" y="309"/>
                  </a:lnTo>
                  <a:lnTo>
                    <a:pt x="387" y="314"/>
                  </a:lnTo>
                  <a:lnTo>
                    <a:pt x="403" y="316"/>
                  </a:lnTo>
                  <a:lnTo>
                    <a:pt x="419" y="317"/>
                  </a:lnTo>
                  <a:lnTo>
                    <a:pt x="432" y="316"/>
                  </a:lnTo>
                  <a:lnTo>
                    <a:pt x="445" y="314"/>
                  </a:lnTo>
                  <a:lnTo>
                    <a:pt x="454" y="310"/>
                  </a:lnTo>
                  <a:lnTo>
                    <a:pt x="462" y="306"/>
                  </a:lnTo>
                  <a:lnTo>
                    <a:pt x="468" y="299"/>
                  </a:lnTo>
                  <a:lnTo>
                    <a:pt x="471" y="291"/>
                  </a:lnTo>
                  <a:lnTo>
                    <a:pt x="472" y="282"/>
                  </a:lnTo>
                  <a:lnTo>
                    <a:pt x="471" y="271"/>
                  </a:lnTo>
                  <a:lnTo>
                    <a:pt x="468" y="260"/>
                  </a:lnTo>
                  <a:lnTo>
                    <a:pt x="462" y="247"/>
                  </a:lnTo>
                  <a:lnTo>
                    <a:pt x="454" y="234"/>
                  </a:lnTo>
                  <a:lnTo>
                    <a:pt x="443" y="220"/>
                  </a:lnTo>
                  <a:lnTo>
                    <a:pt x="432" y="205"/>
                  </a:lnTo>
                  <a:lnTo>
                    <a:pt x="418" y="192"/>
                  </a:lnTo>
                  <a:lnTo>
                    <a:pt x="403" y="177"/>
                  </a:lnTo>
                  <a:lnTo>
                    <a:pt x="386" y="162"/>
                  </a:lnTo>
                  <a:lnTo>
                    <a:pt x="367" y="146"/>
                  </a:lnTo>
                  <a:lnTo>
                    <a:pt x="348" y="131"/>
                  </a:lnTo>
                  <a:lnTo>
                    <a:pt x="327" y="116"/>
                  </a:lnTo>
                  <a:lnTo>
                    <a:pt x="304" y="101"/>
                  </a:lnTo>
                  <a:lnTo>
                    <a:pt x="281" y="86"/>
                  </a:lnTo>
                  <a:lnTo>
                    <a:pt x="257" y="72"/>
                  </a:lnTo>
                  <a:lnTo>
                    <a:pt x="234" y="59"/>
                  </a:lnTo>
                  <a:lnTo>
                    <a:pt x="210" y="48"/>
                  </a:lnTo>
                  <a:lnTo>
                    <a:pt x="188" y="37"/>
                  </a:lnTo>
                  <a:lnTo>
                    <a:pt x="165" y="28"/>
                  </a:lnTo>
                  <a:lnTo>
                    <a:pt x="144" y="20"/>
                  </a:lnTo>
                  <a:lnTo>
                    <a:pt x="123" y="13"/>
                  </a:lnTo>
                  <a:lnTo>
                    <a:pt x="104" y="8"/>
                  </a:lnTo>
                  <a:lnTo>
                    <a:pt x="85" y="4"/>
                  </a:lnTo>
                  <a:lnTo>
                    <a:pt x="69" y="2"/>
                  </a:lnTo>
                  <a:lnTo>
                    <a:pt x="54" y="0"/>
                  </a:lnTo>
                  <a:lnTo>
                    <a:pt x="40" y="2"/>
                  </a:lnTo>
                  <a:lnTo>
                    <a:pt x="28" y="4"/>
                  </a:lnTo>
                  <a:lnTo>
                    <a:pt x="18" y="7"/>
                  </a:lnTo>
                  <a:lnTo>
                    <a:pt x="10" y="12"/>
                  </a:lnTo>
                  <a:lnTo>
                    <a:pt x="5" y="19"/>
                  </a:lnTo>
                  <a:lnTo>
                    <a:pt x="1" y="27"/>
                  </a:lnTo>
                  <a:lnTo>
                    <a:pt x="0" y="36"/>
                  </a:lnTo>
                  <a:lnTo>
                    <a:pt x="2" y="46"/>
                  </a:lnTo>
                  <a:lnTo>
                    <a:pt x="6" y="58"/>
                  </a:lnTo>
                  <a:lnTo>
                    <a:pt x="11" y="71"/>
                  </a:lnTo>
                  <a:lnTo>
                    <a:pt x="20" y="83"/>
                  </a:lnTo>
                  <a:lnTo>
                    <a:pt x="30" y="97"/>
                  </a:lnTo>
                  <a:lnTo>
                    <a:pt x="41" y="111"/>
                  </a:lnTo>
                  <a:lnTo>
                    <a:pt x="55" y="126"/>
                  </a:lnTo>
                  <a:lnTo>
                    <a:pt x="70" y="141"/>
                  </a:lnTo>
                  <a:lnTo>
                    <a:pt x="87" y="156"/>
                  </a:lnTo>
                  <a:lnTo>
                    <a:pt x="106" y="172"/>
                  </a:lnTo>
                  <a:lnTo>
                    <a:pt x="125" y="187"/>
                  </a:lnTo>
                  <a:lnTo>
                    <a:pt x="146" y="202"/>
                  </a:lnTo>
                  <a:lnTo>
                    <a:pt x="169" y="217"/>
                  </a:lnTo>
                  <a:lnTo>
                    <a:pt x="192" y="23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Freeform 21"/>
            <p:cNvSpPr>
              <a:spLocks/>
            </p:cNvSpPr>
            <p:nvPr userDrawn="1"/>
          </p:nvSpPr>
          <p:spPr bwMode="auto">
            <a:xfrm>
              <a:off x="7461250" y="2928938"/>
              <a:ext cx="515938" cy="320675"/>
            </a:xfrm>
            <a:custGeom>
              <a:avLst/>
              <a:gdLst>
                <a:gd name="T0" fmla="*/ 651 w 651"/>
                <a:gd name="T1" fmla="*/ 386 h 403"/>
                <a:gd name="T2" fmla="*/ 10 w 651"/>
                <a:gd name="T3" fmla="*/ 0 h 403"/>
                <a:gd name="T4" fmla="*/ 0 w 651"/>
                <a:gd name="T5" fmla="*/ 17 h 403"/>
                <a:gd name="T6" fmla="*/ 641 w 651"/>
                <a:gd name="T7" fmla="*/ 403 h 403"/>
                <a:gd name="T8" fmla="*/ 651 w 651"/>
                <a:gd name="T9" fmla="*/ 386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1" h="403">
                  <a:moveTo>
                    <a:pt x="651" y="386"/>
                  </a:moveTo>
                  <a:lnTo>
                    <a:pt x="10" y="0"/>
                  </a:lnTo>
                  <a:lnTo>
                    <a:pt x="0" y="17"/>
                  </a:lnTo>
                  <a:lnTo>
                    <a:pt x="641" y="403"/>
                  </a:lnTo>
                  <a:lnTo>
                    <a:pt x="651" y="38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70" name="Group 2069"/>
          <p:cNvGrpSpPr/>
          <p:nvPr userDrawn="1"/>
        </p:nvGrpSpPr>
        <p:grpSpPr>
          <a:xfrm>
            <a:off x="6482064" y="2763774"/>
            <a:ext cx="881825" cy="889233"/>
            <a:chOff x="6081825" y="2360850"/>
            <a:chExt cx="1037822" cy="1046541"/>
          </a:xfrm>
        </p:grpSpPr>
        <p:sp>
          <p:nvSpPr>
            <p:cNvPr id="6" name="Oval 5"/>
            <p:cNvSpPr/>
            <p:nvPr userDrawn="1"/>
          </p:nvSpPr>
          <p:spPr>
            <a:xfrm>
              <a:off x="6084724" y="2380144"/>
              <a:ext cx="1027247" cy="1027247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9" name="Freeform 28"/>
            <p:cNvSpPr>
              <a:spLocks/>
            </p:cNvSpPr>
            <p:nvPr userDrawn="1"/>
          </p:nvSpPr>
          <p:spPr bwMode="auto">
            <a:xfrm>
              <a:off x="6081825" y="2360850"/>
              <a:ext cx="1037822" cy="1037822"/>
            </a:xfrm>
            <a:custGeom>
              <a:avLst/>
              <a:gdLst>
                <a:gd name="T0" fmla="*/ 615 w 1014"/>
                <a:gd name="T1" fmla="*/ 436 h 1015"/>
                <a:gd name="T2" fmla="*/ 653 w 1014"/>
                <a:gd name="T3" fmla="*/ 459 h 1015"/>
                <a:gd name="T4" fmla="*/ 775 w 1014"/>
                <a:gd name="T5" fmla="*/ 465 h 1015"/>
                <a:gd name="T6" fmla="*/ 873 w 1014"/>
                <a:gd name="T7" fmla="*/ 676 h 1015"/>
                <a:gd name="T8" fmla="*/ 621 w 1014"/>
                <a:gd name="T9" fmla="*/ 824 h 1015"/>
                <a:gd name="T10" fmla="*/ 395 w 1014"/>
                <a:gd name="T11" fmla="*/ 890 h 1015"/>
                <a:gd name="T12" fmla="*/ 469 w 1014"/>
                <a:gd name="T13" fmla="*/ 560 h 1015"/>
                <a:gd name="T14" fmla="*/ 243 w 1014"/>
                <a:gd name="T15" fmla="*/ 534 h 1015"/>
                <a:gd name="T16" fmla="*/ 280 w 1014"/>
                <a:gd name="T17" fmla="*/ 511 h 1015"/>
                <a:gd name="T18" fmla="*/ 392 w 1014"/>
                <a:gd name="T19" fmla="*/ 371 h 1015"/>
                <a:gd name="T20" fmla="*/ 469 w 1014"/>
                <a:gd name="T21" fmla="*/ 124 h 1015"/>
                <a:gd name="T22" fmla="*/ 477 w 1014"/>
                <a:gd name="T23" fmla="*/ 100 h 1015"/>
                <a:gd name="T24" fmla="*/ 495 w 1014"/>
                <a:gd name="T25" fmla="*/ 89 h 1015"/>
                <a:gd name="T26" fmla="*/ 514 w 1014"/>
                <a:gd name="T27" fmla="*/ 87 h 1015"/>
                <a:gd name="T28" fmla="*/ 533 w 1014"/>
                <a:gd name="T29" fmla="*/ 95 h 1015"/>
                <a:gd name="T30" fmla="*/ 546 w 1014"/>
                <a:gd name="T31" fmla="*/ 115 h 1015"/>
                <a:gd name="T32" fmla="*/ 798 w 1014"/>
                <a:gd name="T33" fmla="*/ 93 h 1015"/>
                <a:gd name="T34" fmla="*/ 750 w 1014"/>
                <a:gd name="T35" fmla="*/ 63 h 1015"/>
                <a:gd name="T36" fmla="*/ 698 w 1014"/>
                <a:gd name="T37" fmla="*/ 39 h 1015"/>
                <a:gd name="T38" fmla="*/ 644 w 1014"/>
                <a:gd name="T39" fmla="*/ 19 h 1015"/>
                <a:gd name="T40" fmla="*/ 586 w 1014"/>
                <a:gd name="T41" fmla="*/ 6 h 1015"/>
                <a:gd name="T42" fmla="*/ 526 w 1014"/>
                <a:gd name="T43" fmla="*/ 0 h 1015"/>
                <a:gd name="T44" fmla="*/ 404 w 1014"/>
                <a:gd name="T45" fmla="*/ 11 h 1015"/>
                <a:gd name="T46" fmla="*/ 265 w 1014"/>
                <a:gd name="T47" fmla="*/ 62 h 1015"/>
                <a:gd name="T48" fmla="*/ 149 w 1014"/>
                <a:gd name="T49" fmla="*/ 149 h 1015"/>
                <a:gd name="T50" fmla="*/ 61 w 1014"/>
                <a:gd name="T51" fmla="*/ 267 h 1015"/>
                <a:gd name="T52" fmla="*/ 10 w 1014"/>
                <a:gd name="T53" fmla="*/ 406 h 1015"/>
                <a:gd name="T54" fmla="*/ 2 w 1014"/>
                <a:gd name="T55" fmla="*/ 561 h 1015"/>
                <a:gd name="T56" fmla="*/ 40 w 1014"/>
                <a:gd name="T57" fmla="*/ 706 h 1015"/>
                <a:gd name="T58" fmla="*/ 115 w 1014"/>
                <a:gd name="T59" fmla="*/ 830 h 1015"/>
                <a:gd name="T60" fmla="*/ 224 w 1014"/>
                <a:gd name="T61" fmla="*/ 928 h 1015"/>
                <a:gd name="T62" fmla="*/ 356 w 1014"/>
                <a:gd name="T63" fmla="*/ 992 h 1015"/>
                <a:gd name="T64" fmla="*/ 506 w 1014"/>
                <a:gd name="T65" fmla="*/ 1015 h 1015"/>
                <a:gd name="T66" fmla="*/ 657 w 1014"/>
                <a:gd name="T67" fmla="*/ 992 h 1015"/>
                <a:gd name="T68" fmla="*/ 790 w 1014"/>
                <a:gd name="T69" fmla="*/ 928 h 1015"/>
                <a:gd name="T70" fmla="*/ 897 w 1014"/>
                <a:gd name="T71" fmla="*/ 830 h 1015"/>
                <a:gd name="T72" fmla="*/ 973 w 1014"/>
                <a:gd name="T73" fmla="*/ 706 h 1015"/>
                <a:gd name="T74" fmla="*/ 1011 w 1014"/>
                <a:gd name="T75" fmla="*/ 561 h 1015"/>
                <a:gd name="T76" fmla="*/ 1010 w 1014"/>
                <a:gd name="T77" fmla="*/ 445 h 1015"/>
                <a:gd name="T78" fmla="*/ 990 w 1014"/>
                <a:gd name="T79" fmla="*/ 354 h 1015"/>
                <a:gd name="T80" fmla="*/ 955 w 1014"/>
                <a:gd name="T81" fmla="*/ 271 h 1015"/>
                <a:gd name="T82" fmla="*/ 905 w 1014"/>
                <a:gd name="T83" fmla="*/ 195 h 1015"/>
                <a:gd name="T84" fmla="*/ 844 w 1014"/>
                <a:gd name="T85" fmla="*/ 130 h 1015"/>
                <a:gd name="T86" fmla="*/ 547 w 1014"/>
                <a:gd name="T87" fmla="*/ 221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4" h="1015">
                  <a:moveTo>
                    <a:pt x="547" y="221"/>
                  </a:moveTo>
                  <a:lnTo>
                    <a:pt x="547" y="394"/>
                  </a:lnTo>
                  <a:lnTo>
                    <a:pt x="615" y="436"/>
                  </a:lnTo>
                  <a:lnTo>
                    <a:pt x="615" y="371"/>
                  </a:lnTo>
                  <a:lnTo>
                    <a:pt x="653" y="371"/>
                  </a:lnTo>
                  <a:lnTo>
                    <a:pt x="653" y="459"/>
                  </a:lnTo>
                  <a:lnTo>
                    <a:pt x="738" y="512"/>
                  </a:lnTo>
                  <a:lnTo>
                    <a:pt x="738" y="465"/>
                  </a:lnTo>
                  <a:lnTo>
                    <a:pt x="775" y="465"/>
                  </a:lnTo>
                  <a:lnTo>
                    <a:pt x="775" y="535"/>
                  </a:lnTo>
                  <a:lnTo>
                    <a:pt x="873" y="594"/>
                  </a:lnTo>
                  <a:lnTo>
                    <a:pt x="873" y="676"/>
                  </a:lnTo>
                  <a:lnTo>
                    <a:pt x="547" y="560"/>
                  </a:lnTo>
                  <a:lnTo>
                    <a:pt x="547" y="765"/>
                  </a:lnTo>
                  <a:lnTo>
                    <a:pt x="621" y="824"/>
                  </a:lnTo>
                  <a:lnTo>
                    <a:pt x="621" y="890"/>
                  </a:lnTo>
                  <a:lnTo>
                    <a:pt x="508" y="840"/>
                  </a:lnTo>
                  <a:lnTo>
                    <a:pt x="395" y="890"/>
                  </a:lnTo>
                  <a:lnTo>
                    <a:pt x="395" y="825"/>
                  </a:lnTo>
                  <a:lnTo>
                    <a:pt x="469" y="766"/>
                  </a:lnTo>
                  <a:lnTo>
                    <a:pt x="469" y="560"/>
                  </a:lnTo>
                  <a:lnTo>
                    <a:pt x="144" y="676"/>
                  </a:lnTo>
                  <a:lnTo>
                    <a:pt x="144" y="594"/>
                  </a:lnTo>
                  <a:lnTo>
                    <a:pt x="243" y="534"/>
                  </a:lnTo>
                  <a:lnTo>
                    <a:pt x="243" y="465"/>
                  </a:lnTo>
                  <a:lnTo>
                    <a:pt x="280" y="465"/>
                  </a:lnTo>
                  <a:lnTo>
                    <a:pt x="280" y="511"/>
                  </a:lnTo>
                  <a:lnTo>
                    <a:pt x="355" y="464"/>
                  </a:lnTo>
                  <a:lnTo>
                    <a:pt x="355" y="371"/>
                  </a:lnTo>
                  <a:lnTo>
                    <a:pt x="392" y="371"/>
                  </a:lnTo>
                  <a:lnTo>
                    <a:pt x="392" y="441"/>
                  </a:lnTo>
                  <a:lnTo>
                    <a:pt x="469" y="394"/>
                  </a:lnTo>
                  <a:lnTo>
                    <a:pt x="469" y="124"/>
                  </a:lnTo>
                  <a:lnTo>
                    <a:pt x="470" y="115"/>
                  </a:lnTo>
                  <a:lnTo>
                    <a:pt x="472" y="107"/>
                  </a:lnTo>
                  <a:lnTo>
                    <a:pt x="477" y="100"/>
                  </a:lnTo>
                  <a:lnTo>
                    <a:pt x="483" y="95"/>
                  </a:lnTo>
                  <a:lnTo>
                    <a:pt x="488" y="92"/>
                  </a:lnTo>
                  <a:lnTo>
                    <a:pt x="495" y="89"/>
                  </a:lnTo>
                  <a:lnTo>
                    <a:pt x="502" y="87"/>
                  </a:lnTo>
                  <a:lnTo>
                    <a:pt x="508" y="87"/>
                  </a:lnTo>
                  <a:lnTo>
                    <a:pt x="514" y="87"/>
                  </a:lnTo>
                  <a:lnTo>
                    <a:pt x="521" y="89"/>
                  </a:lnTo>
                  <a:lnTo>
                    <a:pt x="528" y="92"/>
                  </a:lnTo>
                  <a:lnTo>
                    <a:pt x="533" y="95"/>
                  </a:lnTo>
                  <a:lnTo>
                    <a:pt x="539" y="100"/>
                  </a:lnTo>
                  <a:lnTo>
                    <a:pt x="544" y="107"/>
                  </a:lnTo>
                  <a:lnTo>
                    <a:pt x="546" y="115"/>
                  </a:lnTo>
                  <a:lnTo>
                    <a:pt x="547" y="124"/>
                  </a:lnTo>
                  <a:lnTo>
                    <a:pt x="547" y="221"/>
                  </a:lnTo>
                  <a:lnTo>
                    <a:pt x="798" y="93"/>
                  </a:lnTo>
                  <a:lnTo>
                    <a:pt x="782" y="82"/>
                  </a:lnTo>
                  <a:lnTo>
                    <a:pt x="766" y="72"/>
                  </a:lnTo>
                  <a:lnTo>
                    <a:pt x="750" y="63"/>
                  </a:lnTo>
                  <a:lnTo>
                    <a:pt x="733" y="53"/>
                  </a:lnTo>
                  <a:lnTo>
                    <a:pt x="715" y="45"/>
                  </a:lnTo>
                  <a:lnTo>
                    <a:pt x="698" y="39"/>
                  </a:lnTo>
                  <a:lnTo>
                    <a:pt x="680" y="32"/>
                  </a:lnTo>
                  <a:lnTo>
                    <a:pt x="662" y="25"/>
                  </a:lnTo>
                  <a:lnTo>
                    <a:pt x="644" y="19"/>
                  </a:lnTo>
                  <a:lnTo>
                    <a:pt x="624" y="14"/>
                  </a:lnTo>
                  <a:lnTo>
                    <a:pt x="606" y="10"/>
                  </a:lnTo>
                  <a:lnTo>
                    <a:pt x="586" y="6"/>
                  </a:lnTo>
                  <a:lnTo>
                    <a:pt x="567" y="4"/>
                  </a:lnTo>
                  <a:lnTo>
                    <a:pt x="546" y="2"/>
                  </a:lnTo>
                  <a:lnTo>
                    <a:pt x="526" y="0"/>
                  </a:lnTo>
                  <a:lnTo>
                    <a:pt x="506" y="0"/>
                  </a:lnTo>
                  <a:lnTo>
                    <a:pt x="454" y="3"/>
                  </a:lnTo>
                  <a:lnTo>
                    <a:pt x="404" y="11"/>
                  </a:lnTo>
                  <a:lnTo>
                    <a:pt x="356" y="24"/>
                  </a:lnTo>
                  <a:lnTo>
                    <a:pt x="309" y="41"/>
                  </a:lnTo>
                  <a:lnTo>
                    <a:pt x="265" y="62"/>
                  </a:lnTo>
                  <a:lnTo>
                    <a:pt x="224" y="87"/>
                  </a:lnTo>
                  <a:lnTo>
                    <a:pt x="184" y="117"/>
                  </a:lnTo>
                  <a:lnTo>
                    <a:pt x="149" y="149"/>
                  </a:lnTo>
                  <a:lnTo>
                    <a:pt x="115" y="186"/>
                  </a:lnTo>
                  <a:lnTo>
                    <a:pt x="86" y="225"/>
                  </a:lnTo>
                  <a:lnTo>
                    <a:pt x="61" y="267"/>
                  </a:lnTo>
                  <a:lnTo>
                    <a:pt x="40" y="312"/>
                  </a:lnTo>
                  <a:lnTo>
                    <a:pt x="23" y="358"/>
                  </a:lnTo>
                  <a:lnTo>
                    <a:pt x="10" y="406"/>
                  </a:lnTo>
                  <a:lnTo>
                    <a:pt x="2" y="457"/>
                  </a:lnTo>
                  <a:lnTo>
                    <a:pt x="0" y="509"/>
                  </a:lnTo>
                  <a:lnTo>
                    <a:pt x="2" y="561"/>
                  </a:lnTo>
                  <a:lnTo>
                    <a:pt x="10" y="610"/>
                  </a:lnTo>
                  <a:lnTo>
                    <a:pt x="23" y="659"/>
                  </a:lnTo>
                  <a:lnTo>
                    <a:pt x="40" y="706"/>
                  </a:lnTo>
                  <a:lnTo>
                    <a:pt x="61" y="750"/>
                  </a:lnTo>
                  <a:lnTo>
                    <a:pt x="86" y="791"/>
                  </a:lnTo>
                  <a:lnTo>
                    <a:pt x="115" y="830"/>
                  </a:lnTo>
                  <a:lnTo>
                    <a:pt x="149" y="866"/>
                  </a:lnTo>
                  <a:lnTo>
                    <a:pt x="184" y="900"/>
                  </a:lnTo>
                  <a:lnTo>
                    <a:pt x="224" y="928"/>
                  </a:lnTo>
                  <a:lnTo>
                    <a:pt x="265" y="954"/>
                  </a:lnTo>
                  <a:lnTo>
                    <a:pt x="309" y="975"/>
                  </a:lnTo>
                  <a:lnTo>
                    <a:pt x="356" y="992"/>
                  </a:lnTo>
                  <a:lnTo>
                    <a:pt x="404" y="1005"/>
                  </a:lnTo>
                  <a:lnTo>
                    <a:pt x="454" y="1013"/>
                  </a:lnTo>
                  <a:lnTo>
                    <a:pt x="506" y="1015"/>
                  </a:lnTo>
                  <a:lnTo>
                    <a:pt x="558" y="1013"/>
                  </a:lnTo>
                  <a:lnTo>
                    <a:pt x="608" y="1005"/>
                  </a:lnTo>
                  <a:lnTo>
                    <a:pt x="657" y="992"/>
                  </a:lnTo>
                  <a:lnTo>
                    <a:pt x="704" y="975"/>
                  </a:lnTo>
                  <a:lnTo>
                    <a:pt x="748" y="954"/>
                  </a:lnTo>
                  <a:lnTo>
                    <a:pt x="790" y="928"/>
                  </a:lnTo>
                  <a:lnTo>
                    <a:pt x="829" y="900"/>
                  </a:lnTo>
                  <a:lnTo>
                    <a:pt x="865" y="866"/>
                  </a:lnTo>
                  <a:lnTo>
                    <a:pt x="897" y="830"/>
                  </a:lnTo>
                  <a:lnTo>
                    <a:pt x="927" y="791"/>
                  </a:lnTo>
                  <a:lnTo>
                    <a:pt x="953" y="750"/>
                  </a:lnTo>
                  <a:lnTo>
                    <a:pt x="973" y="706"/>
                  </a:lnTo>
                  <a:lnTo>
                    <a:pt x="991" y="659"/>
                  </a:lnTo>
                  <a:lnTo>
                    <a:pt x="1003" y="610"/>
                  </a:lnTo>
                  <a:lnTo>
                    <a:pt x="1011" y="561"/>
                  </a:lnTo>
                  <a:lnTo>
                    <a:pt x="1014" y="509"/>
                  </a:lnTo>
                  <a:lnTo>
                    <a:pt x="1013" y="477"/>
                  </a:lnTo>
                  <a:lnTo>
                    <a:pt x="1010" y="445"/>
                  </a:lnTo>
                  <a:lnTo>
                    <a:pt x="1005" y="414"/>
                  </a:lnTo>
                  <a:lnTo>
                    <a:pt x="999" y="384"/>
                  </a:lnTo>
                  <a:lnTo>
                    <a:pt x="990" y="354"/>
                  </a:lnTo>
                  <a:lnTo>
                    <a:pt x="980" y="326"/>
                  </a:lnTo>
                  <a:lnTo>
                    <a:pt x="968" y="298"/>
                  </a:lnTo>
                  <a:lnTo>
                    <a:pt x="955" y="271"/>
                  </a:lnTo>
                  <a:lnTo>
                    <a:pt x="940" y="245"/>
                  </a:lnTo>
                  <a:lnTo>
                    <a:pt x="924" y="219"/>
                  </a:lnTo>
                  <a:lnTo>
                    <a:pt x="905" y="195"/>
                  </a:lnTo>
                  <a:lnTo>
                    <a:pt x="887" y="172"/>
                  </a:lnTo>
                  <a:lnTo>
                    <a:pt x="866" y="150"/>
                  </a:lnTo>
                  <a:lnTo>
                    <a:pt x="844" y="130"/>
                  </a:lnTo>
                  <a:lnTo>
                    <a:pt x="823" y="111"/>
                  </a:lnTo>
                  <a:lnTo>
                    <a:pt x="798" y="93"/>
                  </a:lnTo>
                  <a:lnTo>
                    <a:pt x="547" y="2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9316783"/>
      </p:ext>
    </p:extLst>
  </p:cSld>
  <p:clrMapOvr>
    <a:masterClrMapping/>
  </p:clrMapOvr>
  <p:transition spd="slow"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0993"/>
      </p:ext>
    </p:extLst>
  </p:cSld>
  <p:clrMapOvr>
    <a:masterClrMapping/>
  </p:clrMapOvr>
  <p:transition spd="slow">
    <p:wipe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6F6B-0681-4C64-928C-86619D485E40}" type="slidenum">
              <a:rPr lang="ar-SA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cre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533400" y="3581400"/>
            <a:ext cx="10134600" cy="2209800"/>
          </a:xfrm>
          <a:prstGeom prst="rect">
            <a:avLst/>
          </a:prstGeom>
          <a:solidFill>
            <a:schemeClr val="tx1">
              <a:alpha val="14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305800" y="6324600"/>
            <a:ext cx="443024" cy="4430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0" algn="ctr"/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Articulate Narrow" pitchFamily="2" charset="0"/>
                <a:cs typeface="Aharoni" pitchFamily="2" charset="-79"/>
              </a:rPr>
              <a:t>4</a:t>
            </a:r>
            <a:endParaRPr lang="en-US" sz="2800" b="1" dirty="0">
              <a:solidFill>
                <a:schemeClr val="bg1">
                  <a:lumMod val="65000"/>
                </a:schemeClr>
              </a:solidFill>
              <a:latin typeface="Articulate Narrow" pitchFamily="2" charset="0"/>
              <a:cs typeface="Aharoni" pitchFamily="2" charset="-79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20000" y="6324600"/>
            <a:ext cx="443024" cy="44302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0" algn="ctr"/>
            <a:r>
              <a:rPr lang="en-US" sz="2800" b="1" dirty="0" smtClean="0">
                <a:latin typeface="Arial Narrow" pitchFamily="34" charset="0"/>
                <a:cs typeface="Aharoni" pitchFamily="2" charset="-79"/>
              </a:rPr>
              <a:t>3</a:t>
            </a:r>
            <a:endParaRPr lang="en-US" sz="2800" b="1" dirty="0">
              <a:latin typeface="Arial Narrow" pitchFamily="34" charset="0"/>
              <a:cs typeface="Aharoni" pitchFamily="2" charset="-79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934200" y="6324600"/>
            <a:ext cx="443024" cy="4430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0" algn="ctr"/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Articulate Narrow" pitchFamily="2" charset="0"/>
                <a:cs typeface="Aharoni" pitchFamily="2" charset="-79"/>
              </a:rPr>
              <a:t>2</a:t>
            </a:r>
            <a:endParaRPr lang="en-US" sz="2800" b="1" dirty="0">
              <a:solidFill>
                <a:schemeClr val="bg1">
                  <a:lumMod val="65000"/>
                </a:schemeClr>
              </a:solidFill>
              <a:latin typeface="Articulate Narrow" pitchFamily="2" charset="0"/>
              <a:cs typeface="Aharoni" pitchFamily="2" charset="-79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248400" y="6324600"/>
            <a:ext cx="443024" cy="4430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0" algn="ctr"/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Articulate Narrow" pitchFamily="2" charset="0"/>
                <a:cs typeface="Aharoni" pitchFamily="2" charset="-79"/>
              </a:rPr>
              <a:t>1</a:t>
            </a:r>
            <a:endParaRPr lang="en-US" sz="2800" b="1" dirty="0">
              <a:solidFill>
                <a:schemeClr val="bg1">
                  <a:lumMod val="65000"/>
                </a:schemeClr>
              </a:solidFill>
              <a:latin typeface="Articulate Narrow" pitchFamily="2" charset="0"/>
              <a:cs typeface="Aharoni" pitchFamily="2" charset="-79"/>
            </a:endParaRPr>
          </a:p>
        </p:txBody>
      </p:sp>
      <p:sp>
        <p:nvSpPr>
          <p:cNvPr id="31" name="Rounded Rectangle 30"/>
          <p:cNvSpPr/>
          <p:nvPr/>
        </p:nvSpPr>
        <p:spPr>
          <a:xfrm rot="16200000">
            <a:off x="-1530348" y="1728705"/>
            <a:ext cx="4279900" cy="1066801"/>
          </a:xfrm>
          <a:prstGeom prst="roundRect">
            <a:avLst>
              <a:gd name="adj" fmla="val 17619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rot="10800000">
            <a:off x="762000" y="113840"/>
            <a:ext cx="8229600" cy="609161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142185" y="762000"/>
            <a:ext cx="5257800" cy="1143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Heading 2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382486" y="2057400"/>
            <a:ext cx="6996224" cy="129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latin typeface="Articulate Narrow" pitchFamily="2" charset="0"/>
              </a:defRPr>
            </a:lvl1pPr>
          </a:lstStyle>
          <a:p>
            <a:pPr lvl="0"/>
            <a:r>
              <a:rPr lang="en-US" dirty="0" smtClean="0"/>
              <a:t>Body text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1733222" y="1957303"/>
            <a:ext cx="4279903" cy="60960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1371600" y="3508375"/>
            <a:ext cx="2287588" cy="1498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3789363" y="3489325"/>
            <a:ext cx="2286000" cy="15176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6205538" y="3508375"/>
            <a:ext cx="2227262" cy="1498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86275"/>
      </p:ext>
    </p:extLst>
  </p:cSld>
  <p:clrMapOvr>
    <a:masterClrMapping/>
  </p:clrMapOvr>
  <p:transition spd="slow">
    <p:wipe dir="r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 smtClean="0"/>
              <a:t>انقر فوق الأيقونة لإضافة صورة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cree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533400" y="3581400"/>
            <a:ext cx="10134600" cy="2209800"/>
          </a:xfrm>
          <a:prstGeom prst="rect">
            <a:avLst/>
          </a:prstGeom>
          <a:solidFill>
            <a:schemeClr val="tx1">
              <a:alpha val="14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305800" y="6324600"/>
            <a:ext cx="443024" cy="44302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0" algn="ctr"/>
            <a:r>
              <a:rPr lang="en-US" sz="2800" b="1" dirty="0" smtClean="0">
                <a:latin typeface="Arial Narrow" pitchFamily="34" charset="0"/>
                <a:cs typeface="Aharoni" pitchFamily="2" charset="-79"/>
              </a:rPr>
              <a:t>4</a:t>
            </a:r>
            <a:endParaRPr lang="en-US" sz="2800" b="1" dirty="0">
              <a:latin typeface="Arial Narrow" pitchFamily="34" charset="0"/>
              <a:cs typeface="Aharoni" pitchFamily="2" charset="-79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20000" y="6324600"/>
            <a:ext cx="443024" cy="4430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0" algn="ctr"/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Articulate Narrow" pitchFamily="2" charset="0"/>
                <a:cs typeface="Aharoni" pitchFamily="2" charset="-79"/>
              </a:rPr>
              <a:t>3</a:t>
            </a:r>
            <a:endParaRPr lang="en-US" sz="2800" b="1" dirty="0">
              <a:solidFill>
                <a:schemeClr val="bg1">
                  <a:lumMod val="65000"/>
                </a:schemeClr>
              </a:solidFill>
              <a:latin typeface="Articulate Narrow" pitchFamily="2" charset="0"/>
              <a:cs typeface="Aharoni" pitchFamily="2" charset="-79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934200" y="6324600"/>
            <a:ext cx="443024" cy="4430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0" algn="ctr"/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Articulate Narrow" pitchFamily="2" charset="0"/>
                <a:cs typeface="Aharoni" pitchFamily="2" charset="-79"/>
              </a:rPr>
              <a:t>2</a:t>
            </a:r>
            <a:endParaRPr lang="en-US" sz="2800" b="1" dirty="0">
              <a:solidFill>
                <a:schemeClr val="bg1">
                  <a:lumMod val="65000"/>
                </a:schemeClr>
              </a:solidFill>
              <a:latin typeface="Articulate Narrow" pitchFamily="2" charset="0"/>
              <a:cs typeface="Aharoni" pitchFamily="2" charset="-79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248400" y="6324600"/>
            <a:ext cx="443024" cy="4430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0" algn="ctr"/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Articulate Narrow" pitchFamily="2" charset="0"/>
                <a:cs typeface="Aharoni" pitchFamily="2" charset="-79"/>
              </a:rPr>
              <a:t>1</a:t>
            </a:r>
            <a:endParaRPr lang="en-US" sz="2800" b="1" dirty="0">
              <a:solidFill>
                <a:schemeClr val="bg1">
                  <a:lumMod val="65000"/>
                </a:schemeClr>
              </a:solidFill>
              <a:latin typeface="Articulate Narrow" pitchFamily="2" charset="0"/>
              <a:cs typeface="Aharoni" pitchFamily="2" charset="-79"/>
            </a:endParaRPr>
          </a:p>
        </p:txBody>
      </p:sp>
      <p:sp>
        <p:nvSpPr>
          <p:cNvPr id="31" name="Rounded Rectangle 30"/>
          <p:cNvSpPr/>
          <p:nvPr/>
        </p:nvSpPr>
        <p:spPr>
          <a:xfrm rot="16200000">
            <a:off x="-1530348" y="1728705"/>
            <a:ext cx="4279900" cy="1066801"/>
          </a:xfrm>
          <a:prstGeom prst="roundRect">
            <a:avLst>
              <a:gd name="adj" fmla="val 17619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rot="10800000">
            <a:off x="762000" y="113840"/>
            <a:ext cx="8229600" cy="609161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04800"/>
            <a:ext cx="6967917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Heading 2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1828800"/>
            <a:ext cx="7007110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Body text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371600" y="3505200"/>
            <a:ext cx="3352800" cy="2286000"/>
          </a:xfrm>
          <a:prstGeom prst="roundRect">
            <a:avLst>
              <a:gd name="adj" fmla="val 3096"/>
            </a:avLst>
          </a:prstGeom>
          <a:solidFill>
            <a:schemeClr val="accent6">
              <a:lumMod val="60000"/>
              <a:lumOff val="4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00" y="3657600"/>
            <a:ext cx="30099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Callout text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926017" y="3505200"/>
            <a:ext cx="3413125" cy="228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1733222" y="1957303"/>
            <a:ext cx="4279903" cy="60960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Chapter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167817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381000" y="596900"/>
            <a:ext cx="8382000" cy="6324600"/>
          </a:xfrm>
          <a:prstGeom prst="round2SameRect">
            <a:avLst>
              <a:gd name="adj1" fmla="val 3115"/>
              <a:gd name="adj2" fmla="val 0"/>
            </a:avLst>
          </a:prstGeom>
          <a:solidFill>
            <a:schemeClr val="bg1"/>
          </a:solidFill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-12954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789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gray with 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62403" y="63502"/>
            <a:ext cx="4495799" cy="1066801"/>
          </a:xfrm>
          <a:prstGeom prst="roundRect">
            <a:avLst>
              <a:gd name="adj" fmla="val 17619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Round Same Side Corner Rectangle 4"/>
          <p:cNvSpPr/>
          <p:nvPr/>
        </p:nvSpPr>
        <p:spPr>
          <a:xfrm>
            <a:off x="381000" y="596900"/>
            <a:ext cx="8382000" cy="6324600"/>
          </a:xfrm>
          <a:prstGeom prst="round2SameRect">
            <a:avLst>
              <a:gd name="adj1" fmla="val 3115"/>
              <a:gd name="adj2" fmla="val 0"/>
            </a:avLst>
          </a:prstGeom>
          <a:solidFill>
            <a:schemeClr val="bg1"/>
          </a:solidFill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54436" y="63499"/>
            <a:ext cx="4279903" cy="60960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Chapter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574115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066800"/>
            <a:ext cx="91440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2954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70107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3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686543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92000">
                <a:schemeClr val="accent6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5347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</p:sldLayoutIdLst>
  <p:transition spd="slow">
    <p:wipe dir="r"/>
  </p:transition>
  <p:timing>
    <p:tnLst>
      <p:par>
        <p:cTn id="1" dur="indefinite" restart="never" nodeType="tmRoot"/>
      </p:par>
    </p:tnLst>
  </p:timing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</p:sldLayoutIdLst>
  <p:transition spd="slow"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1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74320" indent="-27432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1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</p:sldLayoutIdLst>
  <p:transition spd="slow">
    <p:wipe dir="r"/>
  </p:transition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97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</p:sldLayoutIdLst>
  <p:transition spd="slow">
    <p:wipe dir="r"/>
  </p:transition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686543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92000">
                <a:schemeClr val="accent6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5347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</p:sldLayoutIdLst>
  <p:transition spd="slow">
    <p:wipe dir="r"/>
  </p:transition>
  <p:timing>
    <p:tnLst>
      <p:par>
        <p:cTn id="1" dur="indefinite" restart="never" nodeType="tmRoot"/>
      </p:par>
    </p:tnLst>
  </p:timing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1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</p:sldLayoutIdLst>
  <p:transition spd="slow">
    <p:wipe dir="r"/>
  </p:transition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97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</p:sldLayoutIdLst>
  <p:transition spd="slow">
    <p:wipe dir="r"/>
  </p:transition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686543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92000">
                <a:schemeClr val="accent6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5347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</p:sldLayoutIdLst>
  <p:transition spd="slow">
    <p:wipe dir="r"/>
  </p:transition>
  <p:timing>
    <p:tnLst>
      <p:par>
        <p:cTn id="1" dur="indefinite" restart="never" nodeType="tmRoot"/>
      </p:par>
    </p:tnLst>
  </p:timing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1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</p:sldLayoutIdLst>
  <p:transition spd="slow">
    <p:wipe dir="r"/>
  </p:transition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97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</p:sldLayoutIdLst>
  <p:transition spd="slow">
    <p:wipe dir="r"/>
  </p:transition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Programming 2 LAB</a:t>
            </a:r>
            <a:endParaRPr lang="ar-SA" sz="7200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TA: Nouf Al-Harbi</a:t>
            </a:r>
          </a:p>
          <a:p>
            <a:pPr algn="ctr"/>
            <a:r>
              <a:rPr lang="en-US" dirty="0" smtClean="0"/>
              <a:t>NoufNaief.net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::: </a:t>
            </a:r>
            <a:r>
              <a:rPr lang="en-US" dirty="0" smtClean="0"/>
              <a:t>nouf200@hotmail.com</a:t>
            </a:r>
            <a:endParaRPr lang="ar-S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0"/>
            <a:ext cx="7200800" cy="29947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dist="35921" dir="2700000" algn="ctr" rotWithShape="0">
              <a:schemeClr val="bg2"/>
            </a:outerShdw>
            <a:reflection blurRad="6350" stA="50000" endA="300" endPos="55500" dist="101600" dir="5400000" sy="-100000" algn="bl" rotWithShape="0"/>
            <a:softEdge rad="12700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8286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/>
          <p:cNvSpPr>
            <a:spLocks noGrp="1"/>
          </p:cNvSpPr>
          <p:nvPr>
            <p:ph type="title"/>
          </p:nvPr>
        </p:nvSpPr>
        <p:spPr>
          <a:xfrm>
            <a:off x="762000" y="4572000"/>
            <a:ext cx="8274496" cy="1600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Account Class – Constructors Methods</a:t>
            </a:r>
            <a:endParaRPr lang="ar-SA" sz="4000" dirty="0"/>
          </a:p>
        </p:txBody>
      </p:sp>
      <p:sp>
        <p:nvSpPr>
          <p:cNvPr id="2" name="عنصر نائب للمحتوى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2696"/>
            <a:ext cx="7848872" cy="4896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29113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/>
          <p:cNvSpPr>
            <a:spLocks noGrp="1"/>
          </p:cNvSpPr>
          <p:nvPr>
            <p:ph type="title"/>
          </p:nvPr>
        </p:nvSpPr>
        <p:spPr>
          <a:xfrm>
            <a:off x="762000" y="4572000"/>
            <a:ext cx="8274496" cy="1600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Account Class – </a:t>
            </a:r>
            <a:r>
              <a:rPr lang="en-US" sz="3200" dirty="0" err="1" smtClean="0"/>
              <a:t>Accessor</a:t>
            </a:r>
            <a:r>
              <a:rPr lang="en-US" sz="3200" dirty="0" smtClean="0"/>
              <a:t> &amp; </a:t>
            </a:r>
            <a:r>
              <a:rPr lang="en-US" sz="3200" dirty="0" err="1" smtClean="0"/>
              <a:t>Mutator</a:t>
            </a:r>
            <a:r>
              <a:rPr lang="en-US" sz="3200" dirty="0" smtClean="0"/>
              <a:t> Methods </a:t>
            </a:r>
            <a:endParaRPr lang="ar-SA" sz="3200" dirty="0"/>
          </a:p>
        </p:txBody>
      </p:sp>
      <p:sp>
        <p:nvSpPr>
          <p:cNvPr id="2" name="عنصر نائب للمحتوى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824"/>
            <a:ext cx="7776864" cy="5400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05867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/>
          <p:cNvSpPr>
            <a:spLocks noGrp="1"/>
          </p:cNvSpPr>
          <p:nvPr>
            <p:ph type="title"/>
          </p:nvPr>
        </p:nvSpPr>
        <p:spPr>
          <a:xfrm>
            <a:off x="762000" y="4572000"/>
            <a:ext cx="8274496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Account Class – Methods</a:t>
            </a:r>
            <a:endParaRPr lang="ar-SA" dirty="0"/>
          </a:p>
        </p:txBody>
      </p:sp>
      <p:sp>
        <p:nvSpPr>
          <p:cNvPr id="2" name="عنصر نائب للمحتوى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92696"/>
            <a:ext cx="7488832" cy="4464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12721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/>
          <p:cNvSpPr>
            <a:spLocks noGrp="1"/>
          </p:cNvSpPr>
          <p:nvPr>
            <p:ph type="title"/>
          </p:nvPr>
        </p:nvSpPr>
        <p:spPr>
          <a:xfrm>
            <a:off x="762000" y="4572000"/>
            <a:ext cx="8274496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Account Class – Test Class</a:t>
            </a:r>
            <a:endParaRPr lang="ar-SA" dirty="0"/>
          </a:p>
        </p:txBody>
      </p:sp>
      <p:sp>
        <p:nvSpPr>
          <p:cNvPr id="2" name="عنصر نائب للمحتوى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47700"/>
            <a:ext cx="8064896" cy="4365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18304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End of Lab 1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91702886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Materials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600" dirty="0"/>
              <a:t>NoufNaief.net</a:t>
            </a:r>
            <a:endParaRPr lang="ar-SA" sz="6600" dirty="0"/>
          </a:p>
        </p:txBody>
      </p:sp>
    </p:spTree>
    <p:extLst>
      <p:ext uri="{BB962C8B-B14F-4D97-AF65-F5344CB8AC3E}">
        <p14:creationId xmlns:p14="http://schemas.microsoft.com/office/powerpoint/2010/main" val="158230743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وان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err="1" smtClean="0"/>
              <a:t>NetBeans</a:t>
            </a:r>
            <a:r>
              <a:rPr lang="en-US" dirty="0" smtClean="0"/>
              <a:t> &amp; JDK Setup</a:t>
            </a:r>
            <a:endParaRPr lang="ar-SA" dirty="0"/>
          </a:p>
        </p:txBody>
      </p:sp>
      <p:sp>
        <p:nvSpPr>
          <p:cNvPr id="6" name="عنصر نائب للمحتوى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sz="2800" dirty="0" smtClean="0">
                <a:solidFill>
                  <a:srgbClr val="00B050"/>
                </a:solidFill>
              </a:rPr>
              <a:t>Installing </a:t>
            </a:r>
            <a:r>
              <a:rPr lang="en-US" sz="2800" dirty="0">
                <a:solidFill>
                  <a:srgbClr val="00B050"/>
                </a:solidFill>
              </a:rPr>
              <a:t>JDK-7 windows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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 rtl="0">
              <a:buNone/>
            </a:pPr>
            <a:r>
              <a:rPr lang="en-US" sz="2800" dirty="0" smtClean="0"/>
              <a:t>http</a:t>
            </a:r>
            <a:r>
              <a:rPr lang="en-US" sz="2800" dirty="0"/>
              <a:t>://www.oracle.com/technetwork/java/javase/downloads/java-se-jdk-7-download-432154.html </a:t>
            </a:r>
            <a:r>
              <a:rPr lang="en-US" sz="2800" dirty="0" smtClean="0"/>
              <a:t> </a:t>
            </a:r>
          </a:p>
          <a:p>
            <a:pPr marL="0" indent="0" algn="l" rtl="0">
              <a:buNone/>
            </a:pPr>
            <a:endParaRPr lang="ar-SA" sz="2800" dirty="0"/>
          </a:p>
          <a:p>
            <a:pPr algn="l" rtl="0"/>
            <a:r>
              <a:rPr lang="en-US" sz="2800" dirty="0">
                <a:solidFill>
                  <a:srgbClr val="00B050"/>
                </a:solidFill>
              </a:rPr>
              <a:t>Installing NetBeans7.2 Java SE </a:t>
            </a:r>
            <a:r>
              <a:rPr lang="en-US" sz="2800" dirty="0" smtClean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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 rtl="0">
              <a:buNone/>
            </a:pPr>
            <a:r>
              <a:rPr lang="en-US" sz="2800" dirty="0" smtClean="0"/>
              <a:t>http</a:t>
            </a:r>
            <a:r>
              <a:rPr lang="en-US" sz="2800" dirty="0"/>
              <a:t>://netbeans.org/downloads</a:t>
            </a:r>
            <a:r>
              <a:rPr lang="en-US" sz="2800" dirty="0" smtClean="0"/>
              <a:t>/</a:t>
            </a:r>
          </a:p>
          <a:p>
            <a:pPr marL="0" indent="0" algn="ctr" rtl="0">
              <a:buNone/>
            </a:pPr>
            <a:endParaRPr lang="en-US" sz="2800" dirty="0"/>
          </a:p>
          <a:p>
            <a:pPr algn="l" rtl="0"/>
            <a:r>
              <a:rPr lang="en-US" sz="2800" b="1" dirty="0" smtClean="0">
                <a:solidFill>
                  <a:schemeClr val="accent4"/>
                </a:solidFill>
              </a:rPr>
              <a:t>Detailed steps of installation are uploaded at the website</a:t>
            </a:r>
          </a:p>
          <a:p>
            <a:pPr marL="0" indent="0" algn="ctr" rtl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516703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The Account Class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33017748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وان 6"/>
          <p:cNvSpPr>
            <a:spLocks noGrp="1"/>
          </p:cNvSpPr>
          <p:nvPr>
            <p:ph type="title"/>
          </p:nvPr>
        </p:nvSpPr>
        <p:spPr>
          <a:xfrm>
            <a:off x="762000" y="5870376"/>
            <a:ext cx="6781800" cy="438944"/>
          </a:xfrm>
        </p:spPr>
        <p:txBody>
          <a:bodyPr>
            <a:normAutofit fontScale="90000"/>
          </a:bodyPr>
          <a:lstStyle/>
          <a:p>
            <a:r>
              <a:rPr lang="ar-SA" b="1" dirty="0" smtClean="0"/>
              <a:t> </a:t>
            </a:r>
            <a:r>
              <a:rPr lang="en-US" b="1" dirty="0" smtClean="0"/>
              <a:t> The </a:t>
            </a:r>
            <a:r>
              <a:rPr lang="en-US" b="1" dirty="0"/>
              <a:t>Account </a:t>
            </a:r>
            <a:r>
              <a:rPr lang="en-US" b="1" dirty="0" smtClean="0"/>
              <a:t>Class </a:t>
            </a:r>
            <a:endParaRPr lang="ar-SA" dirty="0"/>
          </a:p>
        </p:txBody>
      </p:sp>
      <p:sp>
        <p:nvSpPr>
          <p:cNvPr id="8" name="عنصر نائب للمحتوى 7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831432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US" b="1" u="sng" dirty="0"/>
              <a:t>Problem Description:</a:t>
            </a:r>
          </a:p>
          <a:p>
            <a:pPr algn="l" rtl="0"/>
            <a:r>
              <a:rPr lang="en-US" dirty="0"/>
              <a:t>(</a:t>
            </a:r>
            <a:r>
              <a:rPr lang="en-US" i="1" dirty="0"/>
              <a:t>The </a:t>
            </a:r>
            <a:r>
              <a:rPr lang="en-US" i="1" u="sng" dirty="0"/>
              <a:t>Account</a:t>
            </a:r>
            <a:r>
              <a:rPr lang="en-US" i="1" dirty="0"/>
              <a:t> class</a:t>
            </a:r>
            <a:r>
              <a:rPr lang="en-US" dirty="0"/>
              <a:t>) Design a class named </a:t>
            </a:r>
            <a:r>
              <a:rPr lang="en-US" u="sng" dirty="0"/>
              <a:t>Account</a:t>
            </a:r>
            <a:r>
              <a:rPr lang="en-US" dirty="0"/>
              <a:t> that contains: </a:t>
            </a:r>
          </a:p>
          <a:p>
            <a:pPr lvl="0" algn="l" rtl="0" hangingPunct="0"/>
            <a:r>
              <a:rPr lang="en-US" dirty="0"/>
              <a:t>A private </a:t>
            </a:r>
            <a:r>
              <a:rPr lang="en-US" u="sng" dirty="0" err="1"/>
              <a:t>int</a:t>
            </a:r>
            <a:r>
              <a:rPr lang="en-US" dirty="0"/>
              <a:t> data field named </a:t>
            </a:r>
            <a:r>
              <a:rPr lang="en-US" u="sng" dirty="0"/>
              <a:t>id</a:t>
            </a:r>
            <a:r>
              <a:rPr lang="en-US" dirty="0"/>
              <a:t> for the account (default </a:t>
            </a:r>
            <a:r>
              <a:rPr lang="en-US" u="sng" dirty="0"/>
              <a:t>0</a:t>
            </a:r>
            <a:r>
              <a:rPr lang="en-US" dirty="0"/>
              <a:t>).</a:t>
            </a:r>
          </a:p>
          <a:p>
            <a:pPr lvl="0" algn="l" rtl="0" hangingPunct="0"/>
            <a:r>
              <a:rPr lang="en-US" dirty="0"/>
              <a:t>A private </a:t>
            </a:r>
            <a:r>
              <a:rPr lang="en-US" u="sng" dirty="0"/>
              <a:t>double</a:t>
            </a:r>
            <a:r>
              <a:rPr lang="en-US" dirty="0"/>
              <a:t> data field named </a:t>
            </a:r>
            <a:r>
              <a:rPr lang="en-US" u="sng" dirty="0"/>
              <a:t>balance</a:t>
            </a:r>
            <a:r>
              <a:rPr lang="en-US" dirty="0"/>
              <a:t> for the account (default </a:t>
            </a:r>
            <a:r>
              <a:rPr lang="en-US" u="sng" dirty="0"/>
              <a:t>0</a:t>
            </a:r>
            <a:r>
              <a:rPr lang="en-US" dirty="0"/>
              <a:t>).</a:t>
            </a:r>
          </a:p>
          <a:p>
            <a:pPr lvl="0" algn="l" rtl="0" hangingPunct="0"/>
            <a:r>
              <a:rPr lang="en-US" dirty="0"/>
              <a:t>A private </a:t>
            </a:r>
            <a:r>
              <a:rPr lang="en-US" u="sng" dirty="0"/>
              <a:t>double</a:t>
            </a:r>
            <a:r>
              <a:rPr lang="en-US" dirty="0"/>
              <a:t> data field named </a:t>
            </a:r>
            <a:r>
              <a:rPr lang="en-US" u="sng" dirty="0" err="1"/>
              <a:t>annualInterestRate</a:t>
            </a:r>
            <a:r>
              <a:rPr lang="en-US" dirty="0"/>
              <a:t> that stores the current interest rate (default </a:t>
            </a:r>
            <a:r>
              <a:rPr lang="en-US" u="sng" dirty="0"/>
              <a:t>0</a:t>
            </a:r>
            <a:r>
              <a:rPr lang="en-US" dirty="0"/>
              <a:t>). Assume all accounts have the same interest rate.</a:t>
            </a:r>
          </a:p>
          <a:p>
            <a:pPr lvl="0" algn="l" rtl="0" hangingPunct="0"/>
            <a:r>
              <a:rPr lang="en-US" dirty="0"/>
              <a:t>A private </a:t>
            </a:r>
            <a:r>
              <a:rPr lang="en-US" u="sng" dirty="0"/>
              <a:t>Date</a:t>
            </a:r>
            <a:r>
              <a:rPr lang="en-US" dirty="0"/>
              <a:t> data field named </a:t>
            </a:r>
            <a:r>
              <a:rPr lang="en-US" u="sng" dirty="0" err="1"/>
              <a:t>dateCreated</a:t>
            </a:r>
            <a:r>
              <a:rPr lang="en-US" dirty="0"/>
              <a:t> that stores the date when the account was created.</a:t>
            </a:r>
          </a:p>
          <a:p>
            <a:pPr lvl="0" algn="l" rtl="0" hangingPunct="0"/>
            <a:r>
              <a:rPr lang="en-US" dirty="0"/>
              <a:t>A no-</a:t>
            </a:r>
            <a:r>
              <a:rPr lang="en-US" dirty="0" err="1"/>
              <a:t>arg</a:t>
            </a:r>
            <a:r>
              <a:rPr lang="en-US" dirty="0"/>
              <a:t> constructor that creates a default account.</a:t>
            </a:r>
          </a:p>
          <a:p>
            <a:pPr lvl="0" algn="l" rtl="0" hangingPunct="0"/>
            <a:r>
              <a:rPr lang="en-US" dirty="0"/>
              <a:t>A constructor that creates an account with the specified id and initial balance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6035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وان 6"/>
          <p:cNvSpPr>
            <a:spLocks noGrp="1"/>
          </p:cNvSpPr>
          <p:nvPr>
            <p:ph type="title"/>
          </p:nvPr>
        </p:nvSpPr>
        <p:spPr>
          <a:xfrm>
            <a:off x="762000" y="5870376"/>
            <a:ext cx="7698432" cy="438944"/>
          </a:xfrm>
        </p:spPr>
        <p:txBody>
          <a:bodyPr>
            <a:normAutofit fontScale="90000"/>
          </a:bodyPr>
          <a:lstStyle/>
          <a:p>
            <a:r>
              <a:rPr lang="ar-SA" b="1" dirty="0" smtClean="0"/>
              <a:t> </a:t>
            </a:r>
            <a:r>
              <a:rPr lang="en-US" b="1" dirty="0" smtClean="0"/>
              <a:t> The </a:t>
            </a:r>
            <a:r>
              <a:rPr lang="en-US" b="1" dirty="0"/>
              <a:t>Account </a:t>
            </a:r>
            <a:r>
              <a:rPr lang="en-US" b="1" dirty="0" smtClean="0"/>
              <a:t>Class</a:t>
            </a:r>
            <a:endParaRPr lang="ar-SA" dirty="0"/>
          </a:p>
        </p:txBody>
      </p:sp>
      <p:sp>
        <p:nvSpPr>
          <p:cNvPr id="8" name="عنصر نائب للمحتوى 7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831432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b="1" u="sng" dirty="0"/>
              <a:t>Problem Description (</a:t>
            </a:r>
            <a:r>
              <a:rPr lang="en-US" b="1" u="sng" dirty="0" smtClean="0"/>
              <a:t>contd.) </a:t>
            </a:r>
            <a:r>
              <a:rPr lang="en-US" b="1" u="sng" dirty="0"/>
              <a:t>:</a:t>
            </a:r>
          </a:p>
          <a:p>
            <a:pPr lvl="0" algn="l" rtl="0" hangingPunct="0"/>
            <a:r>
              <a:rPr lang="en-US" dirty="0"/>
              <a:t>The </a:t>
            </a:r>
            <a:r>
              <a:rPr lang="en-US" dirty="0" err="1"/>
              <a:t>accessor</a:t>
            </a:r>
            <a:r>
              <a:rPr lang="en-US" dirty="0"/>
              <a:t> and </a:t>
            </a:r>
            <a:r>
              <a:rPr lang="en-US" dirty="0" err="1"/>
              <a:t>mutator</a:t>
            </a:r>
            <a:r>
              <a:rPr lang="en-US" dirty="0"/>
              <a:t> methods for </a:t>
            </a:r>
            <a:r>
              <a:rPr lang="en-US" u="sng" dirty="0"/>
              <a:t>id</a:t>
            </a:r>
            <a:r>
              <a:rPr lang="en-US" dirty="0"/>
              <a:t>, </a:t>
            </a:r>
            <a:r>
              <a:rPr lang="en-US" u="sng" dirty="0"/>
              <a:t>balance</a:t>
            </a:r>
            <a:r>
              <a:rPr lang="en-US" dirty="0"/>
              <a:t>, and </a:t>
            </a:r>
            <a:r>
              <a:rPr lang="en-US" u="sng" dirty="0" err="1"/>
              <a:t>annualInterestRate</a:t>
            </a:r>
            <a:r>
              <a:rPr lang="en-US" dirty="0"/>
              <a:t>. </a:t>
            </a:r>
          </a:p>
          <a:p>
            <a:pPr lvl="0" algn="l" rtl="0" hangingPunct="0"/>
            <a:r>
              <a:rPr lang="en-US" dirty="0"/>
              <a:t>The </a:t>
            </a:r>
            <a:r>
              <a:rPr lang="en-US" dirty="0" err="1"/>
              <a:t>accessor</a:t>
            </a:r>
            <a:r>
              <a:rPr lang="en-US" dirty="0"/>
              <a:t> method for </a:t>
            </a:r>
            <a:r>
              <a:rPr lang="en-US" u="sng" dirty="0" err="1"/>
              <a:t>dateCreated</a:t>
            </a:r>
            <a:r>
              <a:rPr lang="en-US" dirty="0"/>
              <a:t>. </a:t>
            </a:r>
          </a:p>
          <a:p>
            <a:pPr lvl="0" algn="l" rtl="0" hangingPunct="0"/>
            <a:r>
              <a:rPr lang="en-US" dirty="0"/>
              <a:t>A method named </a:t>
            </a:r>
            <a:r>
              <a:rPr lang="en-US" u="sng" dirty="0" err="1"/>
              <a:t>getMonthlyInterestRate</a:t>
            </a:r>
            <a:r>
              <a:rPr lang="en-US" u="sng" dirty="0"/>
              <a:t>()</a:t>
            </a:r>
            <a:r>
              <a:rPr lang="en-US" dirty="0"/>
              <a:t> that returns the monthly interest rate.</a:t>
            </a:r>
          </a:p>
          <a:p>
            <a:pPr lvl="0" algn="l" rtl="0" hangingPunct="0"/>
            <a:r>
              <a:rPr lang="en-US" dirty="0"/>
              <a:t>A method named </a:t>
            </a:r>
            <a:r>
              <a:rPr lang="en-US" u="sng" dirty="0"/>
              <a:t>withdraw</a:t>
            </a:r>
            <a:r>
              <a:rPr lang="en-US" dirty="0"/>
              <a:t> that withdraws a specified amount from the account.</a:t>
            </a:r>
          </a:p>
          <a:p>
            <a:pPr lvl="0" algn="l" rtl="0" hangingPunct="0"/>
            <a:r>
              <a:rPr lang="en-US" dirty="0"/>
              <a:t>A method named </a:t>
            </a:r>
            <a:r>
              <a:rPr lang="en-US" u="sng" dirty="0"/>
              <a:t>deposit</a:t>
            </a:r>
            <a:r>
              <a:rPr lang="en-US" dirty="0"/>
              <a:t> that deposits a specified amount to the account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860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وان 6"/>
          <p:cNvSpPr>
            <a:spLocks noGrp="1"/>
          </p:cNvSpPr>
          <p:nvPr>
            <p:ph type="title"/>
          </p:nvPr>
        </p:nvSpPr>
        <p:spPr>
          <a:xfrm>
            <a:off x="762000" y="5870376"/>
            <a:ext cx="7698432" cy="438944"/>
          </a:xfrm>
        </p:spPr>
        <p:txBody>
          <a:bodyPr>
            <a:normAutofit fontScale="90000"/>
          </a:bodyPr>
          <a:lstStyle/>
          <a:p>
            <a:r>
              <a:rPr lang="ar-SA" b="1" dirty="0" smtClean="0"/>
              <a:t> </a:t>
            </a:r>
            <a:r>
              <a:rPr lang="en-US" b="1" dirty="0" smtClean="0"/>
              <a:t> The </a:t>
            </a:r>
            <a:r>
              <a:rPr lang="en-US" b="1" dirty="0"/>
              <a:t>Account </a:t>
            </a:r>
            <a:r>
              <a:rPr lang="en-US" b="1" dirty="0" smtClean="0"/>
              <a:t>Class</a:t>
            </a:r>
            <a:endParaRPr lang="ar-SA" dirty="0"/>
          </a:p>
        </p:txBody>
      </p:sp>
      <p:sp>
        <p:nvSpPr>
          <p:cNvPr id="8" name="عنصر نائب للمحتوى 7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831432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Draw the UML diagram for the class. </a:t>
            </a:r>
            <a:r>
              <a:rPr lang="en-US" dirty="0" smtClean="0"/>
              <a:t>Implement </a:t>
            </a:r>
            <a:r>
              <a:rPr lang="en-US" dirty="0"/>
              <a:t>the class. </a:t>
            </a:r>
            <a:r>
              <a:rPr lang="en-US" dirty="0" smtClean="0"/>
              <a:t>Write </a:t>
            </a:r>
            <a:r>
              <a:rPr lang="en-US" dirty="0"/>
              <a:t>a test program that creates an </a:t>
            </a:r>
            <a:r>
              <a:rPr lang="en-US" u="sng" dirty="0"/>
              <a:t>Account</a:t>
            </a:r>
            <a:r>
              <a:rPr lang="en-US" dirty="0"/>
              <a:t> object with an account ID of 1122, a balance of $20,000, and an annual interest rate of 4.5%. Use the </a:t>
            </a:r>
            <a:r>
              <a:rPr lang="en-US" u="sng" dirty="0"/>
              <a:t>withdraw</a:t>
            </a:r>
            <a:r>
              <a:rPr lang="en-US" dirty="0"/>
              <a:t> method to withdraw $2,500, use the </a:t>
            </a:r>
            <a:r>
              <a:rPr lang="en-US" u="sng" dirty="0"/>
              <a:t>deposit</a:t>
            </a:r>
            <a:r>
              <a:rPr lang="en-US" dirty="0"/>
              <a:t> method to deposit $3,000, and print the balance, the monthly interest, and the date when this account was created.</a:t>
            </a:r>
          </a:p>
        </p:txBody>
      </p:sp>
    </p:spTree>
    <p:extLst>
      <p:ext uri="{BB962C8B-B14F-4D97-AF65-F5344CB8AC3E}">
        <p14:creationId xmlns:p14="http://schemas.microsoft.com/office/powerpoint/2010/main" val="91680948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وان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Solution..</a:t>
            </a:r>
            <a:endParaRPr lang="ar-SA" dirty="0"/>
          </a:p>
        </p:txBody>
      </p:sp>
      <p:sp>
        <p:nvSpPr>
          <p:cNvPr id="2" name="عنصر نائب للنص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4226625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/>
          <p:cNvSpPr>
            <a:spLocks noGrp="1"/>
          </p:cNvSpPr>
          <p:nvPr>
            <p:ph type="title"/>
          </p:nvPr>
        </p:nvSpPr>
        <p:spPr>
          <a:xfrm>
            <a:off x="762000" y="4572000"/>
            <a:ext cx="8274496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Account Class – Data Fields</a:t>
            </a:r>
            <a:endParaRPr lang="ar-S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764704"/>
            <a:ext cx="8280920" cy="4248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0597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Jeanette\AppData\Local\Temp\articulate\presenter\imgtemp\HT7dDn1h_files\slide0001_image001.pn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Jeanette\AppData\Local\Temp\articulate\presenter\imgtemp\HT7dDn1h_files\slide0001_image001.p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Jeanette\AppData\Local\Temp\articulate\presenter\imgtemp\HT7dDn1h_files\slide0001_image001.pn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سمة18">
  <a:themeElements>
    <a:clrScheme name="حيوية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NewsPrint">
  <a:themeElements>
    <a:clrScheme name="مخصص 11">
      <a:dk1>
        <a:sysClr val="windowText" lastClr="000000"/>
      </a:dk1>
      <a:lt1>
        <a:sysClr val="window" lastClr="FFFFFF"/>
      </a:lt1>
      <a:dk2>
        <a:srgbClr val="666666"/>
      </a:dk2>
      <a:lt2>
        <a:srgbClr val="F07930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ditable Assets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lain White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سمة18">
  <a:themeElements>
    <a:clrScheme name="حيوية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Editable Assets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Plain White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2_سمة18">
  <a:themeElements>
    <a:clrScheme name="حيوية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2_Editable Assets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2_Plain White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سمة18</Template>
  <TotalTime>2484</TotalTime>
  <Words>342</Words>
  <Application>Microsoft Office PowerPoint</Application>
  <PresentationFormat>عرض على الشاشة (3:4)‏</PresentationFormat>
  <Paragraphs>40</Paragraphs>
  <Slides>14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10</vt:i4>
      </vt:variant>
      <vt:variant>
        <vt:lpstr>عناوين الشرائح</vt:lpstr>
      </vt:variant>
      <vt:variant>
        <vt:i4>14</vt:i4>
      </vt:variant>
    </vt:vector>
  </HeadingPairs>
  <TitlesOfParts>
    <vt:vector size="24" baseType="lpstr">
      <vt:lpstr>سمة18</vt:lpstr>
      <vt:lpstr>Editable Assets</vt:lpstr>
      <vt:lpstr>Plain White Slides</vt:lpstr>
      <vt:lpstr>1_سمة18</vt:lpstr>
      <vt:lpstr>1_Editable Assets</vt:lpstr>
      <vt:lpstr>1_Plain White Slides</vt:lpstr>
      <vt:lpstr>2_سمة18</vt:lpstr>
      <vt:lpstr>2_Editable Assets</vt:lpstr>
      <vt:lpstr>2_Plain White Slides</vt:lpstr>
      <vt:lpstr>NewsPrint</vt:lpstr>
      <vt:lpstr>Programming 2 LAB</vt:lpstr>
      <vt:lpstr>Lab Materials</vt:lpstr>
      <vt:lpstr>NetBeans &amp; JDK Setup</vt:lpstr>
      <vt:lpstr>Lab 1</vt:lpstr>
      <vt:lpstr>  The Account Class </vt:lpstr>
      <vt:lpstr>  The Account Class</vt:lpstr>
      <vt:lpstr>  The Account Class</vt:lpstr>
      <vt:lpstr>Solution..</vt:lpstr>
      <vt:lpstr>Account Class – Data Fields</vt:lpstr>
      <vt:lpstr>Account Class – Constructors Methods</vt:lpstr>
      <vt:lpstr>Account Class – Accessor &amp; Mutator Methods </vt:lpstr>
      <vt:lpstr>Account Class – Methods</vt:lpstr>
      <vt:lpstr>Account Class – Test Class</vt:lpstr>
      <vt:lpstr>End of Lab 1</vt:lpstr>
    </vt:vector>
  </TitlesOfParts>
  <Company>Taiba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2 LAB</dc:title>
  <dc:creator>Nouf</dc:creator>
  <cp:lastModifiedBy>Nouf</cp:lastModifiedBy>
  <cp:revision>43</cp:revision>
  <dcterms:created xsi:type="dcterms:W3CDTF">2012-09-17T15:33:14Z</dcterms:created>
  <dcterms:modified xsi:type="dcterms:W3CDTF">2013-09-16T07:51:20Z</dcterms:modified>
</cp:coreProperties>
</file>