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37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2395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FD860-3DD4-4432-BA50-9026A07D6A61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4E8C-3DD1-4168-A718-EE8959BC4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9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FD860-3DD4-4432-BA50-9026A07D6A61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4E8C-3DD1-4168-A718-EE8959BC4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9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FD860-3DD4-4432-BA50-9026A07D6A61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4E8C-3DD1-4168-A718-EE8959BC4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3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FD860-3DD4-4432-BA50-9026A07D6A61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4E8C-3DD1-4168-A718-EE8959BC4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75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FD860-3DD4-4432-BA50-9026A07D6A61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4E8C-3DD1-4168-A718-EE8959BC4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36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FD860-3DD4-4432-BA50-9026A07D6A61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4E8C-3DD1-4168-A718-EE8959BC4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91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FD860-3DD4-4432-BA50-9026A07D6A61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4E8C-3DD1-4168-A718-EE8959BC4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6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FD860-3DD4-4432-BA50-9026A07D6A61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4E8C-3DD1-4168-A718-EE8959BC4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47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FD860-3DD4-4432-BA50-9026A07D6A61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4E8C-3DD1-4168-A718-EE8959BC4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862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FD860-3DD4-4432-BA50-9026A07D6A61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4E8C-3DD1-4168-A718-EE8959BC4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49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FD860-3DD4-4432-BA50-9026A07D6A61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4E8C-3DD1-4168-A718-EE8959BC4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60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FD860-3DD4-4432-BA50-9026A07D6A61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B4E8C-3DD1-4168-A718-EE8959BC4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23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3908" y="0"/>
            <a:ext cx="1485900" cy="9906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" y="211821"/>
            <a:ext cx="1389888" cy="1761744"/>
          </a:xfrm>
          <a:prstGeom prst="ellipse">
            <a:avLst/>
          </a:prstGeom>
          <a:ln>
            <a:solidFill>
              <a:schemeClr val="bg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4248150" y="8770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513332" y="-451566"/>
            <a:ext cx="3819145" cy="2737565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Bahnschrift Light SemiCondensed" panose="020B0502040204020203" pitchFamily="34" charset="0"/>
              </a:rPr>
              <a:t>NOWSHIN</a:t>
            </a:r>
            <a:endParaRPr lang="en-US" sz="2800" dirty="0">
              <a:latin typeface="Bahnschrift Light SemiCondensed" panose="020B0502040204020203" pitchFamily="34" charset="0"/>
            </a:endParaRPr>
          </a:p>
        </p:txBody>
      </p:sp>
      <p:sp>
        <p:nvSpPr>
          <p:cNvPr id="12" name="Title 10"/>
          <p:cNvSpPr txBox="1">
            <a:spLocks/>
          </p:cNvSpPr>
          <p:nvPr/>
        </p:nvSpPr>
        <p:spPr>
          <a:xfrm>
            <a:off x="1561338" y="898583"/>
            <a:ext cx="3505200" cy="958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3" name="Title 10"/>
          <p:cNvSpPr txBox="1">
            <a:spLocks/>
          </p:cNvSpPr>
          <p:nvPr/>
        </p:nvSpPr>
        <p:spPr>
          <a:xfrm>
            <a:off x="3333750" y="-1752599"/>
            <a:ext cx="3867150" cy="5619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000" dirty="0" smtClean="0">
                <a:latin typeface="Bahnschrift Light" panose="020B0502040204020203" pitchFamily="34" charset="0"/>
              </a:rPr>
              <a:t>                   </a:t>
            </a:r>
          </a:p>
          <a:p>
            <a:pPr algn="just"/>
            <a:r>
              <a:rPr lang="en-US" sz="2000" dirty="0" smtClean="0">
                <a:latin typeface="Bahnschrift Light" panose="020B0502040204020203" pitchFamily="34" charset="0"/>
              </a:rPr>
              <a:t>                      +</a:t>
            </a:r>
            <a:r>
              <a:rPr lang="en-US" sz="1800" dirty="0" smtClean="0">
                <a:latin typeface="Bahnschrift Light" panose="020B0502040204020203" pitchFamily="34" charset="0"/>
              </a:rPr>
              <a:t>8801789960465</a:t>
            </a:r>
            <a:endParaRPr lang="en-US" sz="2000" dirty="0" smtClean="0">
              <a:latin typeface="Bahnschrift Light" panose="020B0502040204020203" pitchFamily="34" charset="0"/>
            </a:endParaRPr>
          </a:p>
          <a:p>
            <a:pPr algn="just"/>
            <a:endParaRPr lang="en-US" sz="2000" dirty="0" smtClean="0">
              <a:latin typeface="Bahnschrift Light" panose="020B0502040204020203" pitchFamily="34" charset="0"/>
            </a:endParaRPr>
          </a:p>
          <a:p>
            <a:pPr algn="just"/>
            <a:r>
              <a:rPr lang="en-US" sz="2000" dirty="0" smtClean="0">
                <a:latin typeface="Bahnschrift Light" panose="020B0502040204020203" pitchFamily="34" charset="0"/>
              </a:rPr>
              <a:t>        ibnatkdb@gmail.com</a:t>
            </a:r>
            <a:endParaRPr lang="en-US" sz="1800" dirty="0" smtClean="0">
              <a:latin typeface="Bahnschrift Light" panose="020B0502040204020203" pitchFamily="34" charset="0"/>
            </a:endParaRPr>
          </a:p>
          <a:p>
            <a:pPr algn="just"/>
            <a:r>
              <a:rPr lang="en-US" sz="1800" dirty="0" smtClean="0">
                <a:latin typeface="Bahnschrift Light" panose="020B0502040204020203" pitchFamily="34" charset="0"/>
              </a:rPr>
              <a:t>  </a:t>
            </a:r>
          </a:p>
          <a:p>
            <a:pPr algn="just"/>
            <a:r>
              <a:rPr lang="en-US" sz="1800" dirty="0" smtClean="0">
                <a:latin typeface="Bahnschrift Light" panose="020B0502040204020203" pitchFamily="34" charset="0"/>
              </a:rPr>
              <a:t>  Syeda </a:t>
            </a:r>
            <a:r>
              <a:rPr lang="en-US" sz="1800" dirty="0" err="1" smtClean="0">
                <a:latin typeface="Bahnschrift Light" panose="020B0502040204020203" pitchFamily="34" charset="0"/>
              </a:rPr>
              <a:t>Nowshin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Ibnat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soha</a:t>
            </a:r>
            <a:endParaRPr lang="en-US" sz="1800" dirty="0">
              <a:latin typeface="Bahnschrift Light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33906" y="1024271"/>
            <a:ext cx="35532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smtClean="0">
                <a:solidFill>
                  <a:schemeClr val="accent5">
                    <a:lumMod val="75000"/>
                  </a:schemeClr>
                </a:solidFill>
                <a:latin typeface="Bahnschrift Condensed" panose="020B0502040204020203" pitchFamily="34" charset="0"/>
              </a:rPr>
              <a:t>IBNAT</a:t>
            </a:r>
            <a:endParaRPr lang="en-US" sz="3200" b="1" dirty="0" smtClean="0">
              <a:solidFill>
                <a:schemeClr val="accent5">
                  <a:lumMod val="75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7" name="Title 10"/>
          <p:cNvSpPr txBox="1">
            <a:spLocks/>
          </p:cNvSpPr>
          <p:nvPr/>
        </p:nvSpPr>
        <p:spPr>
          <a:xfrm>
            <a:off x="3819907" y="55435"/>
            <a:ext cx="2800350" cy="2971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8" name="Title 10"/>
          <p:cNvSpPr txBox="1">
            <a:spLocks/>
          </p:cNvSpPr>
          <p:nvPr/>
        </p:nvSpPr>
        <p:spPr>
          <a:xfrm>
            <a:off x="4038600" y="338470"/>
            <a:ext cx="2800350" cy="985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906" y="1541335"/>
            <a:ext cx="438666" cy="43866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9524" y="994793"/>
            <a:ext cx="456313" cy="45631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5788" y="438487"/>
            <a:ext cx="424469" cy="42446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8006" y="2411687"/>
            <a:ext cx="1485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Education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98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15</Words>
  <Application>Microsoft Office PowerPoint</Application>
  <PresentationFormat>A4 Paper (210x297 mm)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Bahnschrift Condensed</vt:lpstr>
      <vt:lpstr>Bahnschrift Light</vt:lpstr>
      <vt:lpstr>Bahnschrift Light SemiCondensed</vt:lpstr>
      <vt:lpstr>Calibri</vt:lpstr>
      <vt:lpstr>Calibri Light</vt:lpstr>
      <vt:lpstr>Office Theme</vt:lpstr>
      <vt:lpstr>NOWSHIN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Syed Rafi Sifath Palal</dc:creator>
  <cp:lastModifiedBy>Syeda Nowshin Ibnat</cp:lastModifiedBy>
  <cp:revision>9</cp:revision>
  <dcterms:created xsi:type="dcterms:W3CDTF">2018-08-06T05:00:01Z</dcterms:created>
  <dcterms:modified xsi:type="dcterms:W3CDTF">2022-02-14T04:53:12Z</dcterms:modified>
</cp:coreProperties>
</file>