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7" r:id="rId8"/>
    <p:sldId id="292" r:id="rId9"/>
    <p:sldId id="258" r:id="rId10"/>
    <p:sldId id="263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2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228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</a:p>
          <a:p>
            <a:r>
              <a:rPr lang="en-US" sz="3200" dirty="0"/>
              <a:t>Bellman-Ford algorithm</a:t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37522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2?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0600" y="50788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3?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041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3&gt; with path weight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545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2, 3&gt; with path weight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89184" y="2311097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 r="-509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/11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 r="-54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9024" y="2258910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24" y="2258910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99094" y="2258910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94" y="2258910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02704" y="2274898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04" y="2274898"/>
                <a:ext cx="55049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333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84165" y="4938544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65" y="4938544"/>
                <a:ext cx="55049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333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66556" y="4938544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56" y="4938544"/>
                <a:ext cx="550496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222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13667" y="3271297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545016" y="5006538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16" y="5006538"/>
                <a:ext cx="550496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8" y="2274898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90" y="4960371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002704" y="227489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21" y="503369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6556" y="493854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823" y="3239367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7240" y="2313386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002704" y="227489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21" y="503369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6556" y="493854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823" y="3239367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00238" y="227897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38" y="2278970"/>
                <a:ext cx="356431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19" y="2285830"/>
                <a:ext cx="35643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002704" y="227489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21" y="503369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6556" y="498345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823" y="3239367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164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path of the vertex with smallest distance is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/8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/14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/13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4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/9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776" y="1346894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4936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Construct the shortest path matrix when there is no intermediate vertex, D(0);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for(</a:t>
                </a:r>
                <a:r>
                  <a:rPr lang="en-US" dirty="0" err="1"/>
                  <a:t>i</a:t>
                </a:r>
                <a:r>
                  <a:rPr lang="en-US" dirty="0"/>
                  <a:t>=1 to |G.V|){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//D(</a:t>
                </a:r>
                <a:r>
                  <a:rPr lang="en-US" dirty="0" err="1"/>
                  <a:t>i</a:t>
                </a:r>
                <a:r>
                  <a:rPr lang="en-US" dirty="0"/>
                  <a:t>) is the shortest path matrix when the intermediate //vertices could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Compute D(</a:t>
                </a:r>
                <a:r>
                  <a:rPr lang="en-US" dirty="0" err="1"/>
                  <a:t>i</a:t>
                </a:r>
                <a:r>
                  <a:rPr lang="en-US" dirty="0"/>
                  <a:t>) from D(i-1);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9329"/>
              </p:ext>
            </p:extLst>
          </p:nvPr>
        </p:nvGraphicFramePr>
        <p:xfrm>
          <a:off x="4191000" y="287862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47302" y="329007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10400" y="365940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7302" y="397314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10400" y="397517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80403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010399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10"/>
          <p:cNvCxnSpPr>
            <a:stCxn id="54" idx="5"/>
            <a:endCxn id="55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1"/>
            <a:endCxn id="53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1"/>
            <a:endCxn id="52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5"/>
            <a:endCxn id="55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5" name="Curved Connector 10"/>
          <p:cNvCxnSpPr>
            <a:stCxn id="54" idx="7"/>
            <a:endCxn id="53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221"/>
              </p:ext>
            </p:extLst>
          </p:nvPr>
        </p:nvGraphicFramePr>
        <p:xfrm>
          <a:off x="4114800" y="1689748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1102" y="21011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4204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934200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1102" y="27842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4204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8400" y="2777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04203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34199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101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</p:spTree>
    <p:extLst>
      <p:ext uri="{BB962C8B-B14F-4D97-AF65-F5344CB8AC3E}">
        <p14:creationId xmlns:p14="http://schemas.microsoft.com/office/powerpoint/2010/main" val="21197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962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2810"/>
              </p:ext>
            </p:extLst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3033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4329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2451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556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40201"/>
              </p:ext>
            </p:extLst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5969"/>
              </p:ext>
            </p:extLst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0457"/>
              </p:ext>
            </p:extLst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432"/>
              </p:ext>
            </p:extLst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4118678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559"/>
              </p:ext>
            </p:extLst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161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1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2478</Words>
  <Application>Microsoft Office PowerPoint</Application>
  <PresentationFormat>On-screen Show (4:3)</PresentationFormat>
  <Paragraphs>970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PowerPoint Presentation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Dr. M. F. Mridha</cp:lastModifiedBy>
  <cp:revision>44</cp:revision>
  <dcterms:created xsi:type="dcterms:W3CDTF">2006-08-16T00:00:00Z</dcterms:created>
  <dcterms:modified xsi:type="dcterms:W3CDTF">2019-09-08T03:31:40Z</dcterms:modified>
</cp:coreProperties>
</file>