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64" r:id="rId4"/>
    <p:sldId id="265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E12"/>
    <a:srgbClr val="007E0F"/>
    <a:srgbClr val="3BA93D"/>
    <a:srgbClr val="233327"/>
    <a:srgbClr val="006403"/>
    <a:srgbClr val="046216"/>
    <a:srgbClr val="026608"/>
    <a:srgbClr val="000795"/>
    <a:srgbClr val="B70FAD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AF47-B138-452A-984D-5976E50FF360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C043-A24E-40A0-B114-82504CFFA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976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AF47-B138-452A-984D-5976E50FF360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C043-A24E-40A0-B114-82504CFFA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774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AF47-B138-452A-984D-5976E50FF360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C043-A24E-40A0-B114-82504CFFA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028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AF47-B138-452A-984D-5976E50FF360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C043-A24E-40A0-B114-82504CFFA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484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AF47-B138-452A-984D-5976E50FF360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C043-A24E-40A0-B114-82504CFFA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89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AF47-B138-452A-984D-5976E50FF360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C043-A24E-40A0-B114-82504CFFA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549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AF47-B138-452A-984D-5976E50FF360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C043-A24E-40A0-B114-82504CFFA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36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AF47-B138-452A-984D-5976E50FF360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C043-A24E-40A0-B114-82504CFFA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06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AF47-B138-452A-984D-5976E50FF360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C043-A24E-40A0-B114-82504CFFA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628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AF47-B138-452A-984D-5976E50FF360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C043-A24E-40A0-B114-82504CFFA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267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AF47-B138-452A-984D-5976E50FF360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C043-A24E-40A0-B114-82504CFFA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65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8AF47-B138-452A-984D-5976E50FF360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4C043-A24E-40A0-B114-82504CFFA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549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" name="그림 4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41" y="683906"/>
            <a:ext cx="2358449" cy="673843"/>
          </a:xfrm>
          <a:prstGeom prst="rect">
            <a:avLst/>
          </a:prstGeom>
        </p:spPr>
      </p:pic>
      <p:grpSp>
        <p:nvGrpSpPr>
          <p:cNvPr id="108" name="그룹 107"/>
          <p:cNvGrpSpPr/>
          <p:nvPr/>
        </p:nvGrpSpPr>
        <p:grpSpPr>
          <a:xfrm rot="10800000">
            <a:off x="6924431" y="1951357"/>
            <a:ext cx="1501690" cy="826162"/>
            <a:chOff x="1141471" y="4423149"/>
            <a:chExt cx="1501690" cy="826162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1471" y="4423149"/>
              <a:ext cx="1061052" cy="826162"/>
            </a:xfrm>
            <a:prstGeom prst="rect">
              <a:avLst/>
            </a:prstGeom>
          </p:spPr>
        </p:pic>
        <p:cxnSp>
          <p:nvCxnSpPr>
            <p:cNvPr id="52" name="직선 연결선 51"/>
            <p:cNvCxnSpPr/>
            <p:nvPr/>
          </p:nvCxnSpPr>
          <p:spPr>
            <a:xfrm rot="10800000" flipH="1">
              <a:off x="2085634" y="4649468"/>
              <a:ext cx="25346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10800000" flipH="1">
              <a:off x="2098240" y="4699869"/>
              <a:ext cx="54492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4"/>
          <a:srcRect b="36070"/>
          <a:stretch/>
        </p:blipFill>
        <p:spPr>
          <a:xfrm>
            <a:off x="3734483" y="2867012"/>
            <a:ext cx="767538" cy="285755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7209970" y="546449"/>
            <a:ext cx="4211364" cy="147397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2894896" y="926868"/>
            <a:ext cx="1088130" cy="38705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7"/>
          <a:srcRect l="41049" t="14218" r="2902" b="35836"/>
          <a:stretch/>
        </p:blipFill>
        <p:spPr>
          <a:xfrm flipV="1">
            <a:off x="8855268" y="2336497"/>
            <a:ext cx="1839583" cy="343320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 flipH="1">
            <a:off x="4261281" y="-110358"/>
            <a:ext cx="703537" cy="1284903"/>
            <a:chOff x="8818835" y="596752"/>
            <a:chExt cx="1590897" cy="2905530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818835" y="596752"/>
              <a:ext cx="1590897" cy="2905530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9356834" y="1147520"/>
              <a:ext cx="614856" cy="413081"/>
            </a:xfrm>
            <a:prstGeom prst="rect">
              <a:avLst/>
            </a:prstGeom>
            <a:solidFill>
              <a:srgbClr val="F3D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6" name="그룹 65"/>
          <p:cNvGrpSpPr/>
          <p:nvPr/>
        </p:nvGrpSpPr>
        <p:grpSpPr>
          <a:xfrm rot="5400000">
            <a:off x="5629597" y="4162404"/>
            <a:ext cx="2159876" cy="1623849"/>
            <a:chOff x="5589123" y="3399239"/>
            <a:chExt cx="2159876" cy="1623849"/>
          </a:xfrm>
        </p:grpSpPr>
        <p:pic>
          <p:nvPicPr>
            <p:cNvPr id="63" name="그림 62"/>
            <p:cNvPicPr>
              <a:picLocks noChangeAspect="1"/>
            </p:cNvPicPr>
            <p:nvPr/>
          </p:nvPicPr>
          <p:blipFill rotWithShape="1">
            <a:blip r:embed="rId9"/>
            <a:srcRect l="12497" t="10685" r="13651" b="11479"/>
            <a:stretch/>
          </p:blipFill>
          <p:spPr>
            <a:xfrm>
              <a:off x="5589123" y="3399239"/>
              <a:ext cx="2159876" cy="1623849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10"/>
            <a:srcRect l="2378" t="8749" r="6659" b="20675"/>
            <a:stretch/>
          </p:blipFill>
          <p:spPr>
            <a:xfrm>
              <a:off x="5929175" y="4612842"/>
              <a:ext cx="235414" cy="92319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11"/>
            <a:srcRect l="14116" t="19212" r="9173" b="15863"/>
            <a:stretch/>
          </p:blipFill>
          <p:spPr>
            <a:xfrm>
              <a:off x="5709404" y="4829295"/>
              <a:ext cx="227721" cy="107706"/>
            </a:xfrm>
            <a:prstGeom prst="rect">
              <a:avLst/>
            </a:prstGeom>
          </p:spPr>
        </p:pic>
        <p:pic>
          <p:nvPicPr>
            <p:cNvPr id="64" name="그림 63"/>
            <p:cNvPicPr>
              <a:picLocks noChangeAspect="1"/>
            </p:cNvPicPr>
            <p:nvPr/>
          </p:nvPicPr>
          <p:blipFill rotWithShape="1">
            <a:blip r:embed="rId10"/>
            <a:srcRect l="2378" t="8749" r="6659" b="20675"/>
            <a:stretch/>
          </p:blipFill>
          <p:spPr>
            <a:xfrm>
              <a:off x="6517713" y="4612842"/>
              <a:ext cx="235414" cy="92319"/>
            </a:xfrm>
            <a:prstGeom prst="rect">
              <a:avLst/>
            </a:prstGeom>
          </p:spPr>
        </p:pic>
        <p:pic>
          <p:nvPicPr>
            <p:cNvPr id="65" name="그림 64"/>
            <p:cNvPicPr>
              <a:picLocks noChangeAspect="1"/>
            </p:cNvPicPr>
            <p:nvPr/>
          </p:nvPicPr>
          <p:blipFill rotWithShape="1">
            <a:blip r:embed="rId11"/>
            <a:srcRect l="14116" t="19212" r="9173" b="15863"/>
            <a:stretch/>
          </p:blipFill>
          <p:spPr>
            <a:xfrm>
              <a:off x="6297942" y="4829295"/>
              <a:ext cx="227721" cy="107706"/>
            </a:xfrm>
            <a:prstGeom prst="rect">
              <a:avLst/>
            </a:prstGeom>
          </p:spPr>
        </p:pic>
      </p:grp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12"/>
          <a:srcRect l="5951" t="13353" r="5900" b="4419"/>
          <a:stretch/>
        </p:blipFill>
        <p:spPr>
          <a:xfrm>
            <a:off x="7599760" y="4837648"/>
            <a:ext cx="2132637" cy="1278215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8027564" y="5080419"/>
            <a:ext cx="1347952" cy="7322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smtClean="0"/>
              <a:t>12V</a:t>
            </a:r>
            <a:endParaRPr lang="ko-KR" altLang="en-US" sz="4400" dirty="0"/>
          </a:p>
        </p:txBody>
      </p:sp>
      <p:cxnSp>
        <p:nvCxnSpPr>
          <p:cNvPr id="28" name="직선 연결선 27"/>
          <p:cNvCxnSpPr/>
          <p:nvPr/>
        </p:nvCxnSpPr>
        <p:spPr>
          <a:xfrm flipH="1">
            <a:off x="7353951" y="5794243"/>
            <a:ext cx="3404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353951" y="5920147"/>
            <a:ext cx="340406" cy="0"/>
          </a:xfrm>
          <a:prstGeom prst="line">
            <a:avLst/>
          </a:prstGeom>
          <a:ln w="28575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797159" y="2471920"/>
            <a:ext cx="18918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6145441" y="1694793"/>
            <a:ext cx="0" cy="2316680"/>
          </a:xfrm>
          <a:prstGeom prst="line">
            <a:avLst/>
          </a:prstGeom>
          <a:ln w="28575">
            <a:solidFill>
              <a:srgbClr val="33CC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8237483" y="2549537"/>
            <a:ext cx="724718" cy="0"/>
          </a:xfrm>
          <a:prstGeom prst="line">
            <a:avLst/>
          </a:prstGeom>
          <a:ln w="28575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3361698" y="1509351"/>
            <a:ext cx="0" cy="6036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3432614" y="1501315"/>
            <a:ext cx="0" cy="5482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그룹 177"/>
          <p:cNvGrpSpPr/>
          <p:nvPr/>
        </p:nvGrpSpPr>
        <p:grpSpPr>
          <a:xfrm>
            <a:off x="5770917" y="734476"/>
            <a:ext cx="1347214" cy="826163"/>
            <a:chOff x="4761923" y="829070"/>
            <a:chExt cx="1347214" cy="826163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61923" y="829070"/>
              <a:ext cx="1061052" cy="826163"/>
            </a:xfrm>
            <a:prstGeom prst="rect">
              <a:avLst/>
            </a:prstGeom>
          </p:spPr>
        </p:pic>
        <p:cxnSp>
          <p:nvCxnSpPr>
            <p:cNvPr id="55" name="직선 연결선 54"/>
            <p:cNvCxnSpPr/>
            <p:nvPr/>
          </p:nvCxnSpPr>
          <p:spPr>
            <a:xfrm>
              <a:off x="5701454" y="1110719"/>
              <a:ext cx="31658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5721493" y="1047834"/>
              <a:ext cx="38764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그룹 98"/>
          <p:cNvGrpSpPr/>
          <p:nvPr/>
        </p:nvGrpSpPr>
        <p:grpSpPr>
          <a:xfrm rot="16200000">
            <a:off x="993368" y="2051069"/>
            <a:ext cx="1653338" cy="3220092"/>
            <a:chOff x="3874099" y="981788"/>
            <a:chExt cx="1653338" cy="3220092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13"/>
            <a:srcRect l="41189" t="8544" r="23552" b="42943"/>
            <a:stretch/>
          </p:blipFill>
          <p:spPr>
            <a:xfrm>
              <a:off x="4109884" y="981788"/>
              <a:ext cx="1091306" cy="1671653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14"/>
            <a:srcRect l="16509" t="50366" r="36997" b="4211"/>
            <a:stretch/>
          </p:blipFill>
          <p:spPr>
            <a:xfrm>
              <a:off x="3874099" y="2403618"/>
              <a:ext cx="1653338" cy="1798262"/>
            </a:xfrm>
            <a:prstGeom prst="rect">
              <a:avLst/>
            </a:prstGeom>
          </p:spPr>
        </p:pic>
        <p:cxnSp>
          <p:nvCxnSpPr>
            <p:cNvPr id="27" name="직선 연결선 26"/>
            <p:cNvCxnSpPr/>
            <p:nvPr/>
          </p:nvCxnSpPr>
          <p:spPr>
            <a:xfrm>
              <a:off x="4506072" y="2480403"/>
              <a:ext cx="0" cy="168593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4642797" y="2480403"/>
              <a:ext cx="0" cy="286445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4700768" y="2480403"/>
              <a:ext cx="0" cy="286445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4811001" y="2491097"/>
              <a:ext cx="0" cy="157899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4811001" y="2634763"/>
              <a:ext cx="716436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4694737" y="2766848"/>
              <a:ext cx="743877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4027924" y="2766848"/>
              <a:ext cx="627613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3891180" y="2648996"/>
              <a:ext cx="627613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5438614" y="2766848"/>
              <a:ext cx="0" cy="882869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4027924" y="2758322"/>
              <a:ext cx="0" cy="882869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 rot="5400000">
              <a:off x="4960233" y="3186199"/>
              <a:ext cx="1102871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3891180" y="2648996"/>
              <a:ext cx="0" cy="1075649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5240249" y="3641191"/>
              <a:ext cx="198365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 rot="5400000" flipV="1">
              <a:off x="5378227" y="3597806"/>
              <a:ext cx="0" cy="275961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>
              <a:off x="4010701" y="3636564"/>
              <a:ext cx="198365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 rot="5400000" flipV="1">
              <a:off x="4040790" y="3571586"/>
              <a:ext cx="0" cy="328393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4" name="직선 연결선 103"/>
          <p:cNvCxnSpPr/>
          <p:nvPr/>
        </p:nvCxnSpPr>
        <p:spPr>
          <a:xfrm>
            <a:off x="3251838" y="3276073"/>
            <a:ext cx="72107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3251838" y="3350102"/>
            <a:ext cx="54765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3251838" y="3436598"/>
            <a:ext cx="482645" cy="98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>
            <a:off x="3251838" y="3512647"/>
            <a:ext cx="421528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 flipV="1">
            <a:off x="3814683" y="3335261"/>
            <a:ext cx="0" cy="17738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 flipV="1">
            <a:off x="3734483" y="3423954"/>
            <a:ext cx="0" cy="2815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/>
          <p:nvPr/>
        </p:nvCxnSpPr>
        <p:spPr>
          <a:xfrm flipV="1">
            <a:off x="3657234" y="3508277"/>
            <a:ext cx="0" cy="65242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/>
          <p:nvPr/>
        </p:nvCxnSpPr>
        <p:spPr>
          <a:xfrm>
            <a:off x="3799490" y="3512647"/>
            <a:ext cx="136406" cy="183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/>
          <p:nvPr/>
        </p:nvCxnSpPr>
        <p:spPr>
          <a:xfrm>
            <a:off x="3722718" y="3705454"/>
            <a:ext cx="25019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/>
          <p:cNvCxnSpPr/>
          <p:nvPr/>
        </p:nvCxnSpPr>
        <p:spPr>
          <a:xfrm flipV="1">
            <a:off x="3649717" y="4152817"/>
            <a:ext cx="310055" cy="139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/>
          <p:nvPr/>
        </p:nvCxnSpPr>
        <p:spPr>
          <a:xfrm>
            <a:off x="3221785" y="3842654"/>
            <a:ext cx="3175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>
            <a:off x="3228189" y="3951609"/>
            <a:ext cx="200811" cy="0"/>
          </a:xfrm>
          <a:prstGeom prst="line">
            <a:avLst/>
          </a:prstGeom>
          <a:ln w="28575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/>
          <p:cNvCxnSpPr/>
          <p:nvPr/>
        </p:nvCxnSpPr>
        <p:spPr>
          <a:xfrm flipV="1">
            <a:off x="3533738" y="3834100"/>
            <a:ext cx="0" cy="19754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/>
          <p:cNvCxnSpPr/>
          <p:nvPr/>
        </p:nvCxnSpPr>
        <p:spPr>
          <a:xfrm flipV="1">
            <a:off x="3423379" y="3936575"/>
            <a:ext cx="0" cy="1991259"/>
          </a:xfrm>
          <a:prstGeom prst="line">
            <a:avLst/>
          </a:prstGeom>
          <a:ln w="28575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/>
          <p:cNvCxnSpPr/>
          <p:nvPr/>
        </p:nvCxnSpPr>
        <p:spPr>
          <a:xfrm>
            <a:off x="3539359" y="5800205"/>
            <a:ext cx="335017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/>
          <p:cNvCxnSpPr/>
          <p:nvPr/>
        </p:nvCxnSpPr>
        <p:spPr>
          <a:xfrm>
            <a:off x="3413234" y="5919952"/>
            <a:ext cx="3478925" cy="9004"/>
          </a:xfrm>
          <a:prstGeom prst="line">
            <a:avLst/>
          </a:prstGeom>
          <a:ln w="28575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9" name="그룹 188"/>
          <p:cNvGrpSpPr/>
          <p:nvPr/>
        </p:nvGrpSpPr>
        <p:grpSpPr>
          <a:xfrm>
            <a:off x="5785945" y="4516821"/>
            <a:ext cx="378780" cy="104252"/>
            <a:chOff x="5785945" y="4516821"/>
            <a:chExt cx="378780" cy="104252"/>
          </a:xfrm>
        </p:grpSpPr>
        <p:cxnSp>
          <p:nvCxnSpPr>
            <p:cNvPr id="180" name="직선 연결선 179"/>
            <p:cNvCxnSpPr/>
            <p:nvPr/>
          </p:nvCxnSpPr>
          <p:spPr>
            <a:xfrm>
              <a:off x="6148068" y="4516821"/>
              <a:ext cx="0" cy="104252"/>
            </a:xfrm>
            <a:prstGeom prst="line">
              <a:avLst/>
            </a:prstGeom>
            <a:ln w="28575"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81"/>
            <p:cNvCxnSpPr/>
            <p:nvPr/>
          </p:nvCxnSpPr>
          <p:spPr>
            <a:xfrm>
              <a:off x="5785945" y="4532586"/>
              <a:ext cx="378780" cy="889"/>
            </a:xfrm>
            <a:prstGeom prst="line">
              <a:avLst/>
            </a:prstGeom>
            <a:ln w="28575"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그룹 187"/>
          <p:cNvGrpSpPr/>
          <p:nvPr/>
        </p:nvGrpSpPr>
        <p:grpSpPr>
          <a:xfrm flipV="1">
            <a:off x="5368159" y="4826876"/>
            <a:ext cx="799193" cy="104252"/>
            <a:chOff x="5517932" y="4669221"/>
            <a:chExt cx="799193" cy="104252"/>
          </a:xfrm>
        </p:grpSpPr>
        <p:cxnSp>
          <p:nvCxnSpPr>
            <p:cNvPr id="186" name="직선 연결선 185"/>
            <p:cNvCxnSpPr/>
            <p:nvPr/>
          </p:nvCxnSpPr>
          <p:spPr>
            <a:xfrm>
              <a:off x="6300468" y="4669221"/>
              <a:ext cx="0" cy="10425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86"/>
            <p:cNvCxnSpPr/>
            <p:nvPr/>
          </p:nvCxnSpPr>
          <p:spPr>
            <a:xfrm flipV="1">
              <a:off x="5517932" y="4685875"/>
              <a:ext cx="799193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2" name="그룹 191"/>
          <p:cNvGrpSpPr/>
          <p:nvPr/>
        </p:nvGrpSpPr>
        <p:grpSpPr>
          <a:xfrm flipV="1">
            <a:off x="4051738" y="4214648"/>
            <a:ext cx="2102475" cy="120869"/>
            <a:chOff x="4214650" y="4652604"/>
            <a:chExt cx="2102475" cy="120869"/>
          </a:xfrm>
        </p:grpSpPr>
        <p:cxnSp>
          <p:nvCxnSpPr>
            <p:cNvPr id="193" name="직선 연결선 192"/>
            <p:cNvCxnSpPr/>
            <p:nvPr/>
          </p:nvCxnSpPr>
          <p:spPr>
            <a:xfrm>
              <a:off x="6300468" y="4669221"/>
              <a:ext cx="0" cy="10425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연결선 193"/>
            <p:cNvCxnSpPr/>
            <p:nvPr/>
          </p:nvCxnSpPr>
          <p:spPr>
            <a:xfrm>
              <a:off x="4214650" y="4652604"/>
              <a:ext cx="2102475" cy="33271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5" name="직선 연결선 194"/>
          <p:cNvCxnSpPr/>
          <p:nvPr/>
        </p:nvCxnSpPr>
        <p:spPr>
          <a:xfrm>
            <a:off x="5552093" y="4480923"/>
            <a:ext cx="4812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연결선 195"/>
          <p:cNvCxnSpPr/>
          <p:nvPr/>
        </p:nvCxnSpPr>
        <p:spPr>
          <a:xfrm>
            <a:off x="5554721" y="5074757"/>
            <a:ext cx="4812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/>
          <p:cNvCxnSpPr/>
          <p:nvPr/>
        </p:nvCxnSpPr>
        <p:spPr>
          <a:xfrm>
            <a:off x="5375559" y="4548352"/>
            <a:ext cx="0" cy="378373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/>
          <p:cNvCxnSpPr/>
          <p:nvPr/>
        </p:nvCxnSpPr>
        <p:spPr>
          <a:xfrm>
            <a:off x="5564745" y="4472152"/>
            <a:ext cx="0" cy="11482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/>
          <p:cNvCxnSpPr/>
          <p:nvPr/>
        </p:nvCxnSpPr>
        <p:spPr>
          <a:xfrm>
            <a:off x="4034601" y="4557123"/>
            <a:ext cx="1349323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224"/>
          <p:cNvCxnSpPr/>
          <p:nvPr/>
        </p:nvCxnSpPr>
        <p:spPr>
          <a:xfrm>
            <a:off x="4045112" y="4977537"/>
            <a:ext cx="107079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연결선 225"/>
          <p:cNvCxnSpPr/>
          <p:nvPr/>
        </p:nvCxnSpPr>
        <p:spPr>
          <a:xfrm>
            <a:off x="4045111" y="5190372"/>
            <a:ext cx="842199" cy="0"/>
          </a:xfrm>
          <a:prstGeom prst="line">
            <a:avLst/>
          </a:prstGeom>
          <a:ln w="28575">
            <a:solidFill>
              <a:srgbClr val="F871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연결선 228"/>
          <p:cNvCxnSpPr/>
          <p:nvPr/>
        </p:nvCxnSpPr>
        <p:spPr>
          <a:xfrm>
            <a:off x="4881572" y="1560786"/>
            <a:ext cx="0" cy="3644463"/>
          </a:xfrm>
          <a:prstGeom prst="line">
            <a:avLst/>
          </a:prstGeom>
          <a:ln w="28575">
            <a:solidFill>
              <a:srgbClr val="F871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연결선 229"/>
          <p:cNvCxnSpPr/>
          <p:nvPr/>
        </p:nvCxnSpPr>
        <p:spPr>
          <a:xfrm>
            <a:off x="5102290" y="2396359"/>
            <a:ext cx="0" cy="259605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연결선 234"/>
          <p:cNvCxnSpPr/>
          <p:nvPr/>
        </p:nvCxnSpPr>
        <p:spPr>
          <a:xfrm>
            <a:off x="5081752" y="2399873"/>
            <a:ext cx="2403054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연결선 236"/>
          <p:cNvCxnSpPr/>
          <p:nvPr/>
        </p:nvCxnSpPr>
        <p:spPr>
          <a:xfrm>
            <a:off x="4871545" y="1574811"/>
            <a:ext cx="2041634" cy="0"/>
          </a:xfrm>
          <a:prstGeom prst="line">
            <a:avLst/>
          </a:prstGeom>
          <a:ln w="28575">
            <a:solidFill>
              <a:srgbClr val="F871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연결선 242"/>
          <p:cNvCxnSpPr/>
          <p:nvPr/>
        </p:nvCxnSpPr>
        <p:spPr>
          <a:xfrm>
            <a:off x="3975652" y="1123072"/>
            <a:ext cx="1991665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직선 연결선 245"/>
          <p:cNvCxnSpPr/>
          <p:nvPr/>
        </p:nvCxnSpPr>
        <p:spPr>
          <a:xfrm>
            <a:off x="3596682" y="2104697"/>
            <a:ext cx="0" cy="18156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연결선 247"/>
          <p:cNvCxnSpPr/>
          <p:nvPr/>
        </p:nvCxnSpPr>
        <p:spPr>
          <a:xfrm>
            <a:off x="4049110" y="5616038"/>
            <a:ext cx="153188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연결선 251"/>
          <p:cNvCxnSpPr/>
          <p:nvPr/>
        </p:nvCxnSpPr>
        <p:spPr>
          <a:xfrm>
            <a:off x="4317123" y="3487557"/>
            <a:ext cx="25487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연결선 253"/>
          <p:cNvCxnSpPr/>
          <p:nvPr/>
        </p:nvCxnSpPr>
        <p:spPr>
          <a:xfrm>
            <a:off x="6854889" y="3484179"/>
            <a:ext cx="0" cy="5044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직선 연결선 258"/>
          <p:cNvCxnSpPr/>
          <p:nvPr/>
        </p:nvCxnSpPr>
        <p:spPr>
          <a:xfrm>
            <a:off x="3586655" y="3921246"/>
            <a:ext cx="35775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직선 연결선 260"/>
          <p:cNvCxnSpPr/>
          <p:nvPr/>
        </p:nvCxnSpPr>
        <p:spPr>
          <a:xfrm>
            <a:off x="4301358" y="3282742"/>
            <a:ext cx="319672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연결선 264"/>
          <p:cNvCxnSpPr/>
          <p:nvPr/>
        </p:nvCxnSpPr>
        <p:spPr>
          <a:xfrm>
            <a:off x="7483521" y="3283889"/>
            <a:ext cx="0" cy="93030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연결선 269"/>
          <p:cNvCxnSpPr/>
          <p:nvPr/>
        </p:nvCxnSpPr>
        <p:spPr>
          <a:xfrm>
            <a:off x="7338781" y="4224446"/>
            <a:ext cx="15929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2" name="그룹 391"/>
          <p:cNvGrpSpPr/>
          <p:nvPr/>
        </p:nvGrpSpPr>
        <p:grpSpPr>
          <a:xfrm>
            <a:off x="6858000" y="2490952"/>
            <a:ext cx="70945" cy="1768433"/>
            <a:chOff x="6858000" y="2490952"/>
            <a:chExt cx="70945" cy="1768433"/>
          </a:xfrm>
        </p:grpSpPr>
        <p:cxnSp>
          <p:nvCxnSpPr>
            <p:cNvPr id="258" name="직선 연결선 257"/>
            <p:cNvCxnSpPr/>
            <p:nvPr/>
          </p:nvCxnSpPr>
          <p:spPr>
            <a:xfrm>
              <a:off x="6923205" y="2490952"/>
              <a:ext cx="0" cy="176843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직선 연결선 275"/>
            <p:cNvCxnSpPr/>
            <p:nvPr/>
          </p:nvCxnSpPr>
          <p:spPr>
            <a:xfrm>
              <a:off x="6858000" y="4244439"/>
              <a:ext cx="7094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0" name="직선 연결선 279"/>
          <p:cNvCxnSpPr/>
          <p:nvPr/>
        </p:nvCxnSpPr>
        <p:spPr>
          <a:xfrm>
            <a:off x="6564303" y="2979683"/>
            <a:ext cx="0" cy="15063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직선 연결선 286"/>
          <p:cNvCxnSpPr/>
          <p:nvPr/>
        </p:nvCxnSpPr>
        <p:spPr>
          <a:xfrm>
            <a:off x="6902187" y="1095703"/>
            <a:ext cx="0" cy="488731"/>
          </a:xfrm>
          <a:prstGeom prst="line">
            <a:avLst/>
          </a:prstGeom>
          <a:ln w="28575">
            <a:solidFill>
              <a:srgbClr val="F871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직선 연결선 287"/>
          <p:cNvCxnSpPr/>
          <p:nvPr/>
        </p:nvCxnSpPr>
        <p:spPr>
          <a:xfrm>
            <a:off x="6710856" y="1104474"/>
            <a:ext cx="210206" cy="0"/>
          </a:xfrm>
          <a:prstGeom prst="line">
            <a:avLst/>
          </a:prstGeom>
          <a:ln w="28575">
            <a:solidFill>
              <a:srgbClr val="F871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직선 연결선 292"/>
          <p:cNvCxnSpPr/>
          <p:nvPr/>
        </p:nvCxnSpPr>
        <p:spPr>
          <a:xfrm>
            <a:off x="985962" y="2118722"/>
            <a:ext cx="26164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직선 연결선 302"/>
          <p:cNvCxnSpPr/>
          <p:nvPr/>
        </p:nvCxnSpPr>
        <p:spPr>
          <a:xfrm>
            <a:off x="4271971" y="2025869"/>
            <a:ext cx="0" cy="9774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직선 연결선 304"/>
          <p:cNvCxnSpPr/>
          <p:nvPr/>
        </p:nvCxnSpPr>
        <p:spPr>
          <a:xfrm>
            <a:off x="1057523" y="2042522"/>
            <a:ext cx="322281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직선 연결선 310"/>
          <p:cNvCxnSpPr/>
          <p:nvPr/>
        </p:nvCxnSpPr>
        <p:spPr>
          <a:xfrm>
            <a:off x="3489759" y="1491773"/>
            <a:ext cx="0" cy="440394"/>
          </a:xfrm>
          <a:prstGeom prst="line">
            <a:avLst/>
          </a:prstGeom>
          <a:ln w="28575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직선 연결선 331"/>
          <p:cNvCxnSpPr/>
          <p:nvPr/>
        </p:nvCxnSpPr>
        <p:spPr>
          <a:xfrm flipH="1">
            <a:off x="7107135" y="938254"/>
            <a:ext cx="1331" cy="30477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직선 연결선 333"/>
          <p:cNvCxnSpPr/>
          <p:nvPr/>
        </p:nvCxnSpPr>
        <p:spPr>
          <a:xfrm>
            <a:off x="7228005" y="2538248"/>
            <a:ext cx="0" cy="14583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직선 연결선 334"/>
          <p:cNvCxnSpPr/>
          <p:nvPr/>
        </p:nvCxnSpPr>
        <p:spPr>
          <a:xfrm>
            <a:off x="7171051" y="4457522"/>
            <a:ext cx="0" cy="1484586"/>
          </a:xfrm>
          <a:prstGeom prst="line">
            <a:avLst/>
          </a:prstGeom>
          <a:ln w="28575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직선 연결선 336"/>
          <p:cNvCxnSpPr/>
          <p:nvPr/>
        </p:nvCxnSpPr>
        <p:spPr>
          <a:xfrm>
            <a:off x="7282758" y="4639181"/>
            <a:ext cx="0" cy="11692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직선 연결선 339"/>
          <p:cNvCxnSpPr/>
          <p:nvPr/>
        </p:nvCxnSpPr>
        <p:spPr>
          <a:xfrm>
            <a:off x="7278130" y="4641788"/>
            <a:ext cx="1539867" cy="1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직선 연결선 341"/>
          <p:cNvCxnSpPr/>
          <p:nvPr/>
        </p:nvCxnSpPr>
        <p:spPr>
          <a:xfrm>
            <a:off x="8809812" y="2483069"/>
            <a:ext cx="0" cy="2165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직선 연결선 348"/>
          <p:cNvCxnSpPr/>
          <p:nvPr/>
        </p:nvCxnSpPr>
        <p:spPr>
          <a:xfrm>
            <a:off x="8216461" y="2394509"/>
            <a:ext cx="218091" cy="0"/>
          </a:xfrm>
          <a:prstGeom prst="line">
            <a:avLst/>
          </a:prstGeom>
          <a:ln w="28575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직선 연결선 350"/>
          <p:cNvCxnSpPr/>
          <p:nvPr/>
        </p:nvCxnSpPr>
        <p:spPr>
          <a:xfrm>
            <a:off x="8426184" y="2383220"/>
            <a:ext cx="0" cy="2070539"/>
          </a:xfrm>
          <a:prstGeom prst="line">
            <a:avLst/>
          </a:prstGeom>
          <a:ln w="28575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직선 연결선 352"/>
          <p:cNvCxnSpPr/>
          <p:nvPr/>
        </p:nvCxnSpPr>
        <p:spPr>
          <a:xfrm>
            <a:off x="7158681" y="4459792"/>
            <a:ext cx="1283753" cy="0"/>
          </a:xfrm>
          <a:prstGeom prst="line">
            <a:avLst/>
          </a:prstGeom>
          <a:ln w="28575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직선 연결선 354"/>
          <p:cNvCxnSpPr/>
          <p:nvPr/>
        </p:nvCxnSpPr>
        <p:spPr>
          <a:xfrm>
            <a:off x="4721773" y="959956"/>
            <a:ext cx="1232338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직선 연결선 355"/>
          <p:cNvCxnSpPr/>
          <p:nvPr/>
        </p:nvCxnSpPr>
        <p:spPr>
          <a:xfrm>
            <a:off x="4732284" y="907404"/>
            <a:ext cx="7698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직선 연결선 357"/>
          <p:cNvCxnSpPr/>
          <p:nvPr/>
        </p:nvCxnSpPr>
        <p:spPr>
          <a:xfrm>
            <a:off x="5485918" y="901330"/>
            <a:ext cx="0" cy="20941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직선 연결선 359"/>
          <p:cNvCxnSpPr/>
          <p:nvPr/>
        </p:nvCxnSpPr>
        <p:spPr>
          <a:xfrm>
            <a:off x="5478517" y="2985825"/>
            <a:ext cx="10942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직선 연결선 370"/>
          <p:cNvCxnSpPr/>
          <p:nvPr/>
        </p:nvCxnSpPr>
        <p:spPr>
          <a:xfrm>
            <a:off x="3482671" y="1921652"/>
            <a:ext cx="2342688" cy="0"/>
          </a:xfrm>
          <a:prstGeom prst="line">
            <a:avLst/>
          </a:prstGeom>
          <a:ln w="28575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직선 연결선 373"/>
          <p:cNvCxnSpPr/>
          <p:nvPr/>
        </p:nvCxnSpPr>
        <p:spPr>
          <a:xfrm>
            <a:off x="1137037" y="1703562"/>
            <a:ext cx="5003632" cy="0"/>
          </a:xfrm>
          <a:prstGeom prst="line">
            <a:avLst/>
          </a:prstGeom>
          <a:ln w="28575">
            <a:solidFill>
              <a:srgbClr val="33CC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직선 연결선 376"/>
          <p:cNvCxnSpPr/>
          <p:nvPr/>
        </p:nvCxnSpPr>
        <p:spPr>
          <a:xfrm>
            <a:off x="5809110" y="1907628"/>
            <a:ext cx="0" cy="2642500"/>
          </a:xfrm>
          <a:prstGeom prst="line">
            <a:avLst/>
          </a:prstGeom>
          <a:ln w="28575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3" name="그룹 392"/>
          <p:cNvGrpSpPr/>
          <p:nvPr/>
        </p:nvGrpSpPr>
        <p:grpSpPr>
          <a:xfrm>
            <a:off x="6978869" y="1002890"/>
            <a:ext cx="70945" cy="3229141"/>
            <a:chOff x="6858000" y="1023910"/>
            <a:chExt cx="70945" cy="3229141"/>
          </a:xfrm>
        </p:grpSpPr>
        <p:cxnSp>
          <p:nvCxnSpPr>
            <p:cNvPr id="394" name="직선 연결선 393"/>
            <p:cNvCxnSpPr/>
            <p:nvPr/>
          </p:nvCxnSpPr>
          <p:spPr>
            <a:xfrm>
              <a:off x="6923205" y="1023910"/>
              <a:ext cx="0" cy="322914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직선 연결선 394"/>
            <p:cNvCxnSpPr/>
            <p:nvPr/>
          </p:nvCxnSpPr>
          <p:spPr>
            <a:xfrm>
              <a:off x="6858000" y="4244439"/>
              <a:ext cx="7094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2" name="직선 연결선 401"/>
          <p:cNvCxnSpPr/>
          <p:nvPr/>
        </p:nvCxnSpPr>
        <p:spPr>
          <a:xfrm>
            <a:off x="7156243" y="5924266"/>
            <a:ext cx="80698" cy="0"/>
          </a:xfrm>
          <a:prstGeom prst="line">
            <a:avLst/>
          </a:prstGeom>
          <a:ln w="28575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직선 연결선 405"/>
          <p:cNvCxnSpPr/>
          <p:nvPr/>
        </p:nvCxnSpPr>
        <p:spPr>
          <a:xfrm>
            <a:off x="7226265" y="5804818"/>
            <a:ext cx="8069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직선 연결선 408"/>
          <p:cNvCxnSpPr/>
          <p:nvPr/>
        </p:nvCxnSpPr>
        <p:spPr>
          <a:xfrm>
            <a:off x="6502400" y="4478901"/>
            <a:ext cx="709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직선 연결선 417"/>
          <p:cNvCxnSpPr/>
          <p:nvPr/>
        </p:nvCxnSpPr>
        <p:spPr>
          <a:xfrm>
            <a:off x="3988398" y="1137037"/>
            <a:ext cx="0" cy="189373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직사각형 431"/>
          <p:cNvSpPr/>
          <p:nvPr/>
        </p:nvSpPr>
        <p:spPr>
          <a:xfrm rot="20700000">
            <a:off x="496465" y="923064"/>
            <a:ext cx="837816" cy="6603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539214" y="886975"/>
            <a:ext cx="1088130" cy="387053"/>
          </a:xfrm>
          <a:prstGeom prst="rect">
            <a:avLst/>
          </a:prstGeom>
        </p:spPr>
      </p:pic>
      <p:cxnSp>
        <p:nvCxnSpPr>
          <p:cNvPr id="23" name="직선 연결선 22"/>
          <p:cNvCxnSpPr/>
          <p:nvPr/>
        </p:nvCxnSpPr>
        <p:spPr>
          <a:xfrm>
            <a:off x="999612" y="1454660"/>
            <a:ext cx="0" cy="6603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1070528" y="1446624"/>
            <a:ext cx="0" cy="59686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직선 연결선 308"/>
          <p:cNvCxnSpPr/>
          <p:nvPr/>
        </p:nvCxnSpPr>
        <p:spPr>
          <a:xfrm>
            <a:off x="1144100" y="1449251"/>
            <a:ext cx="0" cy="252328"/>
          </a:xfrm>
          <a:prstGeom prst="line">
            <a:avLst/>
          </a:prstGeom>
          <a:ln w="28575">
            <a:solidFill>
              <a:srgbClr val="33CC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51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31466" y="398011"/>
            <a:ext cx="732667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cv2.VideoCapture </a:t>
            </a:r>
            <a:r>
              <a:rPr lang="ko-KR" altLang="en-US" dirty="0" smtClean="0"/>
              <a:t>함수를 사용하여 샘플을 </a:t>
            </a:r>
            <a:r>
              <a:rPr lang="ko-KR" altLang="en-US" dirty="0" err="1" smtClean="0"/>
              <a:t>캡쳐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pyzbar.decode</a:t>
            </a:r>
            <a:r>
              <a:rPr lang="ko-KR" altLang="en-US" dirty="0" smtClean="0"/>
              <a:t> 를 사용하여 </a:t>
            </a:r>
            <a:r>
              <a:rPr lang="ko-KR" altLang="en-US" dirty="0" err="1" smtClean="0"/>
              <a:t>캡쳐된</a:t>
            </a:r>
            <a:r>
              <a:rPr lang="ko-KR" altLang="en-US" dirty="0" smtClean="0"/>
              <a:t> 이미지의 </a:t>
            </a:r>
            <a:r>
              <a:rPr lang="en-US" altLang="ko-KR" dirty="0" smtClean="0"/>
              <a:t>QR</a:t>
            </a:r>
            <a:r>
              <a:rPr lang="ko-KR" altLang="en-US" dirty="0" smtClean="0"/>
              <a:t>을 인식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inRange</a:t>
            </a:r>
            <a:r>
              <a:rPr lang="en-US" altLang="ko-KR" dirty="0" smtClean="0"/>
              <a:t> </a:t>
            </a:r>
            <a:r>
              <a:rPr lang="ko-KR" altLang="en-US" dirty="0"/>
              <a:t>함수를 사용하여 </a:t>
            </a:r>
            <a:r>
              <a:rPr lang="ko-KR" altLang="en-US" dirty="0" smtClean="0"/>
              <a:t>모서리를 특정하고</a:t>
            </a:r>
            <a:endParaRPr lang="en-US" altLang="ko-KR" dirty="0" smtClean="0"/>
          </a:p>
          <a:p>
            <a:r>
              <a:rPr lang="ko-KR" altLang="en-US" dirty="0" smtClean="0"/>
              <a:t>모니터의 화면 부분을 자른다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자른 이미지의 평균 값을 비교하여 </a:t>
            </a:r>
            <a:endParaRPr lang="en-US" altLang="ko-KR" dirty="0" smtClean="0"/>
          </a:p>
          <a:p>
            <a:r>
              <a:rPr lang="ko-KR" altLang="en-US" dirty="0" smtClean="0"/>
              <a:t>흰 화면에서 검은 점을 찾는 </a:t>
            </a:r>
            <a:r>
              <a:rPr lang="ko-KR" altLang="en-US" dirty="0" err="1" smtClean="0"/>
              <a:t>데드픽셀</a:t>
            </a:r>
            <a:r>
              <a:rPr lang="en-US" altLang="ko-KR" dirty="0" smtClean="0"/>
              <a:t>(1),</a:t>
            </a:r>
          </a:p>
          <a:p>
            <a:r>
              <a:rPr lang="ko-KR" altLang="en-US" dirty="0" smtClean="0"/>
              <a:t>검은 화면에서 </a:t>
            </a:r>
            <a:r>
              <a:rPr lang="ko-KR" altLang="en-US" dirty="0" err="1" smtClean="0"/>
              <a:t>흰색점을</a:t>
            </a:r>
            <a:r>
              <a:rPr lang="ko-KR" altLang="en-US" dirty="0" smtClean="0"/>
              <a:t> 찾는 </a:t>
            </a:r>
            <a:r>
              <a:rPr lang="ko-KR" altLang="en-US" dirty="0" err="1" smtClean="0"/>
              <a:t>핫픽셀</a:t>
            </a:r>
            <a:r>
              <a:rPr lang="en-US" altLang="ko-KR" dirty="0" smtClean="0"/>
              <a:t>(3), </a:t>
            </a:r>
          </a:p>
          <a:p>
            <a:r>
              <a:rPr lang="en-US" altLang="ko-KR" dirty="0" smtClean="0"/>
              <a:t>RGB </a:t>
            </a:r>
            <a:r>
              <a:rPr lang="ko-KR" altLang="en-US" dirty="0" smtClean="0"/>
              <a:t>배경에서 </a:t>
            </a:r>
            <a:r>
              <a:rPr lang="ko-KR" altLang="en-US" dirty="0" err="1" smtClean="0"/>
              <a:t>다른색의</a:t>
            </a:r>
            <a:r>
              <a:rPr lang="ko-KR" altLang="en-US" dirty="0" smtClean="0"/>
              <a:t> 점을 찾는 </a:t>
            </a:r>
            <a:r>
              <a:rPr lang="ko-KR" altLang="en-US" dirty="0" err="1" smtClean="0"/>
              <a:t>스턱픽셀</a:t>
            </a:r>
            <a:r>
              <a:rPr lang="en-US" altLang="ko-KR" dirty="0" smtClean="0"/>
              <a:t>(4)</a:t>
            </a:r>
            <a:r>
              <a:rPr lang="ko-KR" altLang="en-US" dirty="0" smtClean="0"/>
              <a:t> 인지 구분하고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핫픽셀에선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흰색점을</a:t>
            </a:r>
            <a:r>
              <a:rPr lang="ko-KR" altLang="en-US" dirty="0" smtClean="0"/>
              <a:t> 찾고 </a:t>
            </a:r>
            <a:endParaRPr lang="en-US" altLang="ko-KR" dirty="0" smtClean="0"/>
          </a:p>
          <a:p>
            <a:r>
              <a:rPr lang="ko-KR" altLang="en-US" dirty="0" err="1" smtClean="0"/>
              <a:t>데드픽셀에선</a:t>
            </a:r>
            <a:r>
              <a:rPr lang="ko-KR" altLang="en-US" dirty="0" smtClean="0"/>
              <a:t> 반전 후 </a:t>
            </a:r>
            <a:r>
              <a:rPr lang="ko-KR" altLang="en-US" dirty="0" err="1" smtClean="0"/>
              <a:t>흰색점을</a:t>
            </a:r>
            <a:r>
              <a:rPr lang="ko-KR" altLang="en-US" dirty="0" smtClean="0"/>
              <a:t> 찾고</a:t>
            </a:r>
            <a:endParaRPr lang="en-US" altLang="ko-KR" dirty="0"/>
          </a:p>
          <a:p>
            <a:r>
              <a:rPr lang="en-US" altLang="ko-KR" dirty="0" smtClean="0"/>
              <a:t>RGB</a:t>
            </a:r>
            <a:r>
              <a:rPr lang="ko-KR" altLang="en-US" dirty="0" smtClean="0"/>
              <a:t>배경에선 해당하는 배경의 </a:t>
            </a:r>
            <a:r>
              <a:rPr lang="en-US" altLang="ko-KR" dirty="0" smtClean="0"/>
              <a:t>RGB</a:t>
            </a:r>
            <a:r>
              <a:rPr lang="ko-KR" altLang="en-US" dirty="0" smtClean="0"/>
              <a:t>값을 제거하고 남은 점을 찾는다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findContours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함수로 외각선 검출 후</a:t>
            </a:r>
            <a:endParaRPr lang="en-US" altLang="ko-KR" dirty="0" smtClean="0"/>
          </a:p>
          <a:p>
            <a:r>
              <a:rPr lang="en-US" altLang="ko-KR" dirty="0" err="1"/>
              <a:t>l</a:t>
            </a:r>
            <a:r>
              <a:rPr lang="en-US" altLang="ko-KR" dirty="0" err="1" smtClean="0"/>
              <a:t>en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함수로 개수를 찾아 </a:t>
            </a:r>
            <a:r>
              <a:rPr lang="en-US" altLang="ko-KR" dirty="0" smtClean="0"/>
              <a:t>0 </a:t>
            </a:r>
            <a:r>
              <a:rPr lang="ko-KR" altLang="en-US" dirty="0" smtClean="0"/>
              <a:t>이면 정상</a:t>
            </a:r>
            <a:r>
              <a:rPr lang="en-US" altLang="ko-KR" dirty="0" smtClean="0"/>
              <a:t>(2) </a:t>
            </a:r>
            <a:r>
              <a:rPr lang="ko-KR" altLang="en-US" dirty="0" smtClean="0"/>
              <a:t>아니면 불량 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57" y="387166"/>
            <a:ext cx="3378342" cy="19790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59" y="2926900"/>
            <a:ext cx="3282188" cy="142569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756" y="4576342"/>
            <a:ext cx="4390065" cy="194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097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668" y="505237"/>
            <a:ext cx="4788612" cy="208003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070" y="2983046"/>
            <a:ext cx="4797656" cy="208908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090" y="214487"/>
            <a:ext cx="4255911" cy="2393950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5881512" y="4368799"/>
            <a:ext cx="3239911" cy="632178"/>
            <a:chOff x="7303911" y="4007555"/>
            <a:chExt cx="3239911" cy="632178"/>
          </a:xfrm>
        </p:grpSpPr>
        <p:sp>
          <p:nvSpPr>
            <p:cNvPr id="14" name="직사각형 13"/>
            <p:cNvSpPr/>
            <p:nvPr/>
          </p:nvSpPr>
          <p:spPr>
            <a:xfrm>
              <a:off x="7303911" y="4007555"/>
              <a:ext cx="3239911" cy="632178"/>
            </a:xfrm>
            <a:prstGeom prst="rect">
              <a:avLst/>
            </a:prstGeom>
            <a:solidFill>
              <a:srgbClr val="1E1E1E"/>
            </a:solidFill>
            <a:ln>
              <a:solidFill>
                <a:srgbClr val="1E1E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5"/>
            <a:srcRect t="11501" r="27304" b="50102"/>
            <a:stretch/>
          </p:blipFill>
          <p:spPr>
            <a:xfrm>
              <a:off x="7377339" y="4041421"/>
              <a:ext cx="1202217" cy="282225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6"/>
            <a:srcRect l="4887" t="33426" r="9287" b="32206"/>
            <a:stretch/>
          </p:blipFill>
          <p:spPr>
            <a:xfrm>
              <a:off x="7416800" y="4278490"/>
              <a:ext cx="3025423" cy="2822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3363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b="51042"/>
          <a:stretch/>
        </p:blipFill>
        <p:spPr>
          <a:xfrm>
            <a:off x="6074826" y="230978"/>
            <a:ext cx="5518472" cy="239271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51333"/>
          <a:stretch/>
        </p:blipFill>
        <p:spPr>
          <a:xfrm>
            <a:off x="632611" y="3501203"/>
            <a:ext cx="5518472" cy="237852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55" y="457906"/>
            <a:ext cx="4775201" cy="26860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rcRect b="13969"/>
          <a:stretch/>
        </p:blipFill>
        <p:spPr>
          <a:xfrm>
            <a:off x="6425915" y="5192888"/>
            <a:ext cx="3237212" cy="63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360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1498</TotalTime>
  <Words>92</Words>
  <Application>Microsoft Office PowerPoint</Application>
  <PresentationFormat>와이드스크린</PresentationFormat>
  <Paragraphs>20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72</cp:revision>
  <dcterms:created xsi:type="dcterms:W3CDTF">2022-11-24T01:20:32Z</dcterms:created>
  <dcterms:modified xsi:type="dcterms:W3CDTF">2022-12-15T05:42:14Z</dcterms:modified>
</cp:coreProperties>
</file>