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12"/>
    <a:srgbClr val="007E0F"/>
    <a:srgbClr val="3BA93D"/>
    <a:srgbClr val="233327"/>
    <a:srgbClr val="006403"/>
    <a:srgbClr val="046216"/>
    <a:srgbClr val="026608"/>
    <a:srgbClr val="000795"/>
    <a:srgbClr val="B70FAD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7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77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2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8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9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54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36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0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2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F47-B138-452A-984D-5976E50FF36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5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8AF47-B138-452A-984D-5976E50FF360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4C043-A24E-40A0-B114-82504CFF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4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1466" y="398011"/>
            <a:ext cx="732667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cv2.VideoCapture </a:t>
            </a:r>
            <a:r>
              <a:rPr lang="ko-KR" altLang="en-US" dirty="0" smtClean="0"/>
              <a:t>함수를 사용하여 샘플을 </a:t>
            </a:r>
            <a:r>
              <a:rPr lang="ko-KR" altLang="en-US" dirty="0" err="1" smtClean="0"/>
              <a:t>캡쳐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pyzbar.decode</a:t>
            </a:r>
            <a:r>
              <a:rPr lang="ko-KR" altLang="en-US" dirty="0" smtClean="0"/>
              <a:t> 를 사용하여 </a:t>
            </a:r>
            <a:r>
              <a:rPr lang="ko-KR" altLang="en-US" dirty="0" err="1" smtClean="0"/>
              <a:t>캡쳐된</a:t>
            </a:r>
            <a:r>
              <a:rPr lang="ko-KR" altLang="en-US" dirty="0" smtClean="0"/>
              <a:t> 이미지의 </a:t>
            </a:r>
            <a:r>
              <a:rPr lang="en-US" altLang="ko-KR" dirty="0" smtClean="0"/>
              <a:t>QR</a:t>
            </a:r>
            <a:r>
              <a:rPr lang="ko-KR" altLang="en-US" dirty="0" smtClean="0"/>
              <a:t>을 인식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inRange</a:t>
            </a:r>
            <a:r>
              <a:rPr lang="en-US" altLang="ko-KR" dirty="0" smtClean="0"/>
              <a:t> </a:t>
            </a:r>
            <a:r>
              <a:rPr lang="ko-KR" altLang="en-US" dirty="0"/>
              <a:t>함수를 사용하여 </a:t>
            </a:r>
            <a:r>
              <a:rPr lang="ko-KR" altLang="en-US" dirty="0" smtClean="0"/>
              <a:t>모서리를 특정하고</a:t>
            </a:r>
            <a:endParaRPr lang="en-US" altLang="ko-KR" dirty="0" smtClean="0"/>
          </a:p>
          <a:p>
            <a:r>
              <a:rPr lang="ko-KR" altLang="en-US" dirty="0" smtClean="0"/>
              <a:t>모니터의 화면 부분을 자른다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자른 이미지의 평균 값을 비교하여 </a:t>
            </a:r>
            <a:endParaRPr lang="en-US" altLang="ko-KR" dirty="0" smtClean="0"/>
          </a:p>
          <a:p>
            <a:r>
              <a:rPr lang="ko-KR" altLang="en-US" dirty="0" smtClean="0"/>
              <a:t>흰 화면에서 검은 점을 찾는 </a:t>
            </a:r>
            <a:r>
              <a:rPr lang="ko-KR" altLang="en-US" dirty="0" err="1" smtClean="0"/>
              <a:t>데드픽셀</a:t>
            </a:r>
            <a:r>
              <a:rPr lang="en-US" altLang="ko-KR" dirty="0" smtClean="0"/>
              <a:t>(1),</a:t>
            </a:r>
          </a:p>
          <a:p>
            <a:r>
              <a:rPr lang="ko-KR" altLang="en-US" dirty="0" smtClean="0"/>
              <a:t>검은 화면에서 </a:t>
            </a:r>
            <a:r>
              <a:rPr lang="ko-KR" altLang="en-US" dirty="0" err="1" smtClean="0"/>
              <a:t>흰색점을</a:t>
            </a:r>
            <a:r>
              <a:rPr lang="ko-KR" altLang="en-US" dirty="0" smtClean="0"/>
              <a:t> 찾는 </a:t>
            </a:r>
            <a:r>
              <a:rPr lang="ko-KR" altLang="en-US" dirty="0" err="1" smtClean="0"/>
              <a:t>핫픽셀</a:t>
            </a:r>
            <a:r>
              <a:rPr lang="en-US" altLang="ko-KR" dirty="0" smtClean="0"/>
              <a:t>(3), </a:t>
            </a:r>
          </a:p>
          <a:p>
            <a:r>
              <a:rPr lang="en-US" altLang="ko-KR" dirty="0" smtClean="0"/>
              <a:t>RGB </a:t>
            </a:r>
            <a:r>
              <a:rPr lang="ko-KR" altLang="en-US" dirty="0" smtClean="0"/>
              <a:t>배경에서 </a:t>
            </a:r>
            <a:r>
              <a:rPr lang="ko-KR" altLang="en-US" dirty="0" err="1" smtClean="0"/>
              <a:t>다른색의</a:t>
            </a:r>
            <a:r>
              <a:rPr lang="ko-KR" altLang="en-US" dirty="0" smtClean="0"/>
              <a:t> 점을 찾는 </a:t>
            </a:r>
            <a:r>
              <a:rPr lang="ko-KR" altLang="en-US" dirty="0" err="1" smtClean="0"/>
              <a:t>스턱픽셀</a:t>
            </a:r>
            <a:r>
              <a:rPr lang="en-US" altLang="ko-KR" dirty="0" smtClean="0"/>
              <a:t>(4)</a:t>
            </a:r>
            <a:r>
              <a:rPr lang="ko-KR" altLang="en-US" dirty="0" smtClean="0"/>
              <a:t> 인지 구분하고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핫픽셀에선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흰색점을</a:t>
            </a:r>
            <a:r>
              <a:rPr lang="ko-KR" altLang="en-US" dirty="0" smtClean="0"/>
              <a:t> 찾고 </a:t>
            </a:r>
            <a:endParaRPr lang="en-US" altLang="ko-KR" dirty="0" smtClean="0"/>
          </a:p>
          <a:p>
            <a:r>
              <a:rPr lang="ko-KR" altLang="en-US" dirty="0" err="1" smtClean="0"/>
              <a:t>데드픽셀에선</a:t>
            </a:r>
            <a:r>
              <a:rPr lang="ko-KR" altLang="en-US" dirty="0" smtClean="0"/>
              <a:t> 반전 후 </a:t>
            </a:r>
            <a:r>
              <a:rPr lang="ko-KR" altLang="en-US" dirty="0" err="1" smtClean="0"/>
              <a:t>흰색점을</a:t>
            </a:r>
            <a:r>
              <a:rPr lang="ko-KR" altLang="en-US" dirty="0" smtClean="0"/>
              <a:t> 찾고</a:t>
            </a:r>
            <a:endParaRPr lang="en-US" altLang="ko-KR" dirty="0"/>
          </a:p>
          <a:p>
            <a:r>
              <a:rPr lang="en-US" altLang="ko-KR" dirty="0" smtClean="0"/>
              <a:t>RGB</a:t>
            </a:r>
            <a:r>
              <a:rPr lang="ko-KR" altLang="en-US" dirty="0" smtClean="0"/>
              <a:t>배경에선 해당하는 배경의 </a:t>
            </a:r>
            <a:r>
              <a:rPr lang="en-US" altLang="ko-KR" dirty="0" smtClean="0"/>
              <a:t>RGB</a:t>
            </a:r>
            <a:r>
              <a:rPr lang="ko-KR" altLang="en-US" dirty="0" smtClean="0"/>
              <a:t>값을 제거하고 남은 점을 찾는다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findContours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외각선 검출 후</a:t>
            </a:r>
            <a:endParaRPr lang="en-US" altLang="ko-KR" dirty="0" smtClean="0"/>
          </a:p>
          <a:p>
            <a:r>
              <a:rPr lang="en-US" altLang="ko-KR" dirty="0" err="1"/>
              <a:t>l</a:t>
            </a:r>
            <a:r>
              <a:rPr lang="en-US" altLang="ko-KR" dirty="0" err="1" smtClean="0"/>
              <a:t>en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함수로 개수를 찾아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이면 정상</a:t>
            </a:r>
            <a:r>
              <a:rPr lang="en-US" altLang="ko-KR" dirty="0" smtClean="0"/>
              <a:t>(2) </a:t>
            </a:r>
            <a:r>
              <a:rPr lang="ko-KR" altLang="en-US" dirty="0" smtClean="0"/>
              <a:t>아니면 불량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7" y="387166"/>
            <a:ext cx="3378342" cy="1979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9" y="2926900"/>
            <a:ext cx="3282188" cy="14256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56" y="4576342"/>
            <a:ext cx="4390065" cy="194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9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668" y="505237"/>
            <a:ext cx="4788612" cy="20800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70" y="2983046"/>
            <a:ext cx="4797656" cy="20890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90" y="214487"/>
            <a:ext cx="4255911" cy="239395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5881512" y="4368799"/>
            <a:ext cx="3239911" cy="632178"/>
            <a:chOff x="7303911" y="4007555"/>
            <a:chExt cx="3239911" cy="632178"/>
          </a:xfrm>
        </p:grpSpPr>
        <p:sp>
          <p:nvSpPr>
            <p:cNvPr id="14" name="직사각형 13"/>
            <p:cNvSpPr/>
            <p:nvPr/>
          </p:nvSpPr>
          <p:spPr>
            <a:xfrm>
              <a:off x="7303911" y="4007555"/>
              <a:ext cx="3239911" cy="63217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/>
            <a:srcRect t="11501" r="27304" b="50102"/>
            <a:stretch/>
          </p:blipFill>
          <p:spPr>
            <a:xfrm>
              <a:off x="7377339" y="4041421"/>
              <a:ext cx="1202217" cy="28222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6"/>
            <a:srcRect l="4887" t="33426" r="9287" b="32206"/>
            <a:stretch/>
          </p:blipFill>
          <p:spPr>
            <a:xfrm>
              <a:off x="7416800" y="4278490"/>
              <a:ext cx="3025423" cy="282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336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1042"/>
          <a:stretch/>
        </p:blipFill>
        <p:spPr>
          <a:xfrm>
            <a:off x="6074826" y="230978"/>
            <a:ext cx="5518472" cy="23927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51333"/>
          <a:stretch/>
        </p:blipFill>
        <p:spPr>
          <a:xfrm>
            <a:off x="632611" y="3501203"/>
            <a:ext cx="5518472" cy="23785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5" y="457906"/>
            <a:ext cx="4775201" cy="26860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b="13969"/>
          <a:stretch/>
        </p:blipFill>
        <p:spPr>
          <a:xfrm>
            <a:off x="6425915" y="5192888"/>
            <a:ext cx="3237212" cy="63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6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91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73</cp:revision>
  <dcterms:created xsi:type="dcterms:W3CDTF">2022-11-24T01:20:32Z</dcterms:created>
  <dcterms:modified xsi:type="dcterms:W3CDTF">2023-01-31T10:00:40Z</dcterms:modified>
</cp:coreProperties>
</file>