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7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8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8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8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3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8548-C40B-431F-8FF2-7C56CEE9989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9F90-D4F5-4257-A6F5-4895AEEAE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9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1198604"/>
            <a:ext cx="540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7452" y="1327949"/>
            <a:ext cx="4790255" cy="21484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 flipH="1">
            <a:off x="4965353" y="3119592"/>
            <a:ext cx="906262" cy="772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4671928" y="3882074"/>
            <a:ext cx="1493112" cy="1533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3113903" y="1412232"/>
            <a:ext cx="4613188" cy="1965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78876" y="2063578"/>
            <a:ext cx="123567" cy="111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17" y="3402366"/>
            <a:ext cx="566667" cy="5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18486" y="1198604"/>
            <a:ext cx="540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27452" y="1327949"/>
            <a:ext cx="4790255" cy="21484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 flipH="1">
            <a:off x="4965353" y="3119592"/>
            <a:ext cx="906262" cy="772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4671928" y="3882074"/>
            <a:ext cx="1493112" cy="1533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3113903" y="1412232"/>
            <a:ext cx="4613188" cy="1965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78876" y="2063578"/>
            <a:ext cx="234778" cy="1235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05" y="3434890"/>
            <a:ext cx="564378" cy="5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18486" y="1198604"/>
            <a:ext cx="540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27452" y="1327949"/>
            <a:ext cx="4790255" cy="21484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 flipH="1">
            <a:off x="4965353" y="3119592"/>
            <a:ext cx="906262" cy="772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4671928" y="3882074"/>
            <a:ext cx="1493112" cy="1533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3113903" y="1412232"/>
            <a:ext cx="4613188" cy="19652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78876" y="2063578"/>
            <a:ext cx="407773" cy="345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33" y="3439504"/>
            <a:ext cx="561302" cy="56130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804504" y="2277250"/>
            <a:ext cx="407773" cy="3459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56656" y="1626461"/>
            <a:ext cx="172048" cy="165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2022-11-18T06:29:46Z</dcterms:created>
  <dcterms:modified xsi:type="dcterms:W3CDTF">2022-11-18T06:35:09Z</dcterms:modified>
</cp:coreProperties>
</file>