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B215-B1A2-E825-46EB-6B499C514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Форум для обсуждения музыки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122C9E-3F2A-AC61-4CB9-45B6FEF0E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сделан Соловьёвым Максимом</a:t>
            </a:r>
          </a:p>
        </p:txBody>
      </p:sp>
    </p:spTree>
    <p:extLst>
      <p:ext uri="{BB962C8B-B14F-4D97-AF65-F5344CB8AC3E}">
        <p14:creationId xmlns:p14="http://schemas.microsoft.com/office/powerpoint/2010/main" val="216619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65476-F2A5-90FA-A123-59709996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2"/>
            <a:ext cx="9144000" cy="1884285"/>
          </a:xfrm>
        </p:spPr>
        <p:txBody>
          <a:bodyPr>
            <a:noAutofit/>
          </a:bodyPr>
          <a:lstStyle/>
          <a:p>
            <a:r>
              <a:rPr lang="ru-RU" sz="6000" dirty="0"/>
              <a:t>Что можно улучшить в проекте?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9F46DB-C44F-AD16-ECF2-9424C6EA5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9934"/>
            <a:ext cx="9144000" cy="333134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- Разнообразить количество жанров (на данный момент их 13)</a:t>
            </a:r>
          </a:p>
          <a:p>
            <a:pPr algn="l"/>
            <a:r>
              <a:rPr lang="ru-RU" dirty="0"/>
              <a:t>-Улучшить систему рекомендаций</a:t>
            </a:r>
          </a:p>
          <a:p>
            <a:pPr algn="l"/>
            <a:r>
              <a:rPr lang="ru-RU" dirty="0"/>
              <a:t>- Добавить систему модерации</a:t>
            </a:r>
          </a:p>
          <a:p>
            <a:pPr algn="l"/>
            <a:r>
              <a:rPr lang="ru-RU" dirty="0"/>
              <a:t>- Добавить уведомления</a:t>
            </a:r>
          </a:p>
          <a:p>
            <a:pPr algn="l"/>
            <a:r>
              <a:rPr lang="ru-RU" dirty="0"/>
              <a:t>- Добавить подписки</a:t>
            </a:r>
          </a:p>
        </p:txBody>
      </p:sp>
    </p:spTree>
    <p:extLst>
      <p:ext uri="{BB962C8B-B14F-4D97-AF65-F5344CB8AC3E}">
        <p14:creationId xmlns:p14="http://schemas.microsoft.com/office/powerpoint/2010/main" val="360875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601EE-0C28-4687-0FB4-2CC9E57E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2766218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6487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6FDB4-640E-09EC-096F-5F16FDEA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716"/>
            <a:ext cx="9144000" cy="812969"/>
          </a:xfrm>
        </p:spPr>
        <p:txBody>
          <a:bodyPr>
            <a:noAutofit/>
          </a:bodyPr>
          <a:lstStyle/>
          <a:p>
            <a:r>
              <a:rPr lang="ru-RU" sz="8000" dirty="0"/>
              <a:t>Проблема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E2F07-5CE4-9CFC-5B80-E10D49F4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8685"/>
            <a:ext cx="9144000" cy="2092911"/>
          </a:xfrm>
        </p:spPr>
        <p:txBody>
          <a:bodyPr>
            <a:noAutofit/>
          </a:bodyPr>
          <a:lstStyle/>
          <a:p>
            <a:r>
              <a:rPr lang="ru-RU" sz="4000" dirty="0"/>
              <a:t>Начинающим исполнителям тяжело найти свою аудиторию на музыкальных площадках. </a:t>
            </a:r>
          </a:p>
        </p:txBody>
      </p:sp>
    </p:spTree>
    <p:extLst>
      <p:ext uri="{BB962C8B-B14F-4D97-AF65-F5344CB8AC3E}">
        <p14:creationId xmlns:p14="http://schemas.microsoft.com/office/powerpoint/2010/main" val="1164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77D5D-BF18-FC45-707B-2CB1563CA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360"/>
            <a:ext cx="9144000" cy="2081558"/>
          </a:xfrm>
        </p:spPr>
        <p:txBody>
          <a:bodyPr>
            <a:noAutofit/>
          </a:bodyPr>
          <a:lstStyle/>
          <a:p>
            <a:r>
              <a:rPr lang="ru-RU" sz="7200" dirty="0"/>
              <a:t>Использованные библиотеки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26B73-653C-58BE-46F5-1300BE098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948"/>
            <a:ext cx="9144000" cy="344701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Flask, </a:t>
            </a:r>
            <a:r>
              <a:rPr lang="en-US" sz="3200" dirty="0" err="1"/>
              <a:t>flask_wtf</a:t>
            </a:r>
            <a:r>
              <a:rPr lang="en-US" sz="3200" dirty="0"/>
              <a:t> </a:t>
            </a:r>
            <a:r>
              <a:rPr lang="ru-RU" sz="3200" dirty="0"/>
              <a:t>для создания формы самого сайта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Sqlalchemy</a:t>
            </a:r>
            <a:r>
              <a:rPr lang="en-US" sz="3200" dirty="0"/>
              <a:t> </a:t>
            </a:r>
            <a:r>
              <a:rPr lang="ru-RU" sz="3200" dirty="0"/>
              <a:t>для работы с базой данных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Requests, </a:t>
            </a:r>
            <a:r>
              <a:rPr lang="en-US" sz="3200" dirty="0" err="1"/>
              <a:t>os</a:t>
            </a:r>
            <a:r>
              <a:rPr lang="ru-RU" sz="3200" dirty="0"/>
              <a:t> для работы с файлами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Datetime </a:t>
            </a:r>
            <a:r>
              <a:rPr lang="ru-RU" sz="3200" dirty="0"/>
              <a:t>для работы со временем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5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DACDA-3D71-8D39-D3CB-8F2EAB67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F053E-E7A3-9CA5-94DD-60EA7144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Alembic – </a:t>
            </a:r>
            <a:r>
              <a:rPr lang="ru-RU" dirty="0"/>
              <a:t>папка с миграциями в проекте</a:t>
            </a:r>
          </a:p>
          <a:p>
            <a:r>
              <a:rPr lang="en-US" dirty="0"/>
              <a:t>Data – </a:t>
            </a:r>
            <a:r>
              <a:rPr lang="ru-RU" dirty="0"/>
              <a:t>папка, содержащая все формы и таблицы проекта</a:t>
            </a:r>
          </a:p>
          <a:p>
            <a:r>
              <a:rPr lang="en-US" dirty="0"/>
              <a:t>Db – </a:t>
            </a:r>
            <a:r>
              <a:rPr lang="ru-RU" dirty="0"/>
              <a:t>папка с БД</a:t>
            </a:r>
          </a:p>
          <a:p>
            <a:r>
              <a:rPr lang="en-US" dirty="0"/>
              <a:t>Static – </a:t>
            </a:r>
            <a:r>
              <a:rPr lang="ru-RU" dirty="0"/>
              <a:t>папка со всеми изображениями альбомов, карт, кнопок, аватарами</a:t>
            </a:r>
          </a:p>
          <a:p>
            <a:r>
              <a:rPr lang="en-US" dirty="0"/>
              <a:t>Templates – </a:t>
            </a:r>
            <a:r>
              <a:rPr lang="ru-RU" dirty="0"/>
              <a:t>папка со всеми</a:t>
            </a:r>
            <a:r>
              <a:rPr lang="en-US" dirty="0"/>
              <a:t> .html – </a:t>
            </a:r>
            <a:r>
              <a:rPr lang="ru-RU" dirty="0"/>
              <a:t>документами</a:t>
            </a:r>
          </a:p>
          <a:p>
            <a:r>
              <a:rPr lang="en-US" dirty="0"/>
              <a:t>Main.py </a:t>
            </a:r>
            <a:r>
              <a:rPr lang="ru-RU" dirty="0"/>
              <a:t>– само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39476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5EE0F-C265-9B15-B898-8B881FD05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40"/>
            <a:ext cx="9144000" cy="741948"/>
          </a:xfrm>
        </p:spPr>
        <p:txBody>
          <a:bodyPr>
            <a:noAutofit/>
          </a:bodyPr>
          <a:lstStyle/>
          <a:p>
            <a:r>
              <a:rPr lang="ru-RU" sz="7200" dirty="0"/>
              <a:t>Структура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4A03E1-1C33-5685-94BB-B7552320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801"/>
            <a:ext cx="9144000" cy="1655762"/>
          </a:xfrm>
        </p:spPr>
        <p:txBody>
          <a:bodyPr/>
          <a:lstStyle/>
          <a:p>
            <a:r>
              <a:rPr lang="ru-RU" sz="3200" dirty="0"/>
              <a:t>Главный экран</a:t>
            </a:r>
          </a:p>
          <a:p>
            <a:r>
              <a:rPr lang="ru-RU" dirty="0"/>
              <a:t>Содержит все новые релизы, рекомендации, мероприятия и </a:t>
            </a:r>
            <a:r>
              <a:rPr lang="ru-RU" dirty="0" err="1"/>
              <a:t>новост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3CCEB-AF90-2145-FD25-87C14F0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4" y="2925044"/>
            <a:ext cx="5740861" cy="27811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844FE6-971F-C406-F817-49DBFC5D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22" y="2920676"/>
            <a:ext cx="5814874" cy="2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F69-458B-EDB4-752E-D51F539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149" y="267470"/>
            <a:ext cx="6325340" cy="1325563"/>
          </a:xfrm>
        </p:spPr>
        <p:txBody>
          <a:bodyPr/>
          <a:lstStyle/>
          <a:p>
            <a:pPr algn="ctr"/>
            <a:r>
              <a:rPr lang="ru-RU" dirty="0"/>
              <a:t>Профиль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F206D-4069-50A1-4163-677520D9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05" y="1754602"/>
            <a:ext cx="9591029" cy="13969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Содержит все посты, песни, мероприятия, опубликованные пользователем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A216E-41C0-D466-3971-9E367B78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9" y="3151165"/>
            <a:ext cx="5222462" cy="2534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4356AE-B601-F21F-8C5A-C4D4C229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59" y="3151571"/>
            <a:ext cx="5222462" cy="25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A3869-1CD1-3DCC-3F00-B7817415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песни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41A58-8DE1-1431-477E-DF94E952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62" y="1690688"/>
            <a:ext cx="10434408" cy="48256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Содержит всю информацию о песни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F3627-46F1-49B2-C5A0-A5AD5A6B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00" y="2314461"/>
            <a:ext cx="7368800" cy="35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E563D-57C9-4D1A-14BF-FE75D72C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41"/>
            <a:ext cx="9144000" cy="81296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85956-E4B0-62BB-7566-9503B511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7464"/>
            <a:ext cx="9144000" cy="665825"/>
          </a:xfrm>
        </p:spPr>
        <p:txBody>
          <a:bodyPr/>
          <a:lstStyle/>
          <a:p>
            <a:r>
              <a:rPr lang="ru-RU" dirty="0"/>
              <a:t>Содержит всю информацию о новости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2818B-7903-A551-888E-040D9744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87" y="2046365"/>
            <a:ext cx="7672026" cy="36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DBC55-7F77-BA16-0690-E5C14F52A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761"/>
            <a:ext cx="9144000" cy="69755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мероприятия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DDAF85-ADDA-5BB4-8675-1627FA18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5320"/>
            <a:ext cx="9144000" cy="497150"/>
          </a:xfrm>
        </p:spPr>
        <p:txBody>
          <a:bodyPr/>
          <a:lstStyle/>
          <a:p>
            <a:r>
              <a:rPr lang="ru-RU" dirty="0"/>
              <a:t>Показывает адрес места проводимого мероприятия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ECCE5-8D6C-C3EF-01D6-8FA84D1A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13" y="2525095"/>
            <a:ext cx="6988973" cy="33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7349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Синусоида</Template>
  <TotalTime>33</TotalTime>
  <Words>183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Форум для обсуждения музыки</vt:lpstr>
      <vt:lpstr>Проблема</vt:lpstr>
      <vt:lpstr>Использованные библиотеки</vt:lpstr>
      <vt:lpstr>Структура проекта</vt:lpstr>
      <vt:lpstr>Структура сайта</vt:lpstr>
      <vt:lpstr>Профиль пользователя</vt:lpstr>
      <vt:lpstr>Страница песни</vt:lpstr>
      <vt:lpstr>Страница новости</vt:lpstr>
      <vt:lpstr>Страница мероприятия</vt:lpstr>
      <vt:lpstr>Что можно улучшить в проекте?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Форум для обсуждения музыки</dc:title>
  <dc:creator>Max ᅠ Sol</dc:creator>
  <cp:lastModifiedBy>Max ᅠ Sol</cp:lastModifiedBy>
  <cp:revision>1</cp:revision>
  <dcterms:created xsi:type="dcterms:W3CDTF">2024-04-22T13:13:39Z</dcterms:created>
  <dcterms:modified xsi:type="dcterms:W3CDTF">2024-04-22T13:47:39Z</dcterms:modified>
</cp:coreProperties>
</file>