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96" r:id="rId10"/>
    <p:sldId id="292" r:id="rId11"/>
    <p:sldId id="293" r:id="rId12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ᅠ Sol" userId="01b5582642bfdf73" providerId="LiveId" clId="{309A0881-8FD8-4B11-AC67-6C9E13847470}"/>
    <pc:docChg chg="modSld">
      <pc:chgData name="Max ᅠ Sol" userId="01b5582642bfdf73" providerId="LiveId" clId="{309A0881-8FD8-4B11-AC67-6C9E13847470}" dt="2024-02-12T16:09:29.697" v="15" actId="20577"/>
      <pc:docMkLst>
        <pc:docMk/>
      </pc:docMkLst>
      <pc:sldChg chg="modSp mod">
        <pc:chgData name="Max ᅠ Sol" userId="01b5582642bfdf73" providerId="LiveId" clId="{309A0881-8FD8-4B11-AC67-6C9E13847470}" dt="2024-02-12T16:09:29.697" v="15" actId="20577"/>
        <pc:sldMkLst>
          <pc:docMk/>
          <pc:sldMk cId="2131568492" sldId="278"/>
        </pc:sldMkLst>
        <pc:spChg chg="mod">
          <ac:chgData name="Max ᅠ Sol" userId="01b5582642bfdf73" providerId="LiveId" clId="{309A0881-8FD8-4B11-AC67-6C9E13847470}" dt="2024-02-12T16:09:29.697" v="15" actId="20577"/>
          <ac:spMkLst>
            <pc:docMk/>
            <pc:sldMk cId="2131568492" sldId="278"/>
            <ac:spMk id="3" creationId="{86C1060B-300F-3CE3-E5AA-D8E29791C960}"/>
          </ac:spMkLst>
        </pc:spChg>
      </pc:sldChg>
    </pc:docChg>
  </pc:docChgLst>
  <pc:docChgLst>
    <pc:chgData name="Max ᅠ Sol" userId="01b5582642bfdf73" providerId="LiveId" clId="{C33C5017-D0C9-474E-BAD7-A333F5847531}"/>
    <pc:docChg chg="modSld">
      <pc:chgData name="Max ᅠ Sol" userId="01b5582642bfdf73" providerId="LiveId" clId="{C33C5017-D0C9-474E-BAD7-A333F5847531}" dt="2024-02-27T18:13:24.123" v="0" actId="20577"/>
      <pc:docMkLst>
        <pc:docMk/>
      </pc:docMkLst>
      <pc:sldChg chg="modSp mod">
        <pc:chgData name="Max ᅠ Sol" userId="01b5582642bfdf73" providerId="LiveId" clId="{C33C5017-D0C9-474E-BAD7-A333F5847531}" dt="2024-02-27T18:13:24.123" v="0" actId="20577"/>
        <pc:sldMkLst>
          <pc:docMk/>
          <pc:sldMk cId="2131568492" sldId="278"/>
        </pc:sldMkLst>
        <pc:spChg chg="mod">
          <ac:chgData name="Max ᅠ Sol" userId="01b5582642bfdf73" providerId="LiveId" clId="{C33C5017-D0C9-474E-BAD7-A333F5847531}" dt="2024-02-27T18:13:24.123" v="0" actId="20577"/>
          <ac:spMkLst>
            <pc:docMk/>
            <pc:sldMk cId="2131568492" sldId="278"/>
            <ac:spMk id="3" creationId="{86C1060B-300F-3CE3-E5AA-D8E29791C9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11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37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43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12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43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76380"/>
            <a:ext cx="5385816" cy="19396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СИМУЛЯТОР</a:t>
            </a:r>
            <a:br>
              <a:rPr lang="ru-RU" sz="4000" dirty="0"/>
            </a:br>
            <a:r>
              <a:rPr lang="ru-RU" sz="4000" dirty="0"/>
              <a:t>Строительства</a:t>
            </a:r>
            <a:br>
              <a:rPr lang="ru-RU" sz="4000" dirty="0"/>
            </a:br>
            <a:r>
              <a:rPr lang="ru-RU" sz="4000" dirty="0"/>
              <a:t>ГОРОДА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3"/>
            <a:ext cx="3493008" cy="1425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Соловьёв Максим</a:t>
            </a:r>
          </a:p>
          <a:p>
            <a:pPr rtl="0"/>
            <a:r>
              <a:rPr lang="ru-RU" dirty="0">
                <a:latin typeface="+mn-lt"/>
              </a:rPr>
              <a:t>Щербина Илья</a:t>
            </a:r>
          </a:p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800" dirty="0"/>
              <a:t>итог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Цель – создать симулятор строительства города – была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95" y="680720"/>
            <a:ext cx="5693664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54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ЦЕЛЬ ПРОЕКТА</a:t>
            </a:r>
            <a:endParaRPr lang="ru-RU" sz="5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432481"/>
            <a:ext cx="5693664" cy="31677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Создать симулятор строительства города </a:t>
            </a:r>
          </a:p>
          <a:p>
            <a:pPr rtl="0"/>
            <a:r>
              <a:rPr lang="ru-RU" sz="3600" dirty="0"/>
              <a:t>в </a:t>
            </a:r>
            <a:r>
              <a:rPr lang="en-US" sz="3600" dirty="0"/>
              <a:t>Python </a:t>
            </a:r>
            <a:r>
              <a:rPr lang="ru-RU" sz="3600" dirty="0"/>
              <a:t>через библиотеку </a:t>
            </a:r>
            <a:r>
              <a:rPr lang="en-US" sz="3600" dirty="0"/>
              <a:t>PyGame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48056"/>
            <a:ext cx="6766560" cy="13807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КАКИЕ МОДУЛИ ИСПОЛЬЗОВАЛИСЬ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53245"/>
            <a:ext cx="3454657" cy="3075956"/>
          </a:xfrm>
        </p:spPr>
        <p:txBody>
          <a:bodyPr rtlCol="0"/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3600" dirty="0" err="1"/>
              <a:t>PyGame</a:t>
            </a:r>
            <a:endParaRPr lang="en-US" sz="3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3600" dirty="0"/>
              <a:t>Sys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3600" dirty="0"/>
              <a:t>Json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3600" dirty="0"/>
              <a:t>Random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3600" dirty="0" err="1"/>
              <a:t>Os</a:t>
            </a:r>
            <a:endParaRPr lang="en-US" sz="3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429000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ЭТАПЫ СОЗДАНИЯ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86C4C7-323D-2707-B210-50B3D5D3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СОЗДАНИЕ интерфейса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7902900-0D8A-CCB5-470B-6073DBBC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2672" y="3577700"/>
            <a:ext cx="9542696" cy="2960259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dirty="0"/>
              <a:t>Был создан интерфейс с доской, на котором находится город и кнопки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2. ЗДАНИЯ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AADEC-829C-4E2F-1248-26A6E0FE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800" dirty="0"/>
              <a:t>Были созданы жилые здания, офисы, заводы, школы, которые можно размещать на доске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 ВАЛЮТА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AADEC-829C-4E2F-1248-26A6E0FE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800" dirty="0"/>
              <a:t>Были созданы монеты и счетчик количества людей, проживающих в городе</a:t>
            </a:r>
          </a:p>
        </p:txBody>
      </p:sp>
    </p:spTree>
    <p:extLst>
      <p:ext uri="{BB962C8B-B14F-4D97-AF65-F5344CB8AC3E}">
        <p14:creationId xmlns:p14="http://schemas.microsoft.com/office/powerpoint/2010/main" val="20158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 квесты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AADEC-829C-4E2F-1248-26A6E0FE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800" dirty="0"/>
              <a:t>Были созданы квесты, за выполнение которых дается определенное </a:t>
            </a:r>
            <a:r>
              <a:rPr lang="ru-RU" sz="4800" dirty="0" err="1"/>
              <a:t>колиество</a:t>
            </a:r>
            <a:r>
              <a:rPr lang="ru-RU" sz="4800" dirty="0"/>
              <a:t> денег</a:t>
            </a:r>
          </a:p>
        </p:txBody>
      </p:sp>
    </p:spTree>
    <p:extLst>
      <p:ext uri="{BB962C8B-B14F-4D97-AF65-F5344CB8AC3E}">
        <p14:creationId xmlns:p14="http://schemas.microsoft.com/office/powerpoint/2010/main" val="58344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r>
              <a:rPr lang="ru-RU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. СОХРАНЕНИЯ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AADEC-829C-4E2F-1248-26A6E0FE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800" dirty="0"/>
              <a:t>Была создана возможность сохранять и удалять 3 мира в игре</a:t>
            </a:r>
          </a:p>
        </p:txBody>
      </p:sp>
    </p:spTree>
    <p:extLst>
      <p:ext uri="{BB962C8B-B14F-4D97-AF65-F5344CB8AC3E}">
        <p14:creationId xmlns:p14="http://schemas.microsoft.com/office/powerpoint/2010/main" val="3017508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{85AA28BD-CE74-4356-B03C-87CC8623E53E}tf78438558_win32</Template>
  <TotalTime>51</TotalTime>
  <Words>119</Words>
  <Application>Microsoft Office PowerPoint</Application>
  <PresentationFormat>Широкоэкранный</PresentationFormat>
  <Paragraphs>26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Black</vt:lpstr>
      <vt:lpstr>Calibri</vt:lpstr>
      <vt:lpstr>Times new Roman</vt:lpstr>
      <vt:lpstr>Тема Office</vt:lpstr>
      <vt:lpstr>СИМУЛЯТОР Строительства ГОРОДА</vt:lpstr>
      <vt:lpstr>ЦЕЛЬ ПРОЕКТА</vt:lpstr>
      <vt:lpstr>КАКИЕ МОДУЛИ ИСПОЛЬЗОВАЛИСЬ</vt:lpstr>
      <vt:lpstr>ЭТАПЫ СОЗДАНИЯ</vt:lpstr>
      <vt:lpstr>1. СОЗДАНИЕ интерфейса</vt:lpstr>
      <vt:lpstr>2. ЗДАНИЯ</vt:lpstr>
      <vt:lpstr>3. ВАЛЮТА</vt:lpstr>
      <vt:lpstr>4. квесты</vt:lpstr>
      <vt:lpstr>5. СОХРАНЕНИЯ</vt:lpstr>
      <vt:lpstr>итог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СИМУЛЯТОР Строительства ГОРОДА</dc:title>
  <dc:subject/>
  <dc:creator>Max ᅠ Sol</dc:creator>
  <cp:lastModifiedBy>Max ᅠ Sol</cp:lastModifiedBy>
  <cp:revision>1</cp:revision>
  <dcterms:created xsi:type="dcterms:W3CDTF">2024-02-12T13:41:43Z</dcterms:created>
  <dcterms:modified xsi:type="dcterms:W3CDTF">2024-02-27T18:13:29Z</dcterms:modified>
</cp:coreProperties>
</file>