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sldIdLst>
    <p:sldId id="260" r:id="rId2"/>
    <p:sldId id="483" r:id="rId3"/>
    <p:sldId id="516" r:id="rId4"/>
    <p:sldId id="517" r:id="rId5"/>
    <p:sldId id="379" r:id="rId6"/>
    <p:sldId id="486" r:id="rId7"/>
    <p:sldId id="518" r:id="rId8"/>
    <p:sldId id="536" r:id="rId9"/>
    <p:sldId id="490" r:id="rId10"/>
    <p:sldId id="491" r:id="rId11"/>
    <p:sldId id="496" r:id="rId12"/>
    <p:sldId id="497" r:id="rId13"/>
    <p:sldId id="519" r:id="rId14"/>
    <p:sldId id="521" r:id="rId15"/>
    <p:sldId id="522" r:id="rId16"/>
    <p:sldId id="498" r:id="rId17"/>
    <p:sldId id="523" r:id="rId18"/>
    <p:sldId id="511" r:id="rId19"/>
    <p:sldId id="502" r:id="rId20"/>
    <p:sldId id="524" r:id="rId21"/>
    <p:sldId id="525" r:id="rId22"/>
    <p:sldId id="504" r:id="rId23"/>
    <p:sldId id="526" r:id="rId24"/>
    <p:sldId id="505" r:id="rId25"/>
    <p:sldId id="506" r:id="rId26"/>
    <p:sldId id="510" r:id="rId27"/>
    <p:sldId id="509" r:id="rId28"/>
    <p:sldId id="358" r:id="rId29"/>
    <p:sldId id="381" r:id="rId30"/>
    <p:sldId id="514" r:id="rId31"/>
    <p:sldId id="529" r:id="rId32"/>
    <p:sldId id="530" r:id="rId33"/>
    <p:sldId id="377" r:id="rId34"/>
    <p:sldId id="370" r:id="rId35"/>
    <p:sldId id="359" r:id="rId36"/>
    <p:sldId id="374" r:id="rId37"/>
    <p:sldId id="535" r:id="rId38"/>
    <p:sldId id="515" r:id="rId39"/>
    <p:sldId id="487" r:id="rId40"/>
    <p:sldId id="488" r:id="rId41"/>
    <p:sldId id="492" r:id="rId42"/>
    <p:sldId id="495" r:id="rId43"/>
    <p:sldId id="493" r:id="rId44"/>
    <p:sldId id="520" r:id="rId45"/>
    <p:sldId id="499" r:id="rId46"/>
    <p:sldId id="503" r:id="rId47"/>
    <p:sldId id="489" r:id="rId48"/>
    <p:sldId id="507" r:id="rId49"/>
    <p:sldId id="527" r:id="rId50"/>
    <p:sldId id="537" r:id="rId51"/>
    <p:sldId id="528" r:id="rId52"/>
    <p:sldId id="513" r:id="rId53"/>
    <p:sldId id="534" r:id="rId54"/>
    <p:sldId id="371" r:id="rId55"/>
    <p:sldId id="37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6258" autoAdjust="0"/>
  </p:normalViewPr>
  <p:slideViewPr>
    <p:cSldViewPr snapToGrid="0">
      <p:cViewPr varScale="1">
        <p:scale>
          <a:sx n="94" d="100"/>
          <a:sy n="94" d="100"/>
        </p:scale>
        <p:origin x="108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719A2-F467-4CC6-8F2E-156A97EA568D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B8B87-6639-436C-80B4-1CCC7D37F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0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8B87-6639-436C-80B4-1CCC7D37FF86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0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8B87-6639-436C-80B4-1CCC7D37FF86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2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8B87-6639-436C-80B4-1CCC7D37FF86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3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F83A-F217-CD70-A24A-7384B352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4F02D-16E6-081D-52AF-352D51E78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759A-FEEE-6B16-C62A-04A196D7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A386-1DE3-DBB0-6A2C-3577D634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4304-494A-A2A3-32DB-0691D4AC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E22-DB0A-BEDF-A0DB-6B966464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69F9-1426-8856-18FE-CD784A9E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0D51-8392-F548-359D-45488FAE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5C69D-09CB-B723-1FA0-CE0545D8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E40-E121-A42B-E6C6-7F1128AD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37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C761F-8427-58AA-5DFA-995358CDD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DA3C0-9ECC-8224-32BB-B5E6C956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2A6C-40B8-89C2-A888-4D0C4CD5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EC56-B427-3049-F0D6-3F72288A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6353A-DB5A-DD69-6359-5515FBF4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33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7DD8-A15D-05E3-C7B4-ED35F21F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ABD-9066-EAA6-53BD-85B36915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CB7E2-D33D-CA50-1FB9-E070FE1B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46F9-3D0E-2620-ED08-707A23AA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E4D4-FEA8-5F3A-77E8-A4179E8F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F2F9-D262-02CF-6F61-F615B7A0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DC43-5875-4D6F-018F-0F05AF26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208F-B3BF-AE45-1C59-A24DFB8E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4CF4-4B23-FECF-3692-7C437D99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1E0F-DB7F-4132-FE3A-8523513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74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F293-819B-5798-6264-09BA6975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55AD-6405-FA8A-87BD-B56422C5E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CFD85-75AE-8E4E-FC04-F33C4D787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F072E-2911-6BC7-180B-710718F5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92F3-7419-4FC7-BEE0-4DE2149D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FA5C6-63E6-EFF8-6047-40E018E0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85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3F0C-88FB-C579-16BD-BCD816FF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79B0-7DAB-FB81-E918-CDAE4621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964C0-1AF4-F34B-B97A-0A6A79199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3C482-1736-757A-FE41-E0156C15B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AF495-ED52-471B-C630-8C7593EE6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51A86-A77C-191B-BC29-90560886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D1802-A2E9-F736-37DA-EF1B1FE9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11ED0-51C9-468F-0216-91C43447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792C-DCA4-90A2-5641-289B5F20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4F2F1-BABD-005A-BBAA-63CB057E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D65D3-E926-5A47-5902-6DF210C1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9B2E3-772B-3364-1A5B-5477FB4D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7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AB1A7-56DF-22DF-A94E-8613EEDF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C1BBE-5B7B-3818-1306-B79C1856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2382-6782-5505-AF89-138CF5BD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4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FF91-4F23-816C-E661-60820192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9183-3769-8F43-69E4-9906EA20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77314-7DD0-B404-6479-09C5F3038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6CEB2-2887-7436-9863-64FD2013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1E68-E9DC-4254-3678-72D6980C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1EB1E-E0C9-8E51-5062-04B1B92A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2A00-CD21-5F82-B995-8D6CA99D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DF318-96D0-F7E5-F026-F52DD2ECF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757D5-5FF1-3CF7-C8A9-DFF2D79D5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720F-9E8C-C0A6-A7DC-BC5A1CB1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B8F48-E8E8-1415-7B9E-868C94DA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526A0-61CA-EFE7-3612-D6B2C12D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C78ED-A1A0-DE17-EB21-60FF8D6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CE79-03B8-335D-4128-D552BAB7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26B4-3E31-0A0E-8908-1F395C2EC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DD3D-D71B-4291-9A02-19E578635DA7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58D5-8DE0-4F9F-F3A7-4F2F4F516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66E1-BFA7-3A18-5181-8F1CEF6F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C26F-E2B4-4FAA-A62C-5539F4C16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7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2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41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4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9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42.svg"/><Relationship Id="rId7" Type="http://schemas.openxmlformats.org/officeDocument/2006/relationships/image" Target="../media/image10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1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2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1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42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12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2.sv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2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B6FC-C8B3-F0EE-A00F-EB40AECA8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309" y="1122363"/>
            <a:ext cx="9649691" cy="2387600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Nox.Type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</a:t>
            </a:r>
            <a:b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UI Components</a:t>
            </a:r>
          </a:p>
        </p:txBody>
      </p:sp>
    </p:spTree>
    <p:extLst>
      <p:ext uri="{BB962C8B-B14F-4D97-AF65-F5344CB8AC3E}">
        <p14:creationId xmlns:p14="http://schemas.microsoft.com/office/powerpoint/2010/main" val="361431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EBA492-415E-E726-3C7A-E63DF3D3B9C0}"/>
              </a:ext>
            </a:extLst>
          </p:cNvPr>
          <p:cNvSpPr txBox="1">
            <a:spLocks/>
          </p:cNvSpPr>
          <p:nvPr/>
        </p:nvSpPr>
        <p:spPr>
          <a:xfrm>
            <a:off x="449508" y="1046847"/>
            <a:ext cx="2416052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4E057A-74F5-3BEE-90C5-A53AE511369F}"/>
              </a:ext>
            </a:extLst>
          </p:cNvPr>
          <p:cNvSpPr txBox="1">
            <a:spLocks/>
          </p:cNvSpPr>
          <p:nvPr/>
        </p:nvSpPr>
        <p:spPr>
          <a:xfrm>
            <a:off x="397101" y="2505604"/>
            <a:ext cx="369058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Selecting Time AM/PM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84C9CF-2BE3-F992-2918-D3A004B51614}"/>
              </a:ext>
            </a:extLst>
          </p:cNvPr>
          <p:cNvSpPr txBox="1">
            <a:spLocks/>
          </p:cNvSpPr>
          <p:nvPr/>
        </p:nvSpPr>
        <p:spPr>
          <a:xfrm>
            <a:off x="4267200" y="2544295"/>
            <a:ext cx="369058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Selecting Time 24HR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E5EF68-CEA0-12B8-AEFF-3A58620E8228}"/>
              </a:ext>
            </a:extLst>
          </p:cNvPr>
          <p:cNvSpPr txBox="1">
            <a:spLocks/>
          </p:cNvSpPr>
          <p:nvPr/>
        </p:nvSpPr>
        <p:spPr>
          <a:xfrm>
            <a:off x="323812" y="3926356"/>
            <a:ext cx="369058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(Time Selection Dropdown Example)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ACA2B0-AF90-0E89-51FA-EEBCAD122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82" y="1382255"/>
            <a:ext cx="3476625" cy="676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CA24FC-6C60-DD87-0747-8E359FB29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08" y="2899529"/>
            <a:ext cx="3686175" cy="657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EE3F2F-D0A4-B3B0-0B24-EAA0DB4BF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625" y="2871560"/>
            <a:ext cx="3714750" cy="723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E396B1-6D03-2627-CE1E-4D55082DA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999" y="4263689"/>
            <a:ext cx="3676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9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51698C-BDEB-45C7-A428-210DBEA81A6A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45F11B-59CF-243F-3558-7861147AADD4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978393-1E8B-407F-D573-111CF2D8A764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2FBF26-3C3D-CF4F-4F39-B7762890EACB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36DE10-171F-8FB9-0478-5316D225B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51" y="1362361"/>
            <a:ext cx="724852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E19499-0DE2-59D2-E72E-71B234AFF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39" y="2618325"/>
            <a:ext cx="7267575" cy="67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A41678-BB69-6B1C-9D4E-8C1E64F51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54" y="3846773"/>
            <a:ext cx="7210425" cy="590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14015F-59C0-DC8C-BF41-006192029E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64" y="5125398"/>
            <a:ext cx="72199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3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2BC6C20-903E-861C-FB3D-01333DC86F5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FCF42D-6871-3B01-321C-896BCE7298EA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D3857A-E3FD-6A94-4D2F-00594D7B2130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401145-A75D-7FA3-4CDF-EC3ABB7C2597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5AA566-9030-F705-8A32-ABC64BA93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1" y="1362268"/>
            <a:ext cx="7239000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2F8B2B-EED0-1535-0B07-271872934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01" y="2608503"/>
            <a:ext cx="7200900" cy="657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5C6457-5DDB-5CF5-D1BF-4CD0DFB1E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01" y="3826163"/>
            <a:ext cx="7219950" cy="638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A45434-E46B-9C3B-C6AC-C48FA71DB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001" y="5122517"/>
            <a:ext cx="7219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4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126786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87068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 (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Nuid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344670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HashedText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8A4E97-30D5-BCE6-86FE-4DEF6B2DC2CF}"/>
              </a:ext>
            </a:extLst>
          </p:cNvPr>
          <p:cNvSpPr txBox="1">
            <a:spLocks/>
          </p:cNvSpPr>
          <p:nvPr/>
        </p:nvSpPr>
        <p:spPr>
          <a:xfrm>
            <a:off x="380999" y="1088961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(Password Hidden)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F47D73-C833-638E-2167-8FCA8F2E68BE}"/>
              </a:ext>
            </a:extLst>
          </p:cNvPr>
          <p:cNvSpPr txBox="1">
            <a:spLocks/>
          </p:cNvSpPr>
          <p:nvPr/>
        </p:nvSpPr>
        <p:spPr>
          <a:xfrm>
            <a:off x="380998" y="2656922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(Password Shown)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72FCC-1F52-9E61-2FB6-56888144C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51" y="1448389"/>
            <a:ext cx="7296150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4D0AB-DDE8-73E0-476C-66B4E39B1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51" y="2966282"/>
            <a:ext cx="7239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9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257641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8988309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InternetDomain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200BF0-4762-0CCD-C833-E2D75612A76E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882F67-2060-E8D9-DF0B-44F5C8267ABE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74D9-7134-44F0-51B4-B3C0F406CC36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11E4A9-96BD-3AA1-7245-30E2D142BEB7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273D0A-C4CC-D670-3457-34BD561E3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5" y="1343218"/>
            <a:ext cx="7362825" cy="70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ACEDE8-3A9E-F143-6196-75898235C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34" y="2554975"/>
            <a:ext cx="7248525" cy="695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D3B504-0887-2FF7-A6E0-DB53B6C67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01" y="3817634"/>
            <a:ext cx="7229475" cy="638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5AFC06-A475-2EA0-8AAB-5313A01B4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960" y="5160054"/>
            <a:ext cx="7267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54931A-E1DE-BC7C-3815-A6584F3E8EDE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9F516F-B483-69C5-FA18-6C46AFDAAD1E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8F2638-4C6F-147C-D8CE-426D25CC4431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E65B50-AE28-8CA5-5074-E4C9DD49DE74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80A1E1-144E-4B84-2090-1066E4746B6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E24AE1E1-5653-BEC2-6457-65DC20E99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118C97-F2A5-D9BC-9BA8-00BBD55F9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1" y="2610048"/>
            <a:ext cx="7181850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B8F0-1C72-F9F4-3F04-61C05B822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76" y="1328454"/>
            <a:ext cx="726757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DD4B9-6A2F-4302-B227-B11F96E24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13" y="3825348"/>
            <a:ext cx="7200900" cy="638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67F8C3-C076-F96E-B0F9-C8F6C34061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00" y="5165638"/>
            <a:ext cx="7239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9314E5-830E-39D5-67B8-B1F0FBDE4F4E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D08F0B-DAA8-DBF2-3907-EE4F66942385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E3F364-958A-68D8-DC45-AB1D1730CC1C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4C10E5-54D2-F201-0A5D-FD206E880ABB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8B566B-6B71-38F9-92F8-6648711ED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9" y="2596849"/>
            <a:ext cx="73152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2B6588-0664-E5D6-8999-E356C0963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01" y="1367886"/>
            <a:ext cx="7296150" cy="69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2B13B5-1EF6-7127-7CB1-30067DC8C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29" y="3857811"/>
            <a:ext cx="7277100" cy="666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087DFB-A880-5EE7-E637-6187AF5DC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51" y="5175359"/>
            <a:ext cx="72771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7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42722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JwtToken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68739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MacAddress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8EE92A-6817-DE50-E859-B8C55B356822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48FA7B-AB5F-A413-81E5-DF9214380DED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3B2BF3-AD6F-2BAD-544E-A0633D999544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9637A2-CD5E-1DAD-EFF4-B3E535D7F711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C36E8B-C41E-2E85-AA11-97AC0B539B71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40189E5-64B0-E175-F6D6-55B5F993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E2D756-142D-8351-7114-23B10C5EC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1" y="2573753"/>
            <a:ext cx="7267575" cy="676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3DA0EA-5EA3-BCDF-96D4-49E71238B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01" y="1363363"/>
            <a:ext cx="7229475" cy="638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4DB407-C1F1-27E1-188C-1F4F962CA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02" y="3822243"/>
            <a:ext cx="7219950" cy="666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31AC08-B687-54ED-F8BB-97BC1E6E5C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13" y="5195115"/>
            <a:ext cx="72580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9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1536021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CBF883A-717E-1F1F-0B6C-FACE6AA1E2F2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D5622D5-AA16-B632-50E7-42AE93B72290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AA5498-4DDF-48DB-2B25-4AD77EF69307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4D3492A-0C9E-6D5D-43C6-4D29676294ED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A4247-C7CC-C704-5D86-59BBD7171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1" y="2548668"/>
            <a:ext cx="7239000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86C6C-1E11-27BC-66B0-D803BF980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51" y="1312957"/>
            <a:ext cx="7258050" cy="657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C4DC2A-8663-1D5C-464D-6EC54AC1F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75" y="3827244"/>
            <a:ext cx="7229475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F78238-5A35-A96B-100E-098742FB1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83" y="5145883"/>
            <a:ext cx="73056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91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CF6F15-8A04-7F66-D3CD-AD92B1DFCB16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778BC5-05F4-85FE-4A00-AD57EC23EA3F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CA6BC2-68EF-C176-00A2-C8FA438067F8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F8F01A-2B48-10EC-564D-2F93D5E99F67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4C2A3-525A-CAC1-82C3-F4A788B93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1" y="1334788"/>
            <a:ext cx="722947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6E33E6-F728-2397-7DCB-C65F6BA30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65" y="2586591"/>
            <a:ext cx="7277100" cy="714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A975AE-9326-A9AF-9EBB-EDFC57017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62" y="3865524"/>
            <a:ext cx="7239000" cy="685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BF12C8-338E-F497-85D1-24F522B9F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20" y="5152309"/>
            <a:ext cx="72771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6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3163BB-68B2-873A-F2FC-C19A8509B34B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058BB1-FF04-7C24-B1C3-7247262A5BC6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A8ECA4-369F-516E-C4F6-6BBAEFE8EB3E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55ED3C-0B8C-BFB5-6F43-387395EC5628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6D44B5-947D-B09D-FFE0-0297F25F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1" y="1344313"/>
            <a:ext cx="7239000" cy="657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85BC89-F411-F15F-184F-631E26866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7" y="2584822"/>
            <a:ext cx="7248525" cy="666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42AC8D-7AB0-DBD4-2D13-955140B7F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51" y="3805022"/>
            <a:ext cx="7219950" cy="638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E59516-C6C3-A7C0-A429-BEEF8B401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76" y="5142547"/>
            <a:ext cx="7248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94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292B45C-DE47-A8BB-A2FA-0CFA84CA8DB8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E00B86-2D23-9504-2539-BF8948DF197A}"/>
              </a:ext>
            </a:extLst>
          </p:cNvPr>
          <p:cNvSpPr txBox="1">
            <a:spLocks/>
          </p:cNvSpPr>
          <p:nvPr/>
        </p:nvSpPr>
        <p:spPr>
          <a:xfrm>
            <a:off x="385376" y="24517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8DC5FD-21B0-AA1C-99AA-1FB41E778825}"/>
              </a:ext>
            </a:extLst>
          </p:cNvPr>
          <p:cNvSpPr txBox="1">
            <a:spLocks/>
          </p:cNvSpPr>
          <p:nvPr/>
        </p:nvSpPr>
        <p:spPr>
          <a:xfrm>
            <a:off x="376585" y="3906089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(Disabled: no entered value)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1BDCB9-7B7B-4F39-4138-906E7A51B3AE}"/>
              </a:ext>
            </a:extLst>
          </p:cNvPr>
          <p:cNvSpPr txBox="1">
            <a:spLocks/>
          </p:cNvSpPr>
          <p:nvPr/>
        </p:nvSpPr>
        <p:spPr>
          <a:xfrm>
            <a:off x="4380498" y="3913199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(Disabled: entered value)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677126-B62A-7F80-B47D-0DFBE0AA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57" y="1338665"/>
            <a:ext cx="7229475" cy="628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57440E-FF6C-9ADA-FDCA-7C984F59E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32" y="2784545"/>
            <a:ext cx="7239000" cy="657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A74E98-FD8D-6105-0349-3C513BA49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70" y="4244198"/>
            <a:ext cx="7877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2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6230815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MultilineText:Text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A7C2BC-F56C-411A-D713-4F6263FF0EDF}"/>
              </a:ext>
            </a:extLst>
          </p:cNvPr>
          <p:cNvSpPr txBox="1">
            <a:spLocks/>
          </p:cNvSpPr>
          <p:nvPr/>
        </p:nvSpPr>
        <p:spPr>
          <a:xfrm>
            <a:off x="376584" y="1046847"/>
            <a:ext cx="201492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text)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EAA342-93CA-5D67-857B-9F7B5262378D}"/>
              </a:ext>
            </a:extLst>
          </p:cNvPr>
          <p:cNvSpPr txBox="1">
            <a:spLocks/>
          </p:cNvSpPr>
          <p:nvPr/>
        </p:nvSpPr>
        <p:spPr>
          <a:xfrm>
            <a:off x="376583" y="3471099"/>
            <a:ext cx="201492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text)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BC5C5B-8768-BC2C-D154-954B5CE58D81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8F3824C-6B68-A877-13AA-8705A7044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DF3BB5-38F6-B1CB-A297-9883AD46E3B4}"/>
              </a:ext>
            </a:extLst>
          </p:cNvPr>
          <p:cNvSpPr/>
          <p:nvPr/>
        </p:nvSpPr>
        <p:spPr>
          <a:xfrm>
            <a:off x="7075055" y="1958109"/>
            <a:ext cx="406400" cy="45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18694-39AC-FF02-DA10-D49B58C3B1B7}"/>
              </a:ext>
            </a:extLst>
          </p:cNvPr>
          <p:cNvSpPr/>
          <p:nvPr/>
        </p:nvSpPr>
        <p:spPr>
          <a:xfrm>
            <a:off x="7075055" y="4419044"/>
            <a:ext cx="406400" cy="45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5B2260-28A3-62F2-9ED6-C150458EA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56" y="1341437"/>
            <a:ext cx="7248525" cy="1685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7087F9-F864-EC93-39FF-6D9458F6D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18" y="3774178"/>
            <a:ext cx="7239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7672754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72347C-7FB7-ED9B-F77E-F41A52C1B5FC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905751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 Display)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8BAD7-976A-B3ED-1897-D41941C8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6" y="1368343"/>
            <a:ext cx="1647825" cy="46672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4FA1E6-05BD-33F5-967C-6E01F7D0C150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AE738E88-706E-8F99-9AE9-85CBCF59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AutoNumber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199C68-BF8D-5A8E-6FE6-9DB3DE0A4772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4013251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DD202E-B674-144A-4BBB-C4CBC290C146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561EAF-9445-C75F-DD6C-60AD98959EE6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FF00F0-E7D0-4761-3A0F-AF9ADD398527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276EB8-F48F-C0EE-3490-E0766AB9440F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9C6E2E-B608-54F1-8E61-FD6B4EB52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5" y="1309023"/>
            <a:ext cx="7239000" cy="657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75A60A-B6B5-10F9-9941-9923E171F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83" y="2569485"/>
            <a:ext cx="7248525" cy="647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2B180C-8956-F7CA-2B50-A0319345A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89" y="3801504"/>
            <a:ext cx="7239000" cy="666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FFE1CA-15EB-38FE-A7C7-F12014009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901" y="5171122"/>
            <a:ext cx="72485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06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51204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B6FC-C8B3-F0EE-A00F-EB40AECA8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309" y="1122363"/>
            <a:ext cx="10492971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Nox.Type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Complex </a:t>
            </a:r>
            <a:b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UI Components</a:t>
            </a:r>
            <a:b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55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9054484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ValueSwitch: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Nox.Types.Array&lt;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Ref,Description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C3BF4B-19F8-6274-9AAB-E5AA8F1BB629}"/>
              </a:ext>
            </a:extLst>
          </p:cNvPr>
          <p:cNvSpPr txBox="1">
            <a:spLocks/>
          </p:cNvSpPr>
          <p:nvPr/>
        </p:nvSpPr>
        <p:spPr>
          <a:xfrm>
            <a:off x="376584" y="1128537"/>
            <a:ext cx="330006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 Selection Type Switch – ValueA selected)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45F304-CF06-557E-A2E9-656B9131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83" y="1416404"/>
            <a:ext cx="2028825" cy="5429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86CE980-FB69-E513-24AA-C6BBD47377DF}"/>
              </a:ext>
            </a:extLst>
          </p:cNvPr>
          <p:cNvSpPr txBox="1">
            <a:spLocks/>
          </p:cNvSpPr>
          <p:nvPr/>
        </p:nvSpPr>
        <p:spPr>
          <a:xfrm>
            <a:off x="376584" y="2314981"/>
            <a:ext cx="330006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 Selection Type Switch – ValueB selected)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608150-71DD-5022-813A-3B28224E1E17}"/>
              </a:ext>
            </a:extLst>
          </p:cNvPr>
          <p:cNvSpPr txBox="1">
            <a:spLocks/>
          </p:cNvSpPr>
          <p:nvPr/>
        </p:nvSpPr>
        <p:spPr>
          <a:xfrm>
            <a:off x="376583" y="3503576"/>
            <a:ext cx="330006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 Selection Type Switch Disabled)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414730-CEC2-ECB3-2E4E-3293A0A6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83" y="2642220"/>
            <a:ext cx="2047875" cy="447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524F91-754A-B742-1231-FAA387FD5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33" y="3817800"/>
            <a:ext cx="1962150" cy="4191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B920EE-45E4-D545-1963-D03DBC333071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96425367-8096-BEE2-5C02-1FC63961D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0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72347C-7FB7-ED9B-F77E-F41A52C1B5FC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179651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C3BF4B-19F8-6274-9AAB-E5AA8F1BB629}"/>
              </a:ext>
            </a:extLst>
          </p:cNvPr>
          <p:cNvSpPr txBox="1">
            <a:spLocks/>
          </p:cNvSpPr>
          <p:nvPr/>
        </p:nvSpPr>
        <p:spPr>
          <a:xfrm>
            <a:off x="376585" y="2376312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AA12F-36AD-483C-15B1-F4ABF2E7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6" y="1359672"/>
            <a:ext cx="3390900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4BB7A-244F-536B-1175-A9438466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76" y="2638022"/>
            <a:ext cx="342900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89B53-619D-C734-25D8-462BE9DD8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76" y="3791502"/>
            <a:ext cx="3657600" cy="9334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E937380-5710-AB1D-6182-F8AEDD171251}"/>
              </a:ext>
            </a:extLst>
          </p:cNvPr>
          <p:cNvSpPr txBox="1">
            <a:spLocks/>
          </p:cNvSpPr>
          <p:nvPr/>
        </p:nvSpPr>
        <p:spPr>
          <a:xfrm>
            <a:off x="376584" y="3665932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(Hover Example)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46FF16-A3D9-1511-8EE5-09257311D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36" y="5178425"/>
            <a:ext cx="1209675" cy="133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B163993-9395-C030-C6E1-0A80EA15311C}"/>
              </a:ext>
            </a:extLst>
          </p:cNvPr>
          <p:cNvSpPr txBox="1">
            <a:spLocks/>
          </p:cNvSpPr>
          <p:nvPr/>
        </p:nvSpPr>
        <p:spPr>
          <a:xfrm>
            <a:off x="416129" y="4898954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(Vertical Orientation)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1017F7-6937-69B6-98DE-DFF5B9CBA304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68A081B-9EF8-671C-1A40-F604250D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09E55D1-28F8-EC27-E12B-E6EEE6FF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9268801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RadioGroup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Nox.Types.Array&lt;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Ref,Description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6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9149080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CollectionSelect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Nox.Types.Array&lt;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Ref,Description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72347C-7FB7-ED9B-F77E-F41A52C1B5FC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179651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C3BF4B-19F8-6274-9AAB-E5AA8F1BB629}"/>
              </a:ext>
            </a:extLst>
          </p:cNvPr>
          <p:cNvSpPr txBox="1">
            <a:spLocks/>
          </p:cNvSpPr>
          <p:nvPr/>
        </p:nvSpPr>
        <p:spPr>
          <a:xfrm>
            <a:off x="376585" y="4956854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Item Selected)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3AFF09-37E5-C8E9-7A90-38340EE1DB4E}"/>
              </a:ext>
            </a:extLst>
          </p:cNvPr>
          <p:cNvSpPr txBox="1">
            <a:spLocks/>
          </p:cNvSpPr>
          <p:nvPr/>
        </p:nvSpPr>
        <p:spPr>
          <a:xfrm>
            <a:off x="406626" y="2197873"/>
            <a:ext cx="1905751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Selecting Item)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2A3D44-4483-5FC9-A55F-2580B068DA9F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9BE538B2-A390-D1CC-5711-02B576AF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B751C-A14B-0F11-C37A-C333DE15F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10" y="1326156"/>
            <a:ext cx="7229475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59217F-B225-C74F-5785-D8F559CEB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41" y="2578983"/>
            <a:ext cx="7219950" cy="2247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F7CDC1-F52B-1929-E223-1FB8D5E8A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85" y="5316533"/>
            <a:ext cx="7239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11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9443720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CollectionMultiSelect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Nox.Types.Array&lt;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Ref,Description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72347C-7FB7-ED9B-F77E-F41A52C1B5FC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179651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C3BF4B-19F8-6274-9AAB-E5AA8F1BB629}"/>
              </a:ext>
            </a:extLst>
          </p:cNvPr>
          <p:cNvSpPr txBox="1">
            <a:spLocks/>
          </p:cNvSpPr>
          <p:nvPr/>
        </p:nvSpPr>
        <p:spPr>
          <a:xfrm>
            <a:off x="376585" y="4956854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Item Selected)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3AFF09-37E5-C8E9-7A90-38340EE1DB4E}"/>
              </a:ext>
            </a:extLst>
          </p:cNvPr>
          <p:cNvSpPr txBox="1">
            <a:spLocks/>
          </p:cNvSpPr>
          <p:nvPr/>
        </p:nvSpPr>
        <p:spPr>
          <a:xfrm>
            <a:off x="406626" y="2197873"/>
            <a:ext cx="1905751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Selecting Item)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8E1A2D-4E00-FF8B-621F-8518DD50EE12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F95EF87A-87C2-DADB-B871-0AD4EA825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362252-2BC4-B296-D173-358637143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10" y="1326156"/>
            <a:ext cx="7229475" cy="64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66874B-7CC0-8A64-7F84-BC7FEE32B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54" y="2502344"/>
            <a:ext cx="7239000" cy="224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913717-4297-C19E-D242-1D22AC880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26" y="5289823"/>
            <a:ext cx="7239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5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B6FC-C8B3-F0EE-A00F-EB40AECA8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309" y="1122363"/>
            <a:ext cx="10492971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Nox.Type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Compound </a:t>
            </a:r>
            <a:b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UI Components</a:t>
            </a:r>
            <a:b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53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Area2D:Area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9314E5-830E-39D5-67B8-B1F0FBDE4F4E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D08F0B-DAA8-DBF2-3907-EE4F66942385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E3F364-958A-68D8-DC45-AB1D1730CC1C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4C10E5-54D2-F201-0A5D-FD206E880ABB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BFE9E-D14C-A69C-0D5E-F3F222D474C1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345F7B1C-5F37-45C0-4448-515461E7A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B2B86B-85EB-170A-6E6B-8C9C43A98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51" y="2561520"/>
            <a:ext cx="7286625" cy="733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F38FB7-B3FF-93F4-8D04-033F29365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33" y="1350664"/>
            <a:ext cx="7229475" cy="657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82976D-291A-41E4-D142-A992E0D06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85" y="3879231"/>
            <a:ext cx="7277100" cy="666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DE0140-B451-264D-9A4D-CAB380D3F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901" y="5175885"/>
            <a:ext cx="7219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20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9268801" cy="570057"/>
          </a:xfrm>
        </p:spPr>
        <p:txBody>
          <a:bodyPr anchor="t">
            <a:no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CountryCode2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CountryCode3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CountryNumber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213C3E-CC35-5009-F6C1-9DBA76970763}"/>
              </a:ext>
            </a:extLst>
          </p:cNvPr>
          <p:cNvSpPr txBox="1">
            <a:spLocks/>
          </p:cNvSpPr>
          <p:nvPr/>
        </p:nvSpPr>
        <p:spPr>
          <a:xfrm>
            <a:off x="376585" y="92492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A2F25A-573D-61E2-723F-F4926F629473}"/>
              </a:ext>
            </a:extLst>
          </p:cNvPr>
          <p:cNvSpPr txBox="1">
            <a:spLocks/>
          </p:cNvSpPr>
          <p:nvPr/>
        </p:nvSpPr>
        <p:spPr>
          <a:xfrm>
            <a:off x="337733" y="5558612"/>
            <a:ext cx="174506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Selected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6ECAEC-EAFA-3583-1C4E-4F7FB1240890}"/>
              </a:ext>
            </a:extLst>
          </p:cNvPr>
          <p:cNvSpPr txBox="1">
            <a:spLocks/>
          </p:cNvSpPr>
          <p:nvPr/>
        </p:nvSpPr>
        <p:spPr>
          <a:xfrm>
            <a:off x="396905" y="1943565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1159F6-0B0D-8E89-62FA-A2B34D892137}"/>
              </a:ext>
            </a:extLst>
          </p:cNvPr>
          <p:cNvSpPr txBox="1">
            <a:spLocks/>
          </p:cNvSpPr>
          <p:nvPr/>
        </p:nvSpPr>
        <p:spPr>
          <a:xfrm>
            <a:off x="386421" y="29616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(Selection)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159DFF-9E43-A483-6E97-BEAE7D12746F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F1856F98-F28F-E850-7F0C-B25E8E2C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2194C3-7DDB-8764-12AA-3F90C0ED7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05" y="1163455"/>
            <a:ext cx="7277100" cy="72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42ECBF-76EA-E323-7242-86DBD7611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42" y="2225144"/>
            <a:ext cx="7210425" cy="628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3C9ACE-A7C4-BCE2-9D3B-DEB456F94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30" y="3223331"/>
            <a:ext cx="7305675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6A4EC8-8776-1C18-07A9-02F6AA820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905" y="5859033"/>
            <a:ext cx="72675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SingleSwitch:Boolean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4AC7D9-3912-6BD4-38A0-14B838F6C412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60BD01E0-58FC-C599-FC92-268942F93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20DC38-5D0A-0D05-C5EA-2684F820C0A5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 Switch - OFF)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DD616F-CE79-2BBB-4F1C-9B5DF74CADD4}"/>
              </a:ext>
            </a:extLst>
          </p:cNvPr>
          <p:cNvSpPr txBox="1">
            <a:spLocks/>
          </p:cNvSpPr>
          <p:nvPr/>
        </p:nvSpPr>
        <p:spPr>
          <a:xfrm>
            <a:off x="376584" y="2398052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 Switch - ON)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F1C06A-B58E-F838-A94D-9A2D15ABC854}"/>
              </a:ext>
            </a:extLst>
          </p:cNvPr>
          <p:cNvSpPr txBox="1">
            <a:spLocks/>
          </p:cNvSpPr>
          <p:nvPr/>
        </p:nvSpPr>
        <p:spPr>
          <a:xfrm>
            <a:off x="376583" y="374925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 Switch Disable)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B71DB5-F9FD-57F8-7CF6-743BAA2C2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03" y="1409652"/>
            <a:ext cx="1209675" cy="40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880F56-7BDC-BCDC-E61E-E26CDE8CE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53" y="2775368"/>
            <a:ext cx="1190625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A6B0-AB9C-C6AE-3A28-F2BAF85B5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78" y="4148323"/>
            <a:ext cx="1219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42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9372601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Culture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01D811-381C-D0A6-DA1A-0770FBBB79A7}"/>
              </a:ext>
            </a:extLst>
          </p:cNvPr>
          <p:cNvSpPr txBox="1">
            <a:spLocks/>
          </p:cNvSpPr>
          <p:nvPr/>
        </p:nvSpPr>
        <p:spPr>
          <a:xfrm>
            <a:off x="376585" y="92492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4786D5-C042-F540-8DD5-A92051BC45EA}"/>
              </a:ext>
            </a:extLst>
          </p:cNvPr>
          <p:cNvSpPr txBox="1">
            <a:spLocks/>
          </p:cNvSpPr>
          <p:nvPr/>
        </p:nvSpPr>
        <p:spPr>
          <a:xfrm>
            <a:off x="337733" y="5558612"/>
            <a:ext cx="174506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Selected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586C13-B7D5-AF67-94DA-853DEEC62E1B}"/>
              </a:ext>
            </a:extLst>
          </p:cNvPr>
          <p:cNvSpPr txBox="1">
            <a:spLocks/>
          </p:cNvSpPr>
          <p:nvPr/>
        </p:nvSpPr>
        <p:spPr>
          <a:xfrm>
            <a:off x="396905" y="1943565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34528D-1352-1E8A-4AE8-510348A1EF55}"/>
              </a:ext>
            </a:extLst>
          </p:cNvPr>
          <p:cNvSpPr txBox="1">
            <a:spLocks/>
          </p:cNvSpPr>
          <p:nvPr/>
        </p:nvSpPr>
        <p:spPr>
          <a:xfrm>
            <a:off x="386421" y="29616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(Selection)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0E101-3C00-B243-F645-5A8FC2D84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91" y="1135738"/>
            <a:ext cx="7324725" cy="70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D2D4DC-BF09-8560-75E1-8318D20DC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28" y="2193548"/>
            <a:ext cx="7181850" cy="628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5C778A-B6F7-BA02-E984-548C1F768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3" y="3212796"/>
            <a:ext cx="7239000" cy="2247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6E4B73-14DB-38EE-8B01-4CF8B6338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421" y="5834204"/>
            <a:ext cx="7239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7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8895081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DateTimeDuration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DateTimeRange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69D9E4-5D9E-270C-7329-C5988A2A5B0D}"/>
              </a:ext>
            </a:extLst>
          </p:cNvPr>
          <p:cNvSpPr txBox="1">
            <a:spLocks/>
          </p:cNvSpPr>
          <p:nvPr/>
        </p:nvSpPr>
        <p:spPr>
          <a:xfrm>
            <a:off x="376585" y="1045718"/>
            <a:ext cx="2416052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B26926-B418-BA3F-B2E3-94EFC4AB51CE}"/>
              </a:ext>
            </a:extLst>
          </p:cNvPr>
          <p:cNvSpPr txBox="1">
            <a:spLocks/>
          </p:cNvSpPr>
          <p:nvPr/>
        </p:nvSpPr>
        <p:spPr>
          <a:xfrm>
            <a:off x="3967511" y="1045718"/>
            <a:ext cx="369058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Selected Date)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86AA8D-3661-749A-0C36-E9C85DA27529}"/>
              </a:ext>
            </a:extLst>
          </p:cNvPr>
          <p:cNvSpPr txBox="1">
            <a:spLocks/>
          </p:cNvSpPr>
          <p:nvPr/>
        </p:nvSpPr>
        <p:spPr>
          <a:xfrm>
            <a:off x="376585" y="2162990"/>
            <a:ext cx="2416052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(Day Selection Overlay)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B58320-6782-A962-7147-1CD2F47532D1}"/>
              </a:ext>
            </a:extLst>
          </p:cNvPr>
          <p:cNvSpPr txBox="1">
            <a:spLocks/>
          </p:cNvSpPr>
          <p:nvPr/>
        </p:nvSpPr>
        <p:spPr>
          <a:xfrm>
            <a:off x="6067425" y="2162990"/>
            <a:ext cx="2416052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(Month Selection Overlay)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449B0-5290-C7ED-134B-48B624CD1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25" y="2532986"/>
            <a:ext cx="5361048" cy="3279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DD3630-5CBD-8F02-2521-6D1859AA9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32986"/>
            <a:ext cx="4974932" cy="3279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7D1A89-33D1-7411-64AF-2D55B0077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95" y="1339425"/>
            <a:ext cx="7305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03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8905241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DateTimeDuration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A68819-240C-90ED-CC9E-FFECEC79B614}"/>
              </a:ext>
            </a:extLst>
          </p:cNvPr>
          <p:cNvSpPr txBox="1">
            <a:spLocks/>
          </p:cNvSpPr>
          <p:nvPr/>
        </p:nvSpPr>
        <p:spPr>
          <a:xfrm>
            <a:off x="449508" y="1046847"/>
            <a:ext cx="2416052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397A39-2351-9E96-ECDB-363C3DFC1C4A}"/>
              </a:ext>
            </a:extLst>
          </p:cNvPr>
          <p:cNvSpPr txBox="1">
            <a:spLocks/>
          </p:cNvSpPr>
          <p:nvPr/>
        </p:nvSpPr>
        <p:spPr>
          <a:xfrm>
            <a:off x="397101" y="2162704"/>
            <a:ext cx="369058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Selecting Time AM/PM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425022-2A27-4981-B143-A295FB6C5318}"/>
              </a:ext>
            </a:extLst>
          </p:cNvPr>
          <p:cNvSpPr txBox="1">
            <a:spLocks/>
          </p:cNvSpPr>
          <p:nvPr/>
        </p:nvSpPr>
        <p:spPr>
          <a:xfrm>
            <a:off x="435200" y="3278561"/>
            <a:ext cx="369058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Selecting Time 24HR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D9AEE1-DE2E-2F5D-C2CB-46AB9890D4C0}"/>
              </a:ext>
            </a:extLst>
          </p:cNvPr>
          <p:cNvSpPr txBox="1">
            <a:spLocks/>
          </p:cNvSpPr>
          <p:nvPr/>
        </p:nvSpPr>
        <p:spPr>
          <a:xfrm>
            <a:off x="428587" y="4421656"/>
            <a:ext cx="369058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(Common Time Ranges Selection + Custom)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7760E8-C497-5525-202A-CBFF0A1503CE}"/>
              </a:ext>
            </a:extLst>
          </p:cNvPr>
          <p:cNvSpPr txBox="1">
            <a:spLocks/>
          </p:cNvSpPr>
          <p:nvPr/>
        </p:nvSpPr>
        <p:spPr>
          <a:xfrm>
            <a:off x="8072826" y="3278561"/>
            <a:ext cx="369058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(Time Selection Example)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8DB0699-2C23-6290-2D54-23A591C90AFD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AACEE41B-DE4D-9D0D-BE9F-CBF3E5B16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CFA11F-0068-7447-7372-543C4A6C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08" y="1378721"/>
            <a:ext cx="7362825" cy="638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3B249E-625D-7E14-E70D-A05159E3F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08" y="2445507"/>
            <a:ext cx="7372350" cy="695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E2E3E7-27E3-2109-1ECA-2E48E389B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83" y="3590794"/>
            <a:ext cx="7372350" cy="666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B44BE8-8E31-DD89-99D6-218083423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87" y="4707506"/>
            <a:ext cx="7353300" cy="1123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31891D-007F-230B-64F7-DC945587E0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826" y="3590794"/>
            <a:ext cx="2562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90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9443721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DateTimeSchedule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C534C5-48A8-4D86-6B56-6E1B5C427783}"/>
              </a:ext>
            </a:extLst>
          </p:cNvPr>
          <p:cNvSpPr txBox="1">
            <a:spLocks/>
          </p:cNvSpPr>
          <p:nvPr/>
        </p:nvSpPr>
        <p:spPr>
          <a:xfrm>
            <a:off x="376585" y="1187344"/>
            <a:ext cx="369058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Selecting Weekly Schedule)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9C94D7-135C-71DD-D7CF-7EEA6450077C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417235EF-4F87-CD5D-B09A-9C753C430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C59318-4868-7330-8BF2-6F050FDA1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5" y="1550407"/>
            <a:ext cx="74009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14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1837447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8864601" cy="570057"/>
          </a:xfrm>
        </p:spPr>
        <p:txBody>
          <a:bodyPr anchor="t">
            <a:norm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ImageJpg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ImagePng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ImageSvg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B818DC-88F8-EA9B-3E4E-E35EB9CF2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964882"/>
            <a:ext cx="11210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07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LatLong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9EF1B-25C4-88B9-C5CE-DCB1BFE49A7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175ED5-8893-864B-1594-D55E214B4DED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EA0FF-0FA8-CBDC-7F37-5E8B2770BE08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68F8A8-6441-D626-AC0A-280C4E5E291B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6277B6-6F43-1BF7-4EC1-1FF351BF3497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8D06CD1F-DCD7-DD81-D4B5-CCDB3E1A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5D6AA7-7E8E-BB52-000B-CF5358491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26" y="2580059"/>
            <a:ext cx="7191375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333C0-8692-C59C-1575-F9BD0990E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25" y="1339079"/>
            <a:ext cx="726757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31B34B-05C1-A9AF-7D18-117D65AE5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01" y="3833915"/>
            <a:ext cx="7229475" cy="628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AB2BB-C00D-8852-6A0E-E3C33AECC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01" y="5194672"/>
            <a:ext cx="7239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53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35E0C49-C567-AF1B-4EFF-3E5B3539D91A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BCF1F2-C7BD-BB63-7D7D-09888A83AEA3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2E7C3E-9568-41AD-8888-83B2D6A75BA0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64329D-3055-8AFC-99DE-8BCCC681D623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C2E242-BDF8-2D90-3977-92F16191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01" y="2554975"/>
            <a:ext cx="5410200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4A4A58-4874-4550-EBE7-3E53FF3AA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89" y="1318957"/>
            <a:ext cx="5381625" cy="676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34B94A-E666-7BD2-AD09-90E0ABDEF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44" y="3786198"/>
            <a:ext cx="5410200" cy="666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FD6794-B837-18DA-A3F6-03BE6FFC0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457" y="5098702"/>
            <a:ext cx="54006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99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PhoneNumber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2B26EA-6B3C-DD5A-0A8A-85AA585CC072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C4152E-2D29-8794-2819-224D5119D968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1311C4-B89D-C895-DD65-D1E6D001263A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8BC595-B3D9-CC49-A869-F90997EB84C5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FAE20-46F2-5AEE-DA01-614BCE7BFF88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839A919C-46E6-6704-D37E-F7B6653BB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7F6E92-1E5D-142A-B2E0-6259F133F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1" y="1358073"/>
            <a:ext cx="7210425" cy="638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FE7A5-443F-109D-8E6E-D1E34C5F4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01" y="2586496"/>
            <a:ext cx="7219950" cy="638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E44DAE-C6DA-5F9E-E5BA-6011994F5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77" y="3821225"/>
            <a:ext cx="7286625" cy="638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01B02E-CBAB-54AE-A120-2024E8B8D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014" y="5186822"/>
            <a:ext cx="72199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80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StreetAddress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393219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72347C-7FB7-ED9B-F77E-F41A52C1B5FC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02371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 Checked)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C3BF4B-19F8-6274-9AAB-E5AA8F1BB629}"/>
              </a:ext>
            </a:extLst>
          </p:cNvPr>
          <p:cNvSpPr txBox="1">
            <a:spLocks/>
          </p:cNvSpPr>
          <p:nvPr/>
        </p:nvSpPr>
        <p:spPr>
          <a:xfrm>
            <a:off x="376586" y="3732703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FDD121-176E-3004-B1AA-6C89E39681A1}"/>
              </a:ext>
            </a:extLst>
          </p:cNvPr>
          <p:cNvSpPr txBox="1">
            <a:spLocks/>
          </p:cNvSpPr>
          <p:nvPr/>
        </p:nvSpPr>
        <p:spPr>
          <a:xfrm>
            <a:off x="376585" y="2389775"/>
            <a:ext cx="202371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 Unchecked)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6DC898-2647-E81C-6393-99A43CD4211D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E6E9A7ED-8FF7-A70E-364B-8CE660CA3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39238CD-B843-F901-0D0F-1534E6B7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Checkbox:Boolean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BD4A7-4A36-82FE-47F0-4D6FAD8A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17" y="1281051"/>
            <a:ext cx="923925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CEF89F-6729-CE57-A02C-315AE0278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67" y="2712070"/>
            <a:ext cx="866775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7FCEE3-4647-E25B-3BBC-C328C0FCF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46" y="4045636"/>
            <a:ext cx="914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71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SVGClosedPath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9314E5-830E-39D5-67B8-B1F0FBDE4F4E}"/>
              </a:ext>
            </a:extLst>
          </p:cNvPr>
          <p:cNvSpPr txBox="1">
            <a:spLocks/>
          </p:cNvSpPr>
          <p:nvPr/>
        </p:nvSpPr>
        <p:spPr>
          <a:xfrm>
            <a:off x="376584" y="1046847"/>
            <a:ext cx="6826856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(examples of Floorplan – all closed paths ends with an M and ending Z force closes path)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BFE9E-D14C-A69C-0D5E-F3F222D474C1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345F7B1C-5F37-45C0-4448-515461E7A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C80E20-9CD4-5C2A-89E9-0A7609678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71" y="1504950"/>
            <a:ext cx="7038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79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TranslatedText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FEEBD6-4DBC-025F-20E2-C34C49A13E0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944964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89FD3-AE16-7FB1-8E7E-D2A33877C779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3D5853-BE5C-F863-C348-5063B75F2729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0EA197-A7B0-A26F-9252-F8A5592511AC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084A25-9D75-E8A6-F0F3-43CE5F1C2412}"/>
              </a:ext>
            </a:extLst>
          </p:cNvPr>
          <p:cNvSpPr txBox="1">
            <a:spLocks/>
          </p:cNvSpPr>
          <p:nvPr/>
        </p:nvSpPr>
        <p:spPr>
          <a:xfrm>
            <a:off x="416901" y="4841256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(Validation Thrown)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B218E0-DA17-7E6F-2CBF-3CECABC2E3EC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42E7B65B-AA90-1FCD-205A-0CA0EEA2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8541" y="365177"/>
            <a:ext cx="388143" cy="38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11E77F-CBEB-93A4-A42F-B0961604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1" y="2559598"/>
            <a:ext cx="724852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35C1CA-AAA5-BAE4-D184-B4A4A303E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85" y="1323829"/>
            <a:ext cx="7277100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6B0080-3DE0-5BC4-7043-5AD32E0AC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83" y="3793941"/>
            <a:ext cx="7210425" cy="666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40C619-DDB8-EFC4-EE05-AAD7B67CD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83" y="5190040"/>
            <a:ext cx="7277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3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B6FC-C8B3-F0EE-A00F-EB40AECA8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309" y="1122363"/>
            <a:ext cx="10178011" cy="2387600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UI Components</a:t>
            </a:r>
            <a:b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47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7514492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72347C-7FB7-ED9B-F77E-F41A52C1B5FC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179651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777141D-AB8A-DEC3-DED3-62F40F56F120}"/>
              </a:ext>
            </a:extLst>
          </p:cNvPr>
          <p:cNvSpPr txBox="1">
            <a:spLocks/>
          </p:cNvSpPr>
          <p:nvPr/>
        </p:nvSpPr>
        <p:spPr>
          <a:xfrm>
            <a:off x="385376" y="5112906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C3BF4B-19F8-6274-9AAB-E5AA8F1BB629}"/>
              </a:ext>
            </a:extLst>
          </p:cNvPr>
          <p:cNvSpPr txBox="1">
            <a:spLocks/>
          </p:cNvSpPr>
          <p:nvPr/>
        </p:nvSpPr>
        <p:spPr>
          <a:xfrm>
            <a:off x="387961" y="2197276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(Hover: Normal)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C07A-C27F-905A-296B-F91A29BCD3A4}"/>
              </a:ext>
            </a:extLst>
          </p:cNvPr>
          <p:cNvSpPr txBox="1">
            <a:spLocks/>
          </p:cNvSpPr>
          <p:nvPr/>
        </p:nvSpPr>
        <p:spPr>
          <a:xfrm>
            <a:off x="376585" y="3729181"/>
            <a:ext cx="1179651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 + Icon)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FC35C-54E6-B1BA-9DCC-F3C6E27D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5431175"/>
            <a:ext cx="1190625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D07FEF-09ED-EF1A-5180-9714ED4B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371119"/>
            <a:ext cx="120015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ACE3A4-ED34-88B3-47BE-31F95588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038658"/>
            <a:ext cx="1371600" cy="466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0C3260-A3A7-83C1-D16B-4626796DC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52" y="2500668"/>
            <a:ext cx="1323975" cy="8001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C6B051-BECA-6979-CADC-217673C530F7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62BB5B7-02D6-7FE4-8DA2-2CF71AAEC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4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8600440" cy="570057"/>
          </a:xfrm>
        </p:spPr>
        <p:txBody>
          <a:bodyPr anchor="t"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TextButton:Button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008FA8-3117-034D-1E53-982011FF8071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179651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88CF32-A900-8FF6-367F-B87EB82C80AA}"/>
              </a:ext>
            </a:extLst>
          </p:cNvPr>
          <p:cNvSpPr txBox="1">
            <a:spLocks/>
          </p:cNvSpPr>
          <p:nvPr/>
        </p:nvSpPr>
        <p:spPr>
          <a:xfrm>
            <a:off x="400752" y="5346332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C4CBB-8B59-7AA9-8697-9A9B5520CE9A}"/>
              </a:ext>
            </a:extLst>
          </p:cNvPr>
          <p:cNvSpPr txBox="1">
            <a:spLocks/>
          </p:cNvSpPr>
          <p:nvPr/>
        </p:nvSpPr>
        <p:spPr>
          <a:xfrm>
            <a:off x="423475" y="2243891"/>
            <a:ext cx="1645647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(Hover)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F486AF-2282-161C-CEC9-6D02024969BA}"/>
              </a:ext>
            </a:extLst>
          </p:cNvPr>
          <p:cNvSpPr txBox="1">
            <a:spLocks/>
          </p:cNvSpPr>
          <p:nvPr/>
        </p:nvSpPr>
        <p:spPr>
          <a:xfrm>
            <a:off x="376585" y="3857927"/>
            <a:ext cx="1179651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 + Icon)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F9487-9C5D-3EC8-049D-37CCF8AB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1" y="1339322"/>
            <a:ext cx="847725" cy="333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1D4BEE-9633-83BF-D75D-450A3C62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75" y="4161009"/>
            <a:ext cx="1019175" cy="342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DB4D2A-7237-9713-AFE8-B7CADAF28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65" y="2526690"/>
            <a:ext cx="962025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144EFB-1363-C4F4-7B01-DBB5B137C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06" y="5601595"/>
            <a:ext cx="800100" cy="3143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1D905C-3200-CF1C-0EE1-01D0AF9C36D9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196B3491-6E50-0AEE-252E-5138EADCB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1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8F70AC-4789-C8E7-E79B-38E70BE5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85" y="1528927"/>
            <a:ext cx="4210050" cy="733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B48B2F-F5AE-7729-9765-DF40E771C8F7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E781FD-2A6E-2A7C-3E12-73F588B5DEDB}"/>
              </a:ext>
            </a:extLst>
          </p:cNvPr>
          <p:cNvSpPr txBox="1">
            <a:spLocks/>
          </p:cNvSpPr>
          <p:nvPr/>
        </p:nvSpPr>
        <p:spPr>
          <a:xfrm>
            <a:off x="385376" y="2261268"/>
            <a:ext cx="221494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(Focused: entered value HEX)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D77C89-9524-0796-9284-806834FDF27F}"/>
              </a:ext>
            </a:extLst>
          </p:cNvPr>
          <p:cNvSpPr txBox="1">
            <a:spLocks/>
          </p:cNvSpPr>
          <p:nvPr/>
        </p:nvSpPr>
        <p:spPr>
          <a:xfrm>
            <a:off x="376585" y="3523760"/>
            <a:ext cx="20940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(Disabled)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E618CCF-7AAE-09B2-5D0D-F0E725419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961" y="1867785"/>
            <a:ext cx="2016428" cy="2806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EA3623-91AA-5AFE-C465-41801F087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3511" y="1859356"/>
            <a:ext cx="2016428" cy="2792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5747E63-4EF9-210F-5D6C-5EFE91053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166" y="1867785"/>
            <a:ext cx="2009902" cy="2786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DF1B6F0-FE04-93C5-1DDD-02CA0DC5A10C}"/>
              </a:ext>
            </a:extLst>
          </p:cNvPr>
          <p:cNvSpPr txBox="1">
            <a:spLocks/>
          </p:cNvSpPr>
          <p:nvPr/>
        </p:nvSpPr>
        <p:spPr>
          <a:xfrm>
            <a:off x="5565474" y="1074442"/>
            <a:ext cx="2568838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(Colour Picker Selected – 3 types)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F717AB6-7BE1-F490-D257-94D00FA2E7CE}"/>
              </a:ext>
            </a:extLst>
          </p:cNvPr>
          <p:cNvSpPr txBox="1">
            <a:spLocks/>
          </p:cNvSpPr>
          <p:nvPr/>
        </p:nvSpPr>
        <p:spPr>
          <a:xfrm>
            <a:off x="5549947" y="4746995"/>
            <a:ext cx="17652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(Colour Selector)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D5C782E-3064-C8B8-D28C-FF40F209830E}"/>
              </a:ext>
            </a:extLst>
          </p:cNvPr>
          <p:cNvSpPr txBox="1">
            <a:spLocks/>
          </p:cNvSpPr>
          <p:nvPr/>
        </p:nvSpPr>
        <p:spPr>
          <a:xfrm>
            <a:off x="7635389" y="4746995"/>
            <a:ext cx="17652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(Web Safe Colour Selector)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D5BA509-C4FC-4EF5-A54A-41D63E8B8BE2}"/>
              </a:ext>
            </a:extLst>
          </p:cNvPr>
          <p:cNvSpPr txBox="1">
            <a:spLocks/>
          </p:cNvSpPr>
          <p:nvPr/>
        </p:nvSpPr>
        <p:spPr>
          <a:xfrm>
            <a:off x="9720831" y="4746995"/>
            <a:ext cx="1765253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Palette Selector)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11735-419F-8231-3E2B-4480104B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19" y="2549082"/>
            <a:ext cx="4210050" cy="733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C83423-FE67-453F-378C-E3802F2F0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837" y="1333657"/>
            <a:ext cx="4133850" cy="657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1BDA6A-1ED4-7F0C-31B4-F7B4C685E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919" y="3792933"/>
            <a:ext cx="4191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3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9372601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CurrencyCode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9AC606-89E5-4327-B451-1239F3C2D4A4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222996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9372601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CurrencyNumber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9AC606-89E5-4327-B451-1239F3C2D4A4}"/>
              </a:ext>
            </a:extLst>
          </p:cNvPr>
          <p:cNvSpPr txBox="1">
            <a:spLocks/>
          </p:cNvSpPr>
          <p:nvPr/>
        </p:nvSpPr>
        <p:spPr>
          <a:xfrm>
            <a:off x="376585" y="1046847"/>
            <a:ext cx="1571625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 Not Required - TBC)</a:t>
            </a:r>
          </a:p>
        </p:txBody>
      </p:sp>
    </p:spTree>
    <p:extLst>
      <p:ext uri="{BB962C8B-B14F-4D97-AF65-F5344CB8AC3E}">
        <p14:creationId xmlns:p14="http://schemas.microsoft.com/office/powerpoint/2010/main" val="334812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DFC-806A-A709-55AC-389E697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110047" cy="570057"/>
          </a:xfrm>
        </p:spPr>
        <p:txBody>
          <a:bodyPr anchor="t">
            <a:normAutofit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Nox.Types.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FC94CA-E933-A62B-20B4-069AE689919E}"/>
              </a:ext>
            </a:extLst>
          </p:cNvPr>
          <p:cNvSpPr/>
          <p:nvPr/>
        </p:nvSpPr>
        <p:spPr>
          <a:xfrm>
            <a:off x="9649800" y="302491"/>
            <a:ext cx="2161200" cy="52745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MudBlazor   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5A6C17F-744E-FCEA-A575-7F819D99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313" y="371221"/>
            <a:ext cx="378195" cy="3781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28C669-EC06-D511-4730-F17B7B6B98FD}"/>
              </a:ext>
            </a:extLst>
          </p:cNvPr>
          <p:cNvSpPr txBox="1">
            <a:spLocks/>
          </p:cNvSpPr>
          <p:nvPr/>
        </p:nvSpPr>
        <p:spPr>
          <a:xfrm>
            <a:off x="376585" y="1045718"/>
            <a:ext cx="2416052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 Focused: no entered value)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DF352E-AFB1-B3A4-DF1F-49A8A238000F}"/>
              </a:ext>
            </a:extLst>
          </p:cNvPr>
          <p:cNvSpPr txBox="1">
            <a:spLocks/>
          </p:cNvSpPr>
          <p:nvPr/>
        </p:nvSpPr>
        <p:spPr>
          <a:xfrm>
            <a:off x="3967511" y="1045718"/>
            <a:ext cx="3690589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(Focused Selected Date)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E6E576-6B0A-2430-DA65-C370C015FEC0}"/>
              </a:ext>
            </a:extLst>
          </p:cNvPr>
          <p:cNvSpPr txBox="1">
            <a:spLocks/>
          </p:cNvSpPr>
          <p:nvPr/>
        </p:nvSpPr>
        <p:spPr>
          <a:xfrm>
            <a:off x="376585" y="2162990"/>
            <a:ext cx="2416052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(Day (+Today) Selection Overlay)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FDA752-AAA5-9244-4D21-80F5621C3781}"/>
              </a:ext>
            </a:extLst>
          </p:cNvPr>
          <p:cNvSpPr txBox="1">
            <a:spLocks/>
          </p:cNvSpPr>
          <p:nvPr/>
        </p:nvSpPr>
        <p:spPr>
          <a:xfrm>
            <a:off x="3113923" y="2167842"/>
            <a:ext cx="2416052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(Month Selection Overlay)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A44C07-A7DD-475D-7F48-B83E65B935A9}"/>
              </a:ext>
            </a:extLst>
          </p:cNvPr>
          <p:cNvSpPr txBox="1">
            <a:spLocks/>
          </p:cNvSpPr>
          <p:nvPr/>
        </p:nvSpPr>
        <p:spPr>
          <a:xfrm>
            <a:off x="5851261" y="2176634"/>
            <a:ext cx="2416052" cy="251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(Year Selection Overlay)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DE394C-C818-71E3-57AD-EAAA5F31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10" y="2498480"/>
            <a:ext cx="2495550" cy="3133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B9743-03D1-51C1-8EF1-7A820DE9A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413" y="2497582"/>
            <a:ext cx="2323279" cy="3133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953715-676A-B8F1-8D3A-5E4E0FB84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261" y="2497582"/>
            <a:ext cx="2343481" cy="3133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287C17-D2CE-D437-6DB9-2FDE6B88B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85" y="1307893"/>
            <a:ext cx="72961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3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Microsoft Office PowerPoint</Application>
  <PresentationFormat>Widescreen</PresentationFormat>
  <Paragraphs>240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1: Nox.Type Simple     UI Components</vt:lpstr>
      <vt:lpstr>Nox.Types.Area</vt:lpstr>
      <vt:lpstr>Nox.Types.AutoNumber</vt:lpstr>
      <vt:lpstr>Nox.Types.SingleSwitch:Boolean</vt:lpstr>
      <vt:lpstr>Nox.Types.Checkbox:Boolean</vt:lpstr>
      <vt:lpstr>Nox.Types.Color or Nox.Types.Colour </vt:lpstr>
      <vt:lpstr>Nox.Types.CurrencyCode</vt:lpstr>
      <vt:lpstr>Nox.Types.CurrencyNumber</vt:lpstr>
      <vt:lpstr>Nox.Types.Date</vt:lpstr>
      <vt:lpstr>Nox.Types.Time</vt:lpstr>
      <vt:lpstr>Nox.Types.Distance or Nox.Types.Length</vt:lpstr>
      <vt:lpstr>Nox.Types.Email</vt:lpstr>
      <vt:lpstr>Nox.Types.EncryptedText</vt:lpstr>
      <vt:lpstr>Nox.Types.Formula</vt:lpstr>
      <vt:lpstr>Nox.Types.Guid (Nuid)</vt:lpstr>
      <vt:lpstr>Nox.Types.HashedText or Nox.Types.Password</vt:lpstr>
      <vt:lpstr>Nox.Types.Html</vt:lpstr>
      <vt:lpstr>Nox.Types.InternetDomain or Nox.Types.Uri or Nox.Types.Url</vt:lpstr>
      <vt:lpstr>Nox.Types.IpAddress</vt:lpstr>
      <vt:lpstr>Nox.Types.Json</vt:lpstr>
      <vt:lpstr>Nox.Types.JwtToken</vt:lpstr>
      <vt:lpstr>Nox.Types.MacAddress</vt:lpstr>
      <vt:lpstr>Nox.Types.Markdown</vt:lpstr>
      <vt:lpstr>Nox.Types.Number</vt:lpstr>
      <vt:lpstr>Nox.Types.Percentage</vt:lpstr>
      <vt:lpstr>Nox.Types.Temperature</vt:lpstr>
      <vt:lpstr>Nox.Types.Text</vt:lpstr>
      <vt:lpstr>Nox.Types.MultilineText:Text</vt:lpstr>
      <vt:lpstr>Nox.Types.User</vt:lpstr>
      <vt:lpstr>Nox.Types.Weight</vt:lpstr>
      <vt:lpstr>Nox.Types.Yaml</vt:lpstr>
      <vt:lpstr>2: Nox.Type Complex      UI Components </vt:lpstr>
      <vt:lpstr>Nox.Type.ValueSwitch: Nox.Types.Array&lt;Ref,Description&gt;</vt:lpstr>
      <vt:lpstr>Nox.Type.RadioGroup: Nox.Types.Array&lt;Ref,Description&gt;</vt:lpstr>
      <vt:lpstr>Nox.Type.CollectionSelect: Nox.Types.Array&lt;Ref,Description&gt;</vt:lpstr>
      <vt:lpstr>Nox.Type.CollectionMultiSelect: Nox.Types.Array&lt;Ref,Description&gt;</vt:lpstr>
      <vt:lpstr>3: Nox.Type Compound      UI Components </vt:lpstr>
      <vt:lpstr>Nox.Types.Area2D:Area</vt:lpstr>
      <vt:lpstr>Nox.Types.CountryCode2 or Nox.Types.CountryCode3 or Nox.Types.CountryNumber</vt:lpstr>
      <vt:lpstr>Nox.Types.Culture or Nox.Types.Language</vt:lpstr>
      <vt:lpstr>Nox.Types.DateTimeDuration or Nox.Types.DateTimeRange</vt:lpstr>
      <vt:lpstr>Nox.Types.DateTimeDuration</vt:lpstr>
      <vt:lpstr>Nox.Types.DateTimeSchedule</vt:lpstr>
      <vt:lpstr>Nox.Types.Entity</vt:lpstr>
      <vt:lpstr>Nox.Types.File or Nox.Types.Image or Nox.Types.ImageJpg or Nox.Types.ImagePng or Nox.Types.ImageSvg</vt:lpstr>
      <vt:lpstr>Nox.Types.LatLong</vt:lpstr>
      <vt:lpstr>Nox.Types.Money</vt:lpstr>
      <vt:lpstr>Nox.Types.PhoneNumber</vt:lpstr>
      <vt:lpstr>Nox.Types.StreetAddress</vt:lpstr>
      <vt:lpstr>Nox.Types.SVGClosedPath</vt:lpstr>
      <vt:lpstr>Nox.Types.TranslatedText</vt:lpstr>
      <vt:lpstr>Nox.Types.Volume</vt:lpstr>
      <vt:lpstr>4: Command UI Components </vt:lpstr>
      <vt:lpstr>Nox.Types.Button</vt:lpstr>
      <vt:lpstr>Nox.Types.TextButton:Button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2023-06-23T13:00:54Z</dcterms:created>
  <dcterms:modified xsi:type="dcterms:W3CDTF">2023-06-23T13:01:09Z</dcterms:modified>
</cp:coreProperties>
</file>