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629" autoAdjust="0"/>
  </p:normalViewPr>
  <p:slideViewPr>
    <p:cSldViewPr>
      <p:cViewPr>
        <p:scale>
          <a:sx n="100" d="100"/>
          <a:sy n="100" d="100"/>
        </p:scale>
        <p:origin x="372" y="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88BAC-CFD8-4BAD-BCC4-0E46B32FFA00}" type="datetimeFigureOut">
              <a:rPr lang="fr-CH" smtClean="0"/>
              <a:t>17.01.2017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C73A9-4512-4C82-955B-820E2BE2E4F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63314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gner et arrondir un rectangle à un seul coin 10"/>
          <p:cNvSpPr/>
          <p:nvPr userDrawn="1"/>
        </p:nvSpPr>
        <p:spPr>
          <a:xfrm flipV="1">
            <a:off x="0" y="7112"/>
            <a:ext cx="9144000" cy="1405664"/>
          </a:xfrm>
          <a:prstGeom prst="snipRoundRect">
            <a:avLst>
              <a:gd name="adj1" fmla="val 21792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H" dirty="0"/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A5B8CA1-7108-4198-B209-7F806BEC791E}" type="datetimeFigureOut">
              <a:rPr lang="fr-CH" smtClean="0"/>
              <a:pPr/>
              <a:t>17.01.2017</a:t>
            </a:fld>
            <a:endParaRPr lang="fr-CH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fr-CH"/>
          </a:p>
        </p:txBody>
      </p:sp>
      <p:sp>
        <p:nvSpPr>
          <p:cNvPr id="1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5BF8877-9514-4A8E-AAF7-2C96B263F211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2535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8CA1-7108-4198-B209-7F806BEC791E}" type="datetimeFigureOut">
              <a:rPr lang="fr-CH" smtClean="0"/>
              <a:t>17.01.2017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8877-9514-4A8E-AAF7-2C96B263F21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4621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8CA1-7108-4198-B209-7F806BEC791E}" type="datetimeFigureOut">
              <a:rPr lang="fr-CH" smtClean="0"/>
              <a:t>17.01.2017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8877-9514-4A8E-AAF7-2C96B263F21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8519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8CA1-7108-4198-B209-7F806BEC791E}" type="datetimeFigureOut">
              <a:rPr lang="fr-CH" smtClean="0"/>
              <a:t>17.01.2017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8877-9514-4A8E-AAF7-2C96B263F21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0010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8CA1-7108-4198-B209-7F806BEC791E}" type="datetimeFigureOut">
              <a:rPr lang="fr-CH" smtClean="0"/>
              <a:t>17.01.2017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8877-9514-4A8E-AAF7-2C96B263F21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9312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8CA1-7108-4198-B209-7F806BEC791E}" type="datetimeFigureOut">
              <a:rPr lang="fr-CH" smtClean="0"/>
              <a:t>17.01.2017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8877-9514-4A8E-AAF7-2C96B263F21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0808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8CA1-7108-4198-B209-7F806BEC791E}" type="datetimeFigureOut">
              <a:rPr lang="fr-CH" smtClean="0"/>
              <a:t>17.01.2017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8877-9514-4A8E-AAF7-2C96B263F21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6760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8CA1-7108-4198-B209-7F806BEC791E}" type="datetimeFigureOut">
              <a:rPr lang="fr-CH" smtClean="0"/>
              <a:t>17.01.2017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8877-9514-4A8E-AAF7-2C96B263F21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5076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8CA1-7108-4198-B209-7F806BEC791E}" type="datetimeFigureOut">
              <a:rPr lang="fr-CH" smtClean="0"/>
              <a:t>17.01.2017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8877-9514-4A8E-AAF7-2C96B263F21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5606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8CA1-7108-4198-B209-7F806BEC791E}" type="datetimeFigureOut">
              <a:rPr lang="fr-CH" smtClean="0"/>
              <a:t>17.01.2017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8877-9514-4A8E-AAF7-2C96B263F21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6991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8CA1-7108-4198-B209-7F806BEC791E}" type="datetimeFigureOut">
              <a:rPr lang="fr-CH" smtClean="0"/>
              <a:t>17.01.2017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8877-9514-4A8E-AAF7-2C96B263F21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25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ndir un rectangle avec un coin du même côté 8"/>
          <p:cNvSpPr/>
          <p:nvPr userDrawn="1"/>
        </p:nvSpPr>
        <p:spPr>
          <a:xfrm>
            <a:off x="0" y="6237312"/>
            <a:ext cx="9144000" cy="62068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ogner et arrondir un rectangle à un seul coin 7"/>
          <p:cNvSpPr/>
          <p:nvPr userDrawn="1"/>
        </p:nvSpPr>
        <p:spPr>
          <a:xfrm flipV="1">
            <a:off x="0" y="7112"/>
            <a:ext cx="9144000" cy="1405664"/>
          </a:xfrm>
          <a:prstGeom prst="snipRoundRect">
            <a:avLst>
              <a:gd name="adj1" fmla="val 21792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95536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A5B8CA1-7108-4198-B209-7F806BEC791E}" type="datetimeFigureOut">
              <a:rPr lang="fr-CH" smtClean="0"/>
              <a:pPr/>
              <a:t>17.01.2017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5BF8877-9514-4A8E-AAF7-2C96B263F211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724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7300" spc="600" dirty="0" err="1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Rio Grande" pitchFamily="2" charset="0"/>
                <a:ea typeface="Adobe Myungjo Std M" pitchFamily="18" charset="-128"/>
                <a:cs typeface="Adobe Arabic" pitchFamily="18" charset="-78"/>
              </a:rPr>
              <a:t>Pacman</a:t>
            </a:r>
            <a:endParaRPr lang="fr-CH" spc="600" dirty="0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Rio Grande" pitchFamily="2" charset="0"/>
              <a:ea typeface="Adobe Myungjo Std M" pitchFamily="18" charset="-128"/>
              <a:cs typeface="Adobe Arabic" pitchFamily="18" charset="-7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03648" y="1772816"/>
            <a:ext cx="6491064" cy="4032448"/>
          </a:xfrm>
        </p:spPr>
        <p:txBody>
          <a:bodyPr>
            <a:normAutofit/>
          </a:bodyPr>
          <a:lstStyle/>
          <a:p>
            <a:r>
              <a:rPr lang="fr-FR" sz="3600" i="1" u="sng" dirty="0">
                <a:latin typeface="Adobe Caslon Pro Bold" pitchFamily="18" charset="0"/>
              </a:rPr>
              <a:t>Table des matières</a:t>
            </a:r>
            <a:r>
              <a:rPr lang="fr-FR" dirty="0">
                <a:latin typeface="Adobe Caslon Pro Bold" pitchFamily="18" charset="0"/>
              </a:rPr>
              <a:t>:</a:t>
            </a:r>
          </a:p>
          <a:p>
            <a:endParaRPr lang="fr-FR" dirty="0">
              <a:latin typeface="Adobe Caslon Pro Bold" pitchFamily="18" charset="0"/>
            </a:endParaRPr>
          </a:p>
          <a:p>
            <a:pPr marL="1793875" lvl="3" indent="-541338"/>
            <a:r>
              <a:rPr lang="fr-FR" sz="3200" dirty="0">
                <a:latin typeface="Adobe Caslon Pro Bold" pitchFamily="18" charset="0"/>
              </a:rPr>
              <a:t>Pourquoi </a:t>
            </a:r>
            <a:r>
              <a:rPr lang="fr-FR" sz="3200" dirty="0" err="1">
                <a:latin typeface="Adobe Caslon Pro Bold" pitchFamily="18" charset="0"/>
              </a:rPr>
              <a:t>Pacman</a:t>
            </a:r>
            <a:r>
              <a:rPr lang="fr-FR" sz="3200" dirty="0">
                <a:latin typeface="Adobe Caslon Pro Bold" pitchFamily="18" charset="0"/>
              </a:rPr>
              <a:t>?</a:t>
            </a:r>
          </a:p>
          <a:p>
            <a:pPr marL="1793875" lvl="3" indent="-541338"/>
            <a:r>
              <a:rPr lang="fr-FR" sz="3200" dirty="0">
                <a:latin typeface="Adobe Caslon Pro Bold" pitchFamily="18" charset="0"/>
              </a:rPr>
              <a:t>Difficultés</a:t>
            </a:r>
          </a:p>
          <a:p>
            <a:pPr marL="1793875" lvl="3" indent="-541338"/>
            <a:r>
              <a:rPr lang="fr-FR" sz="3200" dirty="0">
                <a:latin typeface="Adobe Caslon Pro Bold" pitchFamily="18" charset="0"/>
              </a:rPr>
              <a:t>Tutoriel (avec bonus)</a:t>
            </a:r>
          </a:p>
          <a:p>
            <a:pPr marL="1793875" lvl="3" indent="-541338"/>
            <a:r>
              <a:rPr lang="fr-FR" sz="3200" dirty="0">
                <a:latin typeface="Adobe Caslon Pro Bold" pitchFamily="18" charset="0"/>
              </a:rPr>
              <a:t>Questions</a:t>
            </a:r>
            <a:endParaRPr lang="fr-CH" sz="3200" dirty="0">
              <a:latin typeface="Adobe Caslon Pro Bold" pitchFamily="18" charset="0"/>
            </a:endParaRPr>
          </a:p>
        </p:txBody>
      </p:sp>
      <p:pic>
        <p:nvPicPr>
          <p:cNvPr id="5" name="Graphique 4" descr="Papi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7984" y="6272836"/>
            <a:ext cx="532150" cy="532150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A4B4-3191-43E5-B0EC-C71338598CC5}" type="datetime1">
              <a:rPr lang="fr-CH" smtClean="0"/>
              <a:t>17.01.2017</a:t>
            </a:fld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4487652" y="6356350"/>
            <a:ext cx="323056" cy="365125"/>
          </a:xfrm>
        </p:spPr>
        <p:txBody>
          <a:bodyPr/>
          <a:lstStyle/>
          <a:p>
            <a:fld id="{75BF8877-9514-4A8E-AAF7-2C96B263F211}" type="slidenum">
              <a:rPr lang="fr-CH" smtClean="0"/>
              <a:t>1</a:t>
            </a:fld>
            <a:endParaRPr lang="fr-CH" dirty="0"/>
          </a:p>
        </p:txBody>
      </p:sp>
      <p:sp>
        <p:nvSpPr>
          <p:cNvPr id="8" name="Espace réservé de la date 5"/>
          <p:cNvSpPr txBox="1">
            <a:spLocks/>
          </p:cNvSpPr>
          <p:nvPr/>
        </p:nvSpPr>
        <p:spPr>
          <a:xfrm>
            <a:off x="8196551" y="6356349"/>
            <a:ext cx="8571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/>
              <a:t>Projet C#</a:t>
            </a:r>
          </a:p>
        </p:txBody>
      </p:sp>
    </p:spTree>
    <p:extLst>
      <p:ext uri="{BB962C8B-B14F-4D97-AF65-F5344CB8AC3E}">
        <p14:creationId xmlns:p14="http://schemas.microsoft.com/office/powerpoint/2010/main" val="2292640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6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6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i="1" dirty="0">
                <a:effectLst>
                  <a:outerShdw blurRad="60007" dist="444500" dir="1458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dobe Caslon Pro Bold" pitchFamily="18" charset="0"/>
              </a:rPr>
              <a:t>Pourquoi </a:t>
            </a:r>
            <a:r>
              <a:rPr lang="fr-FR" sz="6600" i="1" dirty="0" err="1">
                <a:effectLst>
                  <a:outerShdw blurRad="60007" dist="444500" dir="1458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dobe Caslon Pro Bold" pitchFamily="18" charset="0"/>
              </a:rPr>
              <a:t>Pacman</a:t>
            </a:r>
            <a:r>
              <a:rPr lang="fr-FR" sz="6600" i="1" dirty="0">
                <a:effectLst>
                  <a:outerShdw blurRad="60007" dist="444500" dir="1458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dobe Caslon Pro Bold" pitchFamily="18" charset="0"/>
              </a:rPr>
              <a:t>?</a:t>
            </a:r>
            <a:endParaRPr lang="fr-CH" sz="6600" i="1" dirty="0">
              <a:effectLst>
                <a:outerShdw blurRad="60007" dist="444500" dir="14580000" sy="30000" kx="-1800000" algn="bl" rotWithShape="0">
                  <a:prstClr val="black">
                    <a:alpha val="32000"/>
                  </a:prstClr>
                </a:outerShdw>
              </a:effectLst>
              <a:latin typeface="Adobe Caslon Pro Bold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45395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dirty="0">
                <a:latin typeface="Adobe Caslon Pro Bold" pitchFamily="18" charset="0"/>
              </a:rPr>
              <a:t>Car ce jeu contenait un peu de toutes les demandes pour ce projet.</a:t>
            </a:r>
          </a:p>
          <a:p>
            <a:pPr marL="0" indent="0">
              <a:buNone/>
            </a:pPr>
            <a:endParaRPr lang="fr-FR" dirty="0">
              <a:latin typeface="Adobe Caslon Pro Bold" pitchFamily="18" charset="0"/>
            </a:endParaRPr>
          </a:p>
          <a:p>
            <a:pPr marL="1339850" indent="-620713">
              <a:buNone/>
            </a:pPr>
            <a:r>
              <a:rPr lang="fr-FR" dirty="0">
                <a:latin typeface="Adobe Caslon Pro Bold" pitchFamily="18" charset="0"/>
              </a:rPr>
              <a:t>-	Base de données.</a:t>
            </a:r>
          </a:p>
          <a:p>
            <a:pPr marL="1339850" indent="-620713">
              <a:buNone/>
            </a:pPr>
            <a:r>
              <a:rPr lang="fr-FR" dirty="0">
                <a:latin typeface="Adobe Caslon Pro Bold" pitchFamily="18" charset="0"/>
              </a:rPr>
              <a:t>-	Partie métier.</a:t>
            </a:r>
          </a:p>
          <a:p>
            <a:pPr marL="1339850" indent="-620713">
              <a:buNone/>
            </a:pPr>
            <a:r>
              <a:rPr lang="fr-FR" dirty="0">
                <a:latin typeface="Adobe Caslon Pro Bold" pitchFamily="18" charset="0"/>
              </a:rPr>
              <a:t>-	Partie Graphique.</a:t>
            </a:r>
          </a:p>
          <a:p>
            <a:pPr marL="1339850" indent="-620713">
              <a:buNone/>
            </a:pPr>
            <a:r>
              <a:rPr lang="fr-FR" dirty="0">
                <a:latin typeface="Adobe Caslon Pro Bold" pitchFamily="18" charset="0"/>
              </a:rPr>
              <a:t>-	Le fait de pouvoir travailler séparément</a:t>
            </a:r>
            <a:endParaRPr lang="fr-CH" dirty="0">
              <a:latin typeface="Adobe Caslon Pro Bold" pitchFamily="18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E3C7-4AB6-49D6-92A4-293BEEC1B1F6}" type="datetime1">
              <a:rPr lang="fr-CH" smtClean="0"/>
              <a:t>17.01.2017</a:t>
            </a:fld>
            <a:endParaRPr lang="fr-CH"/>
          </a:p>
        </p:txBody>
      </p:sp>
      <p:sp>
        <p:nvSpPr>
          <p:cNvPr id="10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4487652" y="6356350"/>
            <a:ext cx="323056" cy="365125"/>
          </a:xfrm>
        </p:spPr>
        <p:txBody>
          <a:bodyPr/>
          <a:lstStyle/>
          <a:p>
            <a:fld id="{75BF8877-9514-4A8E-AAF7-2C96B263F211}" type="slidenum">
              <a:rPr lang="fr-CH" smtClean="0"/>
              <a:t>2</a:t>
            </a:fld>
            <a:endParaRPr lang="fr-CH" dirty="0"/>
          </a:p>
        </p:txBody>
      </p:sp>
      <p:sp>
        <p:nvSpPr>
          <p:cNvPr id="11" name="Espace réservé de la date 5"/>
          <p:cNvSpPr txBox="1">
            <a:spLocks/>
          </p:cNvSpPr>
          <p:nvPr/>
        </p:nvSpPr>
        <p:spPr>
          <a:xfrm>
            <a:off x="8196551" y="6356349"/>
            <a:ext cx="8571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/>
              <a:t>Projet C#</a:t>
            </a:r>
          </a:p>
        </p:txBody>
      </p:sp>
      <p:pic>
        <p:nvPicPr>
          <p:cNvPr id="12" name="Graphique 11" descr="Papi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7984" y="6272836"/>
            <a:ext cx="532150" cy="53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954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i="1" dirty="0">
                <a:effectLst>
                  <a:outerShdw blurRad="60007" dist="444500" dir="1458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dobe Caslon Pro Bold" pitchFamily="18" charset="0"/>
              </a:rPr>
              <a:t>Difficultés</a:t>
            </a:r>
            <a:endParaRPr lang="fr-CH" sz="6600" i="1" dirty="0">
              <a:effectLst>
                <a:outerShdw blurRad="60007" dist="444500" dir="14580000" sy="30000" kx="-1800000" algn="bl" rotWithShape="0">
                  <a:prstClr val="black">
                    <a:alpha val="32000"/>
                  </a:prstClr>
                </a:outerShdw>
              </a:effectLst>
              <a:latin typeface="Adobe Caslon Pro Bold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75656" y="2060848"/>
            <a:ext cx="6552728" cy="3417243"/>
          </a:xfrm>
        </p:spPr>
        <p:txBody>
          <a:bodyPr>
            <a:normAutofit lnSpcReduction="10000"/>
          </a:bodyPr>
          <a:lstStyle/>
          <a:p>
            <a:pPr>
              <a:spcAft>
                <a:spcPts val="300"/>
              </a:spcAft>
            </a:pPr>
            <a:r>
              <a:rPr lang="fr-FR" dirty="0">
                <a:latin typeface="Adobe Caslon Pro Bold" pitchFamily="18" charset="0"/>
              </a:rPr>
              <a:t>Base de données</a:t>
            </a:r>
          </a:p>
          <a:p>
            <a:pPr>
              <a:spcAft>
                <a:spcPts val="300"/>
              </a:spcAft>
            </a:pPr>
            <a:r>
              <a:rPr lang="fr-FR" dirty="0">
                <a:latin typeface="Adobe Caslon Pro Bold" pitchFamily="18" charset="0"/>
              </a:rPr>
              <a:t>Picture box indexé</a:t>
            </a:r>
          </a:p>
          <a:p>
            <a:pPr>
              <a:spcAft>
                <a:spcPts val="300"/>
              </a:spcAft>
            </a:pPr>
            <a:r>
              <a:rPr lang="fr-FR" dirty="0">
                <a:latin typeface="Adobe Caslon Pro Bold" pitchFamily="18" charset="0"/>
              </a:rPr>
              <a:t>Coder les fantômes</a:t>
            </a:r>
          </a:p>
          <a:p>
            <a:pPr>
              <a:spcAft>
                <a:spcPts val="300"/>
              </a:spcAft>
            </a:pPr>
            <a:r>
              <a:rPr lang="fr-FR" dirty="0">
                <a:latin typeface="Adobe Caslon Pro Bold" pitchFamily="18" charset="0"/>
              </a:rPr>
              <a:t>Git</a:t>
            </a:r>
          </a:p>
          <a:p>
            <a:pPr>
              <a:spcAft>
                <a:spcPts val="300"/>
              </a:spcAft>
            </a:pPr>
            <a:r>
              <a:rPr lang="fr-FR" dirty="0">
                <a:latin typeface="Adobe Caslon Pro Bold" pitchFamily="18" charset="0"/>
              </a:rPr>
              <a:t>Lire les </a:t>
            </a:r>
            <a:r>
              <a:rPr lang="fr-FR" dirty="0" err="1">
                <a:latin typeface="Adobe Caslon Pro Bold" pitchFamily="18" charset="0"/>
              </a:rPr>
              <a:t>maps</a:t>
            </a:r>
            <a:r>
              <a:rPr lang="fr-FR" dirty="0">
                <a:latin typeface="Adobe Caslon Pro Bold" pitchFamily="18" charset="0"/>
              </a:rPr>
              <a:t> via un fichier externe</a:t>
            </a:r>
            <a:endParaRPr lang="fr-CH" dirty="0">
              <a:latin typeface="Adobe Caslon Pro Bold" pitchFamily="18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3437-F9F2-48F1-AA4C-2CFD47EE04FF}" type="datetime1">
              <a:rPr lang="fr-CH" smtClean="0"/>
              <a:t>17.01.2017</a:t>
            </a:fld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4487652" y="6356350"/>
            <a:ext cx="323056" cy="365125"/>
          </a:xfrm>
        </p:spPr>
        <p:txBody>
          <a:bodyPr/>
          <a:lstStyle/>
          <a:p>
            <a:fld id="{75BF8877-9514-4A8E-AAF7-2C96B263F211}" type="slidenum">
              <a:rPr lang="fr-CH" smtClean="0"/>
              <a:t>3</a:t>
            </a:fld>
            <a:endParaRPr lang="fr-CH" dirty="0"/>
          </a:p>
        </p:txBody>
      </p:sp>
      <p:sp>
        <p:nvSpPr>
          <p:cNvPr id="8" name="Espace réservé de la date 5"/>
          <p:cNvSpPr txBox="1">
            <a:spLocks/>
          </p:cNvSpPr>
          <p:nvPr/>
        </p:nvSpPr>
        <p:spPr>
          <a:xfrm>
            <a:off x="8196551" y="6356349"/>
            <a:ext cx="8571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/>
              <a:t>Projet C#</a:t>
            </a:r>
          </a:p>
        </p:txBody>
      </p:sp>
      <p:pic>
        <p:nvPicPr>
          <p:cNvPr id="9" name="Graphique 8" descr="Papi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7984" y="6272836"/>
            <a:ext cx="532150" cy="53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1062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i="1" dirty="0">
                <a:effectLst>
                  <a:outerShdw blurRad="60007" dist="444500" dir="1458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dobe Caslon Pro Bold" pitchFamily="18" charset="0"/>
              </a:rPr>
              <a:t>Tutoriel</a:t>
            </a:r>
            <a:endParaRPr lang="fr-CH" sz="6600" i="1" dirty="0">
              <a:effectLst>
                <a:outerShdw blurRad="60007" dist="444500" dir="14580000" sy="30000" kx="-1800000" algn="bl" rotWithShape="0">
                  <a:prstClr val="black">
                    <a:alpha val="32000"/>
                  </a:prstClr>
                </a:outerShdw>
              </a:effectLst>
              <a:latin typeface="Adobe Caslon Pro Bold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988840"/>
            <a:ext cx="8291264" cy="4137323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fr-FR" dirty="0">
                <a:latin typeface="Adobe Caslon Pro Bold" pitchFamily="18" charset="0"/>
              </a:rPr>
              <a:t>Mini explication de </a:t>
            </a:r>
            <a:r>
              <a:rPr lang="fr-FR" dirty="0" err="1">
                <a:latin typeface="Adobe Caslon Pro Bold" pitchFamily="18" charset="0"/>
              </a:rPr>
              <a:t>Pacman</a:t>
            </a:r>
            <a:r>
              <a:rPr lang="fr-FR" dirty="0">
                <a:latin typeface="Adobe Caslon Pro Bold" pitchFamily="18" charset="0"/>
              </a:rPr>
              <a:t>:</a:t>
            </a:r>
            <a:endParaRPr lang="fr-CH" dirty="0">
              <a:latin typeface="Adobe Caslon Pro Bold" pitchFamily="18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7C6F-D00C-417B-A7FD-3D6FB09FEA4D}" type="datetime1">
              <a:rPr lang="fr-CH" smtClean="0"/>
              <a:t>17.01.2017</a:t>
            </a:fld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4487652" y="6356350"/>
            <a:ext cx="323056" cy="365125"/>
          </a:xfrm>
        </p:spPr>
        <p:txBody>
          <a:bodyPr/>
          <a:lstStyle/>
          <a:p>
            <a:fld id="{75BF8877-9514-4A8E-AAF7-2C96B263F211}" type="slidenum">
              <a:rPr lang="fr-CH" smtClean="0"/>
              <a:t>4</a:t>
            </a:fld>
            <a:endParaRPr lang="fr-CH" dirty="0"/>
          </a:p>
        </p:txBody>
      </p:sp>
      <p:sp>
        <p:nvSpPr>
          <p:cNvPr id="8" name="Espace réservé de la date 5"/>
          <p:cNvSpPr txBox="1">
            <a:spLocks/>
          </p:cNvSpPr>
          <p:nvPr/>
        </p:nvSpPr>
        <p:spPr>
          <a:xfrm>
            <a:off x="8196551" y="6356349"/>
            <a:ext cx="8571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/>
              <a:t>Projet C#</a:t>
            </a:r>
          </a:p>
        </p:txBody>
      </p:sp>
      <p:pic>
        <p:nvPicPr>
          <p:cNvPr id="9" name="Graphique 8" descr="Papi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7984" y="6272836"/>
            <a:ext cx="532150" cy="53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390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i="1" dirty="0">
                <a:effectLst>
                  <a:outerShdw blurRad="60007" dist="444500" dir="1458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dobe Caslon Pro Bold" pitchFamily="18" charset="0"/>
              </a:rPr>
              <a:t>Essayez le jeu =)</a:t>
            </a:r>
            <a:endParaRPr lang="fr-CH" sz="6600" i="1" dirty="0">
              <a:effectLst>
                <a:outerShdw blurRad="60007" dist="444500" dir="14580000" sy="30000" kx="-1800000" algn="bl" rotWithShape="0">
                  <a:prstClr val="black">
                    <a:alpha val="32000"/>
                  </a:prstClr>
                </a:outerShdw>
              </a:effectLst>
              <a:latin typeface="Adobe Caslon Pro Bold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4679" y="2332037"/>
            <a:ext cx="8229600" cy="2753147"/>
          </a:xfrm>
        </p:spPr>
        <p:txBody>
          <a:bodyPr>
            <a:normAutofit/>
          </a:bodyPr>
          <a:lstStyle/>
          <a:p>
            <a:r>
              <a:rPr lang="fr-CH" dirty="0">
                <a:latin typeface="Adobe Caslon Pro Bold" pitchFamily="18" charset="0"/>
              </a:rPr>
              <a:t>K:\SI-CMI2a\Divers\progs_c#\Pacman Installer.exe</a:t>
            </a:r>
          </a:p>
          <a:p>
            <a:endParaRPr lang="fr-FR" dirty="0">
              <a:latin typeface="Adobe Caslon Pro Bold" pitchFamily="18" charset="0"/>
            </a:endParaRPr>
          </a:p>
          <a:p>
            <a:r>
              <a:rPr lang="fr-FR" dirty="0">
                <a:latin typeface="Adobe Caslon Pro Bold" pitchFamily="18" charset="0"/>
              </a:rPr>
              <a:t>Bonne chance =)</a:t>
            </a:r>
            <a:endParaRPr lang="fr-CH" dirty="0">
              <a:latin typeface="Adobe Caslon Pro Bold" pitchFamily="18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A5141-3614-4201-BA51-70FF67D4A3ED}" type="datetime1">
              <a:rPr lang="fr-CH" smtClean="0"/>
              <a:t>17.01.2017</a:t>
            </a:fld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4487652" y="6356350"/>
            <a:ext cx="323056" cy="365125"/>
          </a:xfrm>
        </p:spPr>
        <p:txBody>
          <a:bodyPr/>
          <a:lstStyle/>
          <a:p>
            <a:fld id="{75BF8877-9514-4A8E-AAF7-2C96B263F211}" type="slidenum">
              <a:rPr lang="fr-CH" smtClean="0"/>
              <a:t>5</a:t>
            </a:fld>
            <a:endParaRPr lang="fr-CH" dirty="0"/>
          </a:p>
        </p:txBody>
      </p:sp>
      <p:sp>
        <p:nvSpPr>
          <p:cNvPr id="8" name="Espace réservé de la date 5"/>
          <p:cNvSpPr txBox="1">
            <a:spLocks/>
          </p:cNvSpPr>
          <p:nvPr/>
        </p:nvSpPr>
        <p:spPr>
          <a:xfrm>
            <a:off x="8196551" y="6356349"/>
            <a:ext cx="8571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/>
              <a:t>Projet C#</a:t>
            </a:r>
          </a:p>
        </p:txBody>
      </p:sp>
      <p:pic>
        <p:nvPicPr>
          <p:cNvPr id="9" name="Graphique 8" descr="Papi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7984" y="6272836"/>
            <a:ext cx="532150" cy="53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5245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103</Words>
  <Application>Microsoft Office PowerPoint</Application>
  <PresentationFormat>Affichage à l'écran (4:3)</PresentationFormat>
  <Paragraphs>41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Adobe Arabic</vt:lpstr>
      <vt:lpstr>Adobe Caslon Pro Bold</vt:lpstr>
      <vt:lpstr>Adobe Myungjo Std M</vt:lpstr>
      <vt:lpstr>Arial</vt:lpstr>
      <vt:lpstr>Calibri</vt:lpstr>
      <vt:lpstr>Rio Grande</vt:lpstr>
      <vt:lpstr>Thème Office</vt:lpstr>
      <vt:lpstr>Pacman</vt:lpstr>
      <vt:lpstr>Pourquoi Pacman?</vt:lpstr>
      <vt:lpstr>Difficultés</vt:lpstr>
      <vt:lpstr>Tutoriel</vt:lpstr>
      <vt:lpstr>Essayez le jeu =)</vt:lpstr>
    </vt:vector>
  </TitlesOfParts>
  <Company>CPNV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</dc:title>
  <dc:creator>VIEIRA-FERREIRA Diogo</dc:creator>
  <cp:lastModifiedBy>VIEIRA-FERREIRA Diogo</cp:lastModifiedBy>
  <cp:revision>12</cp:revision>
  <dcterms:created xsi:type="dcterms:W3CDTF">2017-01-17T10:17:08Z</dcterms:created>
  <dcterms:modified xsi:type="dcterms:W3CDTF">2017-01-17T21:10:26Z</dcterms:modified>
</cp:coreProperties>
</file>