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29" autoAdjust="0"/>
  </p:normalViewPr>
  <p:slideViewPr>
    <p:cSldViewPr>
      <p:cViewPr varScale="1">
        <p:scale>
          <a:sx n="107" d="100"/>
          <a:sy n="107" d="100"/>
        </p:scale>
        <p:origin x="-163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gner et arrondir un rectangle à un seul coin 10"/>
          <p:cNvSpPr/>
          <p:nvPr userDrawn="1"/>
        </p:nvSpPr>
        <p:spPr>
          <a:xfrm flipV="1">
            <a:off x="0" y="7112"/>
            <a:ext cx="9144000" cy="1405664"/>
          </a:xfrm>
          <a:prstGeom prst="snipRoundRect">
            <a:avLst>
              <a:gd name="adj1" fmla="val 21792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CH" dirty="0"/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A5B8CA1-7108-4198-B209-7F806BEC791E}" type="datetimeFigureOut">
              <a:rPr lang="fr-CH" smtClean="0"/>
              <a:pPr/>
              <a:t>17.01.2017</a:t>
            </a:fld>
            <a:endParaRPr lang="fr-CH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fr-CH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5BF8877-9514-4A8E-AAF7-2C96B263F211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2535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8CA1-7108-4198-B209-7F806BEC791E}" type="datetimeFigureOut">
              <a:rPr lang="fr-CH" smtClean="0"/>
              <a:t>17.01.2017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8877-9514-4A8E-AAF7-2C96B263F21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621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8CA1-7108-4198-B209-7F806BEC791E}" type="datetimeFigureOut">
              <a:rPr lang="fr-CH" smtClean="0"/>
              <a:t>17.01.2017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8877-9514-4A8E-AAF7-2C96B263F21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8519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8CA1-7108-4198-B209-7F806BEC791E}" type="datetimeFigureOut">
              <a:rPr lang="fr-CH" smtClean="0"/>
              <a:t>17.01.2017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8877-9514-4A8E-AAF7-2C96B263F21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0100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8CA1-7108-4198-B209-7F806BEC791E}" type="datetimeFigureOut">
              <a:rPr lang="fr-CH" smtClean="0"/>
              <a:t>17.01.2017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8877-9514-4A8E-AAF7-2C96B263F21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9312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8CA1-7108-4198-B209-7F806BEC791E}" type="datetimeFigureOut">
              <a:rPr lang="fr-CH" smtClean="0"/>
              <a:t>17.01.2017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8877-9514-4A8E-AAF7-2C96B263F21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0808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8CA1-7108-4198-B209-7F806BEC791E}" type="datetimeFigureOut">
              <a:rPr lang="fr-CH" smtClean="0"/>
              <a:t>17.01.2017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8877-9514-4A8E-AAF7-2C96B263F21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67605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8CA1-7108-4198-B209-7F806BEC791E}" type="datetimeFigureOut">
              <a:rPr lang="fr-CH" smtClean="0"/>
              <a:t>17.01.2017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8877-9514-4A8E-AAF7-2C96B263F21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076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8CA1-7108-4198-B209-7F806BEC791E}" type="datetimeFigureOut">
              <a:rPr lang="fr-CH" smtClean="0"/>
              <a:t>17.01.2017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8877-9514-4A8E-AAF7-2C96B263F21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606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8CA1-7108-4198-B209-7F806BEC791E}" type="datetimeFigureOut">
              <a:rPr lang="fr-CH" smtClean="0"/>
              <a:t>17.01.2017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8877-9514-4A8E-AAF7-2C96B263F21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991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8CA1-7108-4198-B209-7F806BEC791E}" type="datetimeFigureOut">
              <a:rPr lang="fr-CH" smtClean="0"/>
              <a:t>17.01.2017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8877-9514-4A8E-AAF7-2C96B263F21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25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ndir un rectangle avec un coin du même côté 8"/>
          <p:cNvSpPr/>
          <p:nvPr userDrawn="1"/>
        </p:nvSpPr>
        <p:spPr>
          <a:xfrm>
            <a:off x="0" y="6237312"/>
            <a:ext cx="9144000" cy="62068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ogner et arrondir un rectangle à un seul coin 7"/>
          <p:cNvSpPr/>
          <p:nvPr userDrawn="1"/>
        </p:nvSpPr>
        <p:spPr>
          <a:xfrm flipV="1">
            <a:off x="0" y="7112"/>
            <a:ext cx="9144000" cy="1405664"/>
          </a:xfrm>
          <a:prstGeom prst="snipRoundRect">
            <a:avLst>
              <a:gd name="adj1" fmla="val 21792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95536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A5B8CA1-7108-4198-B209-7F806BEC791E}" type="datetimeFigureOut">
              <a:rPr lang="fr-CH" smtClean="0"/>
              <a:pPr/>
              <a:t>17.01.2017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5BF8877-9514-4A8E-AAF7-2C96B263F211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724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7300" spc="600" dirty="0" err="1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Rio Grande" pitchFamily="2" charset="0"/>
                <a:ea typeface="Adobe Myungjo Std M" pitchFamily="18" charset="-128"/>
                <a:cs typeface="Adobe Arabic" pitchFamily="18" charset="-78"/>
              </a:rPr>
              <a:t>Pacman</a:t>
            </a:r>
            <a:endParaRPr lang="fr-CH" spc="600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Rio Grande" pitchFamily="2" charset="0"/>
              <a:ea typeface="Adobe Myungjo Std M" pitchFamily="18" charset="-128"/>
              <a:cs typeface="Adobe Arabic" pitchFamily="18" charset="-7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3648" y="1772816"/>
            <a:ext cx="6491064" cy="4032448"/>
          </a:xfrm>
        </p:spPr>
        <p:txBody>
          <a:bodyPr>
            <a:normAutofit/>
          </a:bodyPr>
          <a:lstStyle/>
          <a:p>
            <a:r>
              <a:rPr lang="fr-FR" sz="3600" i="1" u="sng" dirty="0" smtClean="0">
                <a:latin typeface="Adobe Caslon Pro Bold" pitchFamily="18" charset="0"/>
              </a:rPr>
              <a:t>Table des matières</a:t>
            </a:r>
            <a:r>
              <a:rPr lang="fr-FR" dirty="0" smtClean="0">
                <a:latin typeface="Adobe Caslon Pro Bold" pitchFamily="18" charset="0"/>
              </a:rPr>
              <a:t>:</a:t>
            </a:r>
          </a:p>
          <a:p>
            <a:endParaRPr lang="fr-FR" dirty="0" smtClean="0">
              <a:latin typeface="Adobe Caslon Pro Bold" pitchFamily="18" charset="0"/>
            </a:endParaRPr>
          </a:p>
          <a:p>
            <a:pPr marL="1793875" lvl="3" indent="-541338"/>
            <a:r>
              <a:rPr lang="fr-FR" sz="3200" dirty="0" smtClean="0">
                <a:latin typeface="Adobe Caslon Pro Bold" pitchFamily="18" charset="0"/>
              </a:rPr>
              <a:t>Pourquoi </a:t>
            </a:r>
            <a:r>
              <a:rPr lang="fr-FR" sz="3200" dirty="0" err="1" smtClean="0">
                <a:latin typeface="Adobe Caslon Pro Bold" pitchFamily="18" charset="0"/>
              </a:rPr>
              <a:t>Pacman</a:t>
            </a:r>
            <a:r>
              <a:rPr lang="fr-FR" sz="3200" dirty="0" smtClean="0">
                <a:latin typeface="Adobe Caslon Pro Bold" pitchFamily="18" charset="0"/>
              </a:rPr>
              <a:t>?</a:t>
            </a:r>
          </a:p>
          <a:p>
            <a:pPr marL="1793875" lvl="3" indent="-541338"/>
            <a:r>
              <a:rPr lang="fr-FR" sz="3200" dirty="0" smtClean="0">
                <a:latin typeface="Adobe Caslon Pro Bold" pitchFamily="18" charset="0"/>
              </a:rPr>
              <a:t>Difficultés</a:t>
            </a:r>
          </a:p>
          <a:p>
            <a:pPr marL="1793875" lvl="3" indent="-541338"/>
            <a:r>
              <a:rPr lang="fr-FR" sz="3200" dirty="0" smtClean="0">
                <a:latin typeface="Adobe Caslon Pro Bold" pitchFamily="18" charset="0"/>
              </a:rPr>
              <a:t>Tutoriel (avec bonus)</a:t>
            </a:r>
          </a:p>
          <a:p>
            <a:pPr marL="1793875" lvl="3" indent="-541338"/>
            <a:r>
              <a:rPr lang="fr-FR" sz="3200" dirty="0" smtClean="0">
                <a:latin typeface="Adobe Caslon Pro Bold" pitchFamily="18" charset="0"/>
              </a:rPr>
              <a:t>Questions</a:t>
            </a:r>
            <a:endParaRPr lang="fr-CH" sz="3200" dirty="0">
              <a:latin typeface="Adobe Caslon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6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i="1" dirty="0" smtClean="0">
                <a:effectLst>
                  <a:outerShdw blurRad="60007" dist="444500" dir="1458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dobe Caslon Pro Bold" pitchFamily="18" charset="0"/>
              </a:rPr>
              <a:t>Pourquoi </a:t>
            </a:r>
            <a:r>
              <a:rPr lang="fr-FR" sz="6600" i="1" dirty="0" err="1" smtClean="0">
                <a:effectLst>
                  <a:outerShdw blurRad="60007" dist="444500" dir="1458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dobe Caslon Pro Bold" pitchFamily="18" charset="0"/>
              </a:rPr>
              <a:t>Pacman</a:t>
            </a:r>
            <a:r>
              <a:rPr lang="fr-FR" sz="6600" i="1" dirty="0" smtClean="0">
                <a:effectLst>
                  <a:outerShdw blurRad="60007" dist="444500" dir="1458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dobe Caslon Pro Bold" pitchFamily="18" charset="0"/>
              </a:rPr>
              <a:t>?</a:t>
            </a:r>
            <a:endParaRPr lang="fr-CH" sz="6600" i="1" dirty="0">
              <a:effectLst>
                <a:outerShdw blurRad="60007" dist="444500" dir="14580000" sy="30000" kx="-1800000" algn="bl" rotWithShape="0">
                  <a:prstClr val="black">
                    <a:alpha val="32000"/>
                  </a:prstClr>
                </a:outerShdw>
              </a:effectLst>
              <a:latin typeface="Adobe Caslon Pro Bold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4539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>
                <a:latin typeface="Adobe Caslon Pro Bold" pitchFamily="18" charset="0"/>
              </a:rPr>
              <a:t>Car ce jeu contenait un peu de toutes les demandes pour ce projet.</a:t>
            </a:r>
          </a:p>
          <a:p>
            <a:pPr marL="0" indent="0">
              <a:buNone/>
            </a:pPr>
            <a:endParaRPr lang="fr-FR" dirty="0">
              <a:latin typeface="Adobe Caslon Pro Bold" pitchFamily="18" charset="0"/>
            </a:endParaRPr>
          </a:p>
          <a:p>
            <a:pPr marL="1339850" indent="-620713">
              <a:buNone/>
            </a:pPr>
            <a:r>
              <a:rPr lang="fr-FR" dirty="0">
                <a:latin typeface="Adobe Caslon Pro Bold" pitchFamily="18" charset="0"/>
              </a:rPr>
              <a:t>-	Base </a:t>
            </a:r>
            <a:r>
              <a:rPr lang="fr-FR" dirty="0">
                <a:latin typeface="Adobe Caslon Pro Bold" pitchFamily="18" charset="0"/>
              </a:rPr>
              <a:t>de</a:t>
            </a:r>
            <a:r>
              <a:rPr lang="fr-FR" dirty="0">
                <a:latin typeface="Adobe Caslon Pro Bold" pitchFamily="18" charset="0"/>
              </a:rPr>
              <a:t> données.</a:t>
            </a:r>
          </a:p>
          <a:p>
            <a:pPr marL="1339850" indent="-620713">
              <a:buNone/>
            </a:pPr>
            <a:r>
              <a:rPr lang="fr-FR" dirty="0">
                <a:latin typeface="Adobe Caslon Pro Bold" pitchFamily="18" charset="0"/>
              </a:rPr>
              <a:t>-	Partie métier.</a:t>
            </a:r>
          </a:p>
          <a:p>
            <a:pPr marL="1339850" indent="-620713">
              <a:buNone/>
            </a:pPr>
            <a:r>
              <a:rPr lang="fr-FR" dirty="0">
                <a:latin typeface="Adobe Caslon Pro Bold" pitchFamily="18" charset="0"/>
              </a:rPr>
              <a:t>-	Partie Graphique.</a:t>
            </a:r>
          </a:p>
          <a:p>
            <a:pPr marL="1339850" indent="-620713">
              <a:buNone/>
            </a:pPr>
            <a:r>
              <a:rPr lang="fr-FR" dirty="0">
                <a:latin typeface="Adobe Caslon Pro Bold" pitchFamily="18" charset="0"/>
              </a:rPr>
              <a:t>-	Le fait de pouvoir travailler séparément</a:t>
            </a:r>
            <a:endParaRPr lang="fr-CH" dirty="0">
              <a:latin typeface="Adobe Caslon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29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i="1" dirty="0">
                <a:effectLst>
                  <a:outerShdw blurRad="60007" dist="444500" dir="1458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dobe Caslon Pro Bold" pitchFamily="18" charset="0"/>
              </a:rPr>
              <a:t>Difficultés</a:t>
            </a:r>
            <a:endParaRPr lang="fr-CH" sz="6600" i="1" dirty="0">
              <a:effectLst>
                <a:outerShdw blurRad="60007" dist="444500" dir="14580000" sy="30000" kx="-1800000" algn="bl" rotWithShape="0">
                  <a:prstClr val="black">
                    <a:alpha val="32000"/>
                  </a:prstClr>
                </a:outerShdw>
              </a:effectLst>
              <a:latin typeface="Adobe Caslon Pro Bold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75656" y="2060848"/>
            <a:ext cx="6552728" cy="3417243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fr-FR" dirty="0">
                <a:latin typeface="Adobe Caslon Pro Bold" pitchFamily="18" charset="0"/>
              </a:rPr>
              <a:t>Base de données</a:t>
            </a:r>
          </a:p>
          <a:p>
            <a:pPr>
              <a:spcAft>
                <a:spcPts val="300"/>
              </a:spcAft>
            </a:pPr>
            <a:r>
              <a:rPr lang="fr-FR" dirty="0">
                <a:latin typeface="Adobe Caslon Pro Bold" pitchFamily="18" charset="0"/>
              </a:rPr>
              <a:t>Picture box indexé</a:t>
            </a:r>
          </a:p>
          <a:p>
            <a:pPr>
              <a:spcAft>
                <a:spcPts val="300"/>
              </a:spcAft>
            </a:pPr>
            <a:r>
              <a:rPr lang="fr-FR" dirty="0">
                <a:latin typeface="Adobe Caslon Pro Bold" pitchFamily="18" charset="0"/>
              </a:rPr>
              <a:t>Coder les fantômes</a:t>
            </a:r>
          </a:p>
          <a:p>
            <a:pPr>
              <a:spcAft>
                <a:spcPts val="300"/>
              </a:spcAft>
            </a:pPr>
            <a:r>
              <a:rPr lang="fr-FR" dirty="0">
                <a:latin typeface="Adobe Caslon Pro Bold" pitchFamily="18" charset="0"/>
              </a:rPr>
              <a:t>Git</a:t>
            </a:r>
          </a:p>
          <a:p>
            <a:pPr>
              <a:spcAft>
                <a:spcPts val="300"/>
              </a:spcAft>
            </a:pPr>
            <a:r>
              <a:rPr lang="fr-FR" dirty="0">
                <a:latin typeface="Adobe Caslon Pro Bold" pitchFamily="18" charset="0"/>
              </a:rPr>
              <a:t>Lire les </a:t>
            </a:r>
            <a:r>
              <a:rPr lang="fr-FR" dirty="0" err="1">
                <a:latin typeface="Adobe Caslon Pro Bold" pitchFamily="18" charset="0"/>
              </a:rPr>
              <a:t>maps</a:t>
            </a:r>
            <a:r>
              <a:rPr lang="fr-FR" dirty="0">
                <a:latin typeface="Adobe Caslon Pro Bold" pitchFamily="18" charset="0"/>
              </a:rPr>
              <a:t> via un fichier externe</a:t>
            </a:r>
            <a:endParaRPr lang="fr-CH" dirty="0">
              <a:latin typeface="Adobe Caslon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10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i="1" dirty="0">
                <a:effectLst>
                  <a:outerShdw blurRad="60007" dist="444500" dir="1458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dobe Caslon Pro Bold" pitchFamily="18" charset="0"/>
              </a:rPr>
              <a:t>Tutoriel</a:t>
            </a:r>
            <a:endParaRPr lang="fr-CH" sz="6600" i="1" dirty="0">
              <a:effectLst>
                <a:outerShdw blurRad="60007" dist="444500" dir="14580000" sy="30000" kx="-1800000" algn="bl" rotWithShape="0">
                  <a:prstClr val="black">
                    <a:alpha val="32000"/>
                  </a:prstClr>
                </a:outerShdw>
              </a:effectLst>
              <a:latin typeface="Adobe Caslon Pro Bold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988840"/>
            <a:ext cx="8291264" cy="4137323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fr-FR" dirty="0">
                <a:latin typeface="Adobe Caslon Pro Bold" pitchFamily="18" charset="0"/>
              </a:rPr>
              <a:t>Mini explication de </a:t>
            </a:r>
            <a:r>
              <a:rPr lang="fr-FR" dirty="0" err="1" smtClean="0">
                <a:latin typeface="Adobe Caslon Pro Bold" pitchFamily="18" charset="0"/>
              </a:rPr>
              <a:t>Pacman</a:t>
            </a:r>
            <a:r>
              <a:rPr lang="fr-FR" dirty="0">
                <a:latin typeface="Adobe Caslon Pro Bold" pitchFamily="18" charset="0"/>
              </a:rPr>
              <a:t>:</a:t>
            </a:r>
            <a:endParaRPr lang="fr-CH" dirty="0">
              <a:latin typeface="Adobe Caslon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83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i="1" dirty="0">
                <a:effectLst>
                  <a:outerShdw blurRad="60007" dist="444500" dir="1458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dobe Caslon Pro Bold" pitchFamily="18" charset="0"/>
              </a:rPr>
              <a:t>Essayez le jeu =)</a:t>
            </a:r>
            <a:endParaRPr lang="fr-CH" sz="6600" i="1" dirty="0">
              <a:effectLst>
                <a:outerShdw blurRad="60007" dist="444500" dir="14580000" sy="30000" kx="-1800000" algn="bl" rotWithShape="0">
                  <a:prstClr val="black">
                    <a:alpha val="32000"/>
                  </a:prstClr>
                </a:outerShdw>
              </a:effectLst>
              <a:latin typeface="Adobe Caslon Pro Bold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>
                <a:latin typeface="Adobe Caslon Pro Bold" pitchFamily="18" charset="0"/>
              </a:rPr>
              <a:t>K</a:t>
            </a:r>
            <a:r>
              <a:rPr lang="fr-CH" dirty="0">
                <a:latin typeface="Adobe Caslon Pro Bold" pitchFamily="18" charset="0"/>
              </a:rPr>
              <a:t>:\SI-CMI2a\Divers\progs_c</a:t>
            </a:r>
            <a:r>
              <a:rPr lang="fr-CH" dirty="0">
                <a:latin typeface="Adobe Caslon Pro Bold" pitchFamily="18" charset="0"/>
              </a:rPr>
              <a:t>#\</a:t>
            </a:r>
            <a:r>
              <a:rPr lang="fr-CH" dirty="0" smtClean="0">
                <a:latin typeface="Adobe Caslon Pro Bold" pitchFamily="18" charset="0"/>
              </a:rPr>
              <a:t>Pacman Installer.exe</a:t>
            </a:r>
            <a:endParaRPr lang="fr-CH" dirty="0">
              <a:latin typeface="Adobe Caslon Pro Bold" pitchFamily="18" charset="0"/>
            </a:endParaRPr>
          </a:p>
          <a:p>
            <a:endParaRPr lang="fr-FR" dirty="0">
              <a:latin typeface="Adobe Caslon Pro Bold" pitchFamily="18" charset="0"/>
            </a:endParaRPr>
          </a:p>
          <a:p>
            <a:r>
              <a:rPr lang="fr-FR" dirty="0">
                <a:latin typeface="Adobe Caslon Pro Bold" pitchFamily="18" charset="0"/>
              </a:rPr>
              <a:t>Bonne chance =)</a:t>
            </a:r>
            <a:endParaRPr lang="fr-CH" dirty="0">
              <a:latin typeface="Adobe Caslon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52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70</Words>
  <Application>Microsoft Office PowerPoint</Application>
  <PresentationFormat>Affichage à l'écran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Pacman</vt:lpstr>
      <vt:lpstr>Pourquoi Pacman?</vt:lpstr>
      <vt:lpstr>Difficultés</vt:lpstr>
      <vt:lpstr>Tutoriel</vt:lpstr>
      <vt:lpstr>Essayez le jeu =)</vt:lpstr>
    </vt:vector>
  </TitlesOfParts>
  <Company>CPNV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</dc:title>
  <dc:creator>VIEIRA-FERREIRA Diogo</dc:creator>
  <cp:lastModifiedBy>VIEIRA-FERREIRA Diogo</cp:lastModifiedBy>
  <cp:revision>7</cp:revision>
  <dcterms:created xsi:type="dcterms:W3CDTF">2017-01-17T10:17:08Z</dcterms:created>
  <dcterms:modified xsi:type="dcterms:W3CDTF">2017-01-17T11:19:49Z</dcterms:modified>
</cp:coreProperties>
</file>