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8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7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0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05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3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14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0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61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7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4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5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36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E77E4C-B646-4886-8028-E2858BEB2D3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B6ED30-BDDF-4DCD-A9AC-B93811538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76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DBD5E1-5C3A-C3FC-327C-0F719095DF3D}"/>
              </a:ext>
            </a:extLst>
          </p:cNvPr>
          <p:cNvSpPr txBox="1"/>
          <p:nvPr/>
        </p:nvSpPr>
        <p:spPr>
          <a:xfrm>
            <a:off x="240145" y="220187"/>
            <a:ext cx="8737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NUMBER GAME</a:t>
            </a:r>
          </a:p>
          <a:p>
            <a:r>
              <a:rPr lang="en-I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(OOPS AND BACKTRACKING)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34271-B5B8-B02C-8900-0BD9A3A0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28" y="2698172"/>
            <a:ext cx="3219694" cy="2477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876E3-E7EE-7036-25A6-FE9BE6C60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78" y="2698172"/>
            <a:ext cx="4877883" cy="24776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5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D5C39-0B58-3011-D6E0-14B59083B379}"/>
              </a:ext>
            </a:extLst>
          </p:cNvPr>
          <p:cNvSpPr txBox="1"/>
          <p:nvPr/>
        </p:nvSpPr>
        <p:spPr>
          <a:xfrm>
            <a:off x="2660072" y="129310"/>
            <a:ext cx="6373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Text Semibold" pitchFamily="2" charset="0"/>
              </a:rPr>
              <a:t>Game24Solver Class</a:t>
            </a:r>
          </a:p>
          <a:p>
            <a:endParaRPr lang="en-IN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Text Semibol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8603B-5336-BA9F-A13C-1D4105876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50" y="1422400"/>
            <a:ext cx="5789742" cy="4654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4E6A7C-C1B3-121A-C388-CDF86283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61" y="1864429"/>
            <a:ext cx="3877466" cy="22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6D9043-7ADF-03AB-A2AA-75BF54CD5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t="10790" r="5606" b="11481"/>
          <a:stretch/>
        </p:blipFill>
        <p:spPr>
          <a:xfrm>
            <a:off x="1427543" y="1226127"/>
            <a:ext cx="9336914" cy="4405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1DEA69-1B14-832D-1108-BA41FD9B17C6}"/>
              </a:ext>
            </a:extLst>
          </p:cNvPr>
          <p:cNvSpPr txBox="1"/>
          <p:nvPr/>
        </p:nvSpPr>
        <p:spPr>
          <a:xfrm>
            <a:off x="3162405" y="262547"/>
            <a:ext cx="6060103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7146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57B1D-9829-B176-5769-9815DEDFB91C}"/>
              </a:ext>
            </a:extLst>
          </p:cNvPr>
          <p:cNvSpPr txBox="1"/>
          <p:nvPr/>
        </p:nvSpPr>
        <p:spPr>
          <a:xfrm>
            <a:off x="2556164" y="106279"/>
            <a:ext cx="789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itka Text Semibold" pitchFamily="2" charset="0"/>
              </a:rPr>
              <a:t>Is Valid Solution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0285F-5DA7-E7D6-1280-02C36CC5A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637145"/>
            <a:ext cx="9356436" cy="249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0D2DB-0EF5-1526-29A0-D69A8AF52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2663633" cy="24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FE3409-7B65-E3F3-EE7C-5BCF75FC3564}"/>
              </a:ext>
            </a:extLst>
          </p:cNvPr>
          <p:cNvSpPr txBox="1"/>
          <p:nvPr/>
        </p:nvSpPr>
        <p:spPr>
          <a:xfrm>
            <a:off x="1281543" y="322311"/>
            <a:ext cx="5571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venir Next LT Pro" panose="020B0504020202020204" pitchFamily="34" charset="0"/>
              </a:rPr>
              <a:t> Solve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D469A-2D88-CB33-2426-B6F9AA2A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2" y="1245641"/>
            <a:ext cx="6985002" cy="4585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2D13A-B9B4-86E6-A2DE-837F0ED63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55" y="-322311"/>
            <a:ext cx="553714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D8FFE-9D2B-DE06-C819-363B8394B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218" y="4812259"/>
            <a:ext cx="3468782" cy="19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1CB831-B7C5-E3F6-E188-8302E406F4EF}"/>
              </a:ext>
            </a:extLst>
          </p:cNvPr>
          <p:cNvSpPr txBox="1"/>
          <p:nvPr/>
        </p:nvSpPr>
        <p:spPr>
          <a:xfrm>
            <a:off x="6915726" y="92363"/>
            <a:ext cx="5276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Initialize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0A5A5-8A24-E3A6-49A2-EB314D68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03" y="-64654"/>
            <a:ext cx="7147005" cy="6858000"/>
          </a:xfrm>
          <a:prstGeom prst="rect">
            <a:avLst/>
          </a:prstGeom>
        </p:spPr>
      </p:pic>
      <p:pic>
        <p:nvPicPr>
          <p:cNvPr id="1026" name="Picture 2" descr="Java - Chapter 15 | What is an Array | Array Class Java | Array in Java">
            <a:extLst>
              <a:ext uri="{FF2B5EF4-FFF2-40B4-BE49-F238E27FC236}">
                <a16:creationId xmlns:a16="http://schemas.microsoft.com/office/drawing/2014/main" id="{2EE00A4F-B0BA-097B-6E1D-E4EBAB17F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304"/>
          <a:stretch/>
        </p:blipFill>
        <p:spPr bwMode="auto">
          <a:xfrm>
            <a:off x="7295283" y="1454150"/>
            <a:ext cx="451715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08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38D0F-89F2-40AC-3928-40D944A83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54" y="0"/>
            <a:ext cx="75946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2B010-1FC1-B532-D972-43A3D141C586}"/>
              </a:ext>
            </a:extLst>
          </p:cNvPr>
          <p:cNvSpPr txBox="1"/>
          <p:nvPr/>
        </p:nvSpPr>
        <p:spPr>
          <a:xfrm>
            <a:off x="6096000" y="979051"/>
            <a:ext cx="53386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Main Function</a:t>
            </a:r>
          </a:p>
        </p:txBody>
      </p:sp>
      <p:pic>
        <p:nvPicPr>
          <p:cNvPr id="2050" name="Picture 2" descr="Thank You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DEC9A310-D012-7747-CD2C-B51F97F1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30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0891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22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Avenir Next LT Pro</vt:lpstr>
      <vt:lpstr>Century Gothic</vt:lpstr>
      <vt:lpstr>Sitka Text Semibold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GUPTA</dc:creator>
  <cp:lastModifiedBy>DINESH GUPTA</cp:lastModifiedBy>
  <cp:revision>4</cp:revision>
  <dcterms:created xsi:type="dcterms:W3CDTF">2023-12-01T05:20:26Z</dcterms:created>
  <dcterms:modified xsi:type="dcterms:W3CDTF">2023-12-10T10:45:20Z</dcterms:modified>
</cp:coreProperties>
</file>