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0"/>
  </p:notesMasterIdLst>
  <p:sldIdLst>
    <p:sldId id="259" r:id="rId5"/>
    <p:sldId id="257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968FE-AD3D-444F-B6A8-796D946DC3A6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2EAA-B504-4DE4-86AF-9234CC185A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98E66DD-51B1-4BF7-9539-DEA51BFAEFD8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6260-7573-4697-9E59-AA19A1D5C255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B049DE4-AD7B-432F-9E35-775F5F8CC6AD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04F4-028A-4A36-B306-1FBAFF258B24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569E6D-812C-4C70-BB51-98F32992DB43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10287DF-640A-4181-8B82-4913718EF244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74BE3E1-3173-4AB6-90EF-CE84B9FBD77E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D357-68ED-48AA-AC18-9CC27DEA9490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CC8BAEE-D0AF-4323-A024-1416F995B386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E0D4-CA65-4DD1-8546-2CC4E75B8B9D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19DEFE7-E1FA-4CA7-8A5A-F9AB210CE638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3FCC-785C-4EC4-B782-9133218B75DD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 dirty="0"/>
              <a:t>Travel Experts Project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D1D1-624A-4AF5-B57E-100CDFE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 dirty="0"/>
              <a:t>Anthony, Hamish, Jared, </a:t>
            </a:r>
            <a:r>
              <a:rPr lang="en-US" sz="2000" dirty="0" err="1"/>
              <a:t>Zoha</a:t>
            </a:r>
            <a:endParaRPr lang="en-US" sz="2000" dirty="0"/>
          </a:p>
          <a:p>
            <a:r>
              <a:rPr lang="en-US" sz="2000" dirty="0"/>
              <a:t>Aka The Brogrammers</a:t>
            </a:r>
          </a:p>
        </p:txBody>
      </p:sp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Two brand new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DA24-C5D0-44B5-9011-43E7FEA5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Windows Form Application</a:t>
            </a:r>
          </a:p>
          <a:p>
            <a:pPr lvl="1"/>
            <a:r>
              <a:rPr lang="en-US" dirty="0"/>
              <a:t>Enables employees to access, modify, add  and delete packages, products, and suppliers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Web Application</a:t>
            </a:r>
          </a:p>
          <a:p>
            <a:pPr lvl="1"/>
            <a:r>
              <a:rPr lang="en-US" dirty="0"/>
              <a:t>Enables clients to register, review their booking details, update their personal information and view their activities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9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Webform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DA24-C5D0-44B5-9011-43E7FEA5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Grants agents direct access to database</a:t>
            </a:r>
          </a:p>
          <a:p>
            <a:r>
              <a:rPr lang="en-US" dirty="0"/>
              <a:t>Update/modify packages</a:t>
            </a:r>
          </a:p>
          <a:p>
            <a:r>
              <a:rPr lang="en-US" dirty="0"/>
              <a:t>Add new packages</a:t>
            </a:r>
          </a:p>
          <a:p>
            <a:r>
              <a:rPr lang="en-US" dirty="0"/>
              <a:t>Delete unwanted packages</a:t>
            </a:r>
          </a:p>
          <a:p>
            <a:r>
              <a:rPr lang="en-US" dirty="0"/>
              <a:t>Can also do the above for Products and Suppliers 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3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7723-099C-4D86-9BD6-D710DAFE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C4CCB-EB48-4189-8F32-7AE46A83D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friendly</a:t>
            </a:r>
          </a:p>
          <a:p>
            <a:r>
              <a:rPr lang="en-US" dirty="0"/>
              <a:t>Easy to navigate through the site</a:t>
            </a:r>
          </a:p>
          <a:p>
            <a:r>
              <a:rPr lang="en-US" dirty="0"/>
              <a:t>View and edit your personal information</a:t>
            </a:r>
          </a:p>
          <a:p>
            <a:r>
              <a:rPr lang="en-US" dirty="0"/>
              <a:t>View your booking details</a:t>
            </a:r>
          </a:p>
          <a:p>
            <a:r>
              <a:rPr lang="en-US" dirty="0"/>
              <a:t>Secure password login and registration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0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CBA6-E244-47AF-BEA1-62A9B810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B589A-DCEE-4F11-9FBE-7011E5A36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3451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24716F-C831-4AC2-BB0A-5EC60E4671B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 design</Template>
  <TotalTime>0</TotalTime>
  <Words>110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Rockwell</vt:lpstr>
      <vt:lpstr>Wingdings</vt:lpstr>
      <vt:lpstr>Atlas</vt:lpstr>
      <vt:lpstr>Travel Experts Project II</vt:lpstr>
      <vt:lpstr>Two brand new applications</vt:lpstr>
      <vt:lpstr>Webform Application</vt:lpstr>
      <vt:lpstr>Web Application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2020-02-18T19:44:58Z</dcterms:created>
  <dcterms:modified xsi:type="dcterms:W3CDTF">2020-02-18T20:09:38Z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