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1\PycharmProjects\pythonProject3\Dana\results,%20knee%20angle%20+%20distance%20from%20floor.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PycharmProjects\pythonProject3\Dana\results,%20knee%20angle%20+%20distance%20from%20floo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PycharmProjects\pythonProject3\Dana\results,%20knee%20angle%20+%20distance%20from%20floo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1\PycharmProjects\pythonProject3\Dana\results,%20knee%20angle%20+%20distance%20from%20floo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1\PycharmProjects\pythonProject3\Dana\results,%20knee%20angle%20+%20distance%20from%20floo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1\PycharmProjects\pythonProject3\Dana\results,%20knee%20angle%20+%20distance%20from%20floo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1\PycharmProjects\pythonProject3\Dana\results,%20knee%20angle%20+%20distance%20from%20floor.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1\PycharmProjects\pythonProject3\Dana\results,%20knee%20angle%20+%20distance%20from%20floor.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Dana_Standing_Static</a:t>
            </a:r>
            <a:br>
              <a:rPr lang="en-US"/>
            </a:br>
            <a:r>
              <a:rPr lang="en-US"/>
              <a:t>angle</a:t>
            </a:r>
            <a:r>
              <a:rPr lang="en-US" baseline="0"/>
              <a:t> of the right elbow</a:t>
            </a:r>
            <a:br>
              <a:rPr lang="en-US" baseline="0"/>
            </a:br>
            <a:r>
              <a:rPr lang="en-US" baseline="0"/>
              <a:t>in 3d</a:t>
            </a:r>
            <a:endParaRPr lang="en-US"/>
          </a:p>
        </c:rich>
      </c:tx>
      <c:layout>
        <c:manualLayout>
          <c:xMode val="edge"/>
          <c:yMode val="edge"/>
          <c:x val="0.41774860977561407"/>
          <c:y val="3.42978521327865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Sheet1!$Y$9:$Y$10</c:f>
              <c:strCache>
                <c:ptCount val="2"/>
                <c:pt idx="0">
                  <c:v>C:\Python27\python.exe C:/Users/1/PycharmProjects/pythonProject3/DepthToXYZ.py</c:v>
                </c:pt>
                <c:pt idx="1">
                  <c:v>('Depth Scale is: ', 0.0010000000474974513)</c:v>
                </c:pt>
              </c:strCache>
            </c:strRef>
          </c:tx>
          <c:spPr>
            <a:ln w="19050" cap="rnd">
              <a:noFill/>
              <a:round/>
            </a:ln>
            <a:effectLst/>
          </c:spPr>
          <c:marker>
            <c:symbol val="circle"/>
            <c:size val="5"/>
            <c:spPr>
              <a:solidFill>
                <a:schemeClr val="accent1"/>
              </a:solidFill>
              <a:ln w="9525">
                <a:solidFill>
                  <a:schemeClr val="accent1"/>
                </a:solidFill>
              </a:ln>
              <a:effectLst/>
            </c:spPr>
          </c:marker>
          <c:yVal>
            <c:numRef>
              <c:f>Sheet1!$Y$11:$Y$424</c:f>
              <c:numCache>
                <c:formatCode>General</c:formatCode>
                <c:ptCount val="414"/>
                <c:pt idx="0">
                  <c:v>18.677784540099999</c:v>
                </c:pt>
                <c:pt idx="1">
                  <c:v>10.686119741000001</c:v>
                </c:pt>
                <c:pt idx="2">
                  <c:v>22.858557470400001</c:v>
                </c:pt>
                <c:pt idx="3">
                  <c:v>16.9440799592</c:v>
                </c:pt>
                <c:pt idx="4">
                  <c:v>25.0263631756</c:v>
                </c:pt>
                <c:pt idx="5">
                  <c:v>20.633214788299998</c:v>
                </c:pt>
                <c:pt idx="6">
                  <c:v>10.8304132545</c:v>
                </c:pt>
                <c:pt idx="7">
                  <c:v>1.76796297678</c:v>
                </c:pt>
                <c:pt idx="8">
                  <c:v>8.8881079734699995</c:v>
                </c:pt>
                <c:pt idx="9">
                  <c:v>17.453690516399998</c:v>
                </c:pt>
                <c:pt idx="10">
                  <c:v>10.4703915258</c:v>
                </c:pt>
                <c:pt idx="11">
                  <c:v>7.8659117266400003</c:v>
                </c:pt>
                <c:pt idx="12">
                  <c:v>9.3173937238499995</c:v>
                </c:pt>
                <c:pt idx="13">
                  <c:v>7.8447652864200004</c:v>
                </c:pt>
                <c:pt idx="14">
                  <c:v>8.0614635514399993</c:v>
                </c:pt>
                <c:pt idx="15">
                  <c:v>11.666340780400001</c:v>
                </c:pt>
                <c:pt idx="16">
                  <c:v>11.1751314079</c:v>
                </c:pt>
                <c:pt idx="17">
                  <c:v>11.4262472085</c:v>
                </c:pt>
                <c:pt idx="18">
                  <c:v>15.245750167600001</c:v>
                </c:pt>
                <c:pt idx="19">
                  <c:v>13.551728066200001</c:v>
                </c:pt>
                <c:pt idx="20">
                  <c:v>7.3586369723700003</c:v>
                </c:pt>
                <c:pt idx="21">
                  <c:v>11.7191061107</c:v>
                </c:pt>
                <c:pt idx="22">
                  <c:v>6.6833052469099998</c:v>
                </c:pt>
                <c:pt idx="23">
                  <c:v>11.6707173078</c:v>
                </c:pt>
                <c:pt idx="24">
                  <c:v>12.674487976</c:v>
                </c:pt>
                <c:pt idx="25">
                  <c:v>4.4325779290499998</c:v>
                </c:pt>
                <c:pt idx="26">
                  <c:v>2.77362562286</c:v>
                </c:pt>
                <c:pt idx="27">
                  <c:v>2.49751643403</c:v>
                </c:pt>
                <c:pt idx="28">
                  <c:v>10.190452223899999</c:v>
                </c:pt>
                <c:pt idx="29">
                  <c:v>21.069132723999999</c:v>
                </c:pt>
                <c:pt idx="30">
                  <c:v>8.4631987605599992</c:v>
                </c:pt>
                <c:pt idx="31">
                  <c:v>25.946728425100002</c:v>
                </c:pt>
                <c:pt idx="32">
                  <c:v>7.3380750697100003</c:v>
                </c:pt>
                <c:pt idx="33">
                  <c:v>11.342189872000001</c:v>
                </c:pt>
                <c:pt idx="34">
                  <c:v>0.976023770796</c:v>
                </c:pt>
                <c:pt idx="35">
                  <c:v>3.5303668741599998</c:v>
                </c:pt>
                <c:pt idx="36">
                  <c:v>8.0821151810600007</c:v>
                </c:pt>
                <c:pt idx="37">
                  <c:v>11.4533351613</c:v>
                </c:pt>
                <c:pt idx="38">
                  <c:v>13.0860818402</c:v>
                </c:pt>
                <c:pt idx="39">
                  <c:v>13.863035095300001</c:v>
                </c:pt>
                <c:pt idx="40">
                  <c:v>8.8984894370499994</c:v>
                </c:pt>
                <c:pt idx="41">
                  <c:v>10.2088832608</c:v>
                </c:pt>
                <c:pt idx="42">
                  <c:v>9.8709707345099993</c:v>
                </c:pt>
                <c:pt idx="43">
                  <c:v>12.198029825100001</c:v>
                </c:pt>
                <c:pt idx="44">
                  <c:v>8.2026309040900003</c:v>
                </c:pt>
                <c:pt idx="45">
                  <c:v>9.9166699800500009</c:v>
                </c:pt>
                <c:pt idx="46">
                  <c:v>21.405662992700002</c:v>
                </c:pt>
                <c:pt idx="47">
                  <c:v>11.5734590853</c:v>
                </c:pt>
                <c:pt idx="48">
                  <c:v>32.777793421299997</c:v>
                </c:pt>
                <c:pt idx="49">
                  <c:v>10.391797067200001</c:v>
                </c:pt>
                <c:pt idx="50">
                  <c:v>8.1155350490099991</c:v>
                </c:pt>
                <c:pt idx="51">
                  <c:v>26.700919880800001</c:v>
                </c:pt>
                <c:pt idx="52">
                  <c:v>25.593287781699999</c:v>
                </c:pt>
                <c:pt idx="53">
                  <c:v>5.3371711632899999</c:v>
                </c:pt>
                <c:pt idx="54">
                  <c:v>26.423967764899999</c:v>
                </c:pt>
                <c:pt idx="55">
                  <c:v>7.0964848738299997</c:v>
                </c:pt>
                <c:pt idx="56">
                  <c:v>7.7461693127000002</c:v>
                </c:pt>
                <c:pt idx="57">
                  <c:v>13.53642966</c:v>
                </c:pt>
                <c:pt idx="58">
                  <c:v>10.5370971412</c:v>
                </c:pt>
                <c:pt idx="59">
                  <c:v>6.4767231225700002</c:v>
                </c:pt>
                <c:pt idx="60">
                  <c:v>7.6388164626500004</c:v>
                </c:pt>
                <c:pt idx="61">
                  <c:v>33.1177096682</c:v>
                </c:pt>
                <c:pt idx="62">
                  <c:v>9.6881262563600004</c:v>
                </c:pt>
                <c:pt idx="63">
                  <c:v>8.2431644673199997</c:v>
                </c:pt>
                <c:pt idx="64">
                  <c:v>11.479833216899999</c:v>
                </c:pt>
                <c:pt idx="65">
                  <c:v>9.61443859237</c:v>
                </c:pt>
                <c:pt idx="66">
                  <c:v>8.4514828339299992</c:v>
                </c:pt>
                <c:pt idx="67">
                  <c:v>3.1404931298299998</c:v>
                </c:pt>
                <c:pt idx="68">
                  <c:v>6.8271310928600002</c:v>
                </c:pt>
                <c:pt idx="69">
                  <c:v>8.5877463035199995</c:v>
                </c:pt>
                <c:pt idx="70">
                  <c:v>10.7473747678</c:v>
                </c:pt>
                <c:pt idx="71">
                  <c:v>8.5678966885500003</c:v>
                </c:pt>
                <c:pt idx="72">
                  <c:v>9.9682523439199997</c:v>
                </c:pt>
                <c:pt idx="73">
                  <c:v>23.4286405862</c:v>
                </c:pt>
                <c:pt idx="74">
                  <c:v>10.555902422799999</c:v>
                </c:pt>
                <c:pt idx="75">
                  <c:v>8.5065837031800005</c:v>
                </c:pt>
                <c:pt idx="76">
                  <c:v>9.8470859192100004</c:v>
                </c:pt>
                <c:pt idx="77">
                  <c:v>10.6482891743</c:v>
                </c:pt>
                <c:pt idx="78">
                  <c:v>8.1173310191900008</c:v>
                </c:pt>
                <c:pt idx="79">
                  <c:v>11.8016478216</c:v>
                </c:pt>
                <c:pt idx="80">
                  <c:v>15.0219523363</c:v>
                </c:pt>
                <c:pt idx="81">
                  <c:v>6.9384351141599998</c:v>
                </c:pt>
                <c:pt idx="82">
                  <c:v>9.1432368136300006</c:v>
                </c:pt>
                <c:pt idx="83">
                  <c:v>10.3127241794</c:v>
                </c:pt>
                <c:pt idx="84">
                  <c:v>20.019728322700001</c:v>
                </c:pt>
                <c:pt idx="85">
                  <c:v>7.4602889015900002</c:v>
                </c:pt>
                <c:pt idx="86">
                  <c:v>7.0092913640200001</c:v>
                </c:pt>
                <c:pt idx="87">
                  <c:v>9.6974190501699997</c:v>
                </c:pt>
                <c:pt idx="88">
                  <c:v>11.2186468375</c:v>
                </c:pt>
                <c:pt idx="89">
                  <c:v>11.639923296299999</c:v>
                </c:pt>
                <c:pt idx="90">
                  <c:v>8.2688576255899999</c:v>
                </c:pt>
                <c:pt idx="91">
                  <c:v>9.0058747971899997</c:v>
                </c:pt>
                <c:pt idx="92">
                  <c:v>11.8411615381</c:v>
                </c:pt>
                <c:pt idx="93">
                  <c:v>33.638249453900002</c:v>
                </c:pt>
                <c:pt idx="94">
                  <c:v>8.5935735748099997</c:v>
                </c:pt>
                <c:pt idx="95">
                  <c:v>25.609080978400002</c:v>
                </c:pt>
                <c:pt idx="96">
                  <c:v>7.2030365241299998</c:v>
                </c:pt>
                <c:pt idx="97">
                  <c:v>9.0653154981400004</c:v>
                </c:pt>
                <c:pt idx="98">
                  <c:v>9.9715777540800001</c:v>
                </c:pt>
                <c:pt idx="99">
                  <c:v>12.5265311714</c:v>
                </c:pt>
                <c:pt idx="100">
                  <c:v>10.9459832088</c:v>
                </c:pt>
                <c:pt idx="101">
                  <c:v>22.304199122499998</c:v>
                </c:pt>
                <c:pt idx="102">
                  <c:v>40.575882173399997</c:v>
                </c:pt>
                <c:pt idx="103">
                  <c:v>10.5336524906</c:v>
                </c:pt>
                <c:pt idx="104">
                  <c:v>7.4270173561700004</c:v>
                </c:pt>
                <c:pt idx="105">
                  <c:v>7.6359183667100003</c:v>
                </c:pt>
                <c:pt idx="106">
                  <c:v>19.720519799400002</c:v>
                </c:pt>
                <c:pt idx="107">
                  <c:v>7.0414498773899998</c:v>
                </c:pt>
                <c:pt idx="108">
                  <c:v>20.855580835400001</c:v>
                </c:pt>
                <c:pt idx="109">
                  <c:v>20.807145186900001</c:v>
                </c:pt>
                <c:pt idx="110">
                  <c:v>7.8812808152100002</c:v>
                </c:pt>
                <c:pt idx="111">
                  <c:v>22.049579170200001</c:v>
                </c:pt>
                <c:pt idx="112">
                  <c:v>7.7666384458</c:v>
                </c:pt>
                <c:pt idx="113">
                  <c:v>5.1643341619400003</c:v>
                </c:pt>
                <c:pt idx="114">
                  <c:v>77.714409612400004</c:v>
                </c:pt>
                <c:pt idx="115">
                  <c:v>12.452073545599999</c:v>
                </c:pt>
                <c:pt idx="116">
                  <c:v>17.197515487499999</c:v>
                </c:pt>
                <c:pt idx="117">
                  <c:v>30.7640014021</c:v>
                </c:pt>
                <c:pt idx="118">
                  <c:v>25.798475616600001</c:v>
                </c:pt>
                <c:pt idx="119">
                  <c:v>7.0454043875099996</c:v>
                </c:pt>
                <c:pt idx="120">
                  <c:v>8.7485172333599994</c:v>
                </c:pt>
                <c:pt idx="121">
                  <c:v>7.3955212650500002</c:v>
                </c:pt>
                <c:pt idx="122">
                  <c:v>18.7271794949</c:v>
                </c:pt>
                <c:pt idx="123">
                  <c:v>10.559148389400001</c:v>
                </c:pt>
                <c:pt idx="124">
                  <c:v>10.5844119695</c:v>
                </c:pt>
                <c:pt idx="125">
                  <c:v>9.9727978905400008</c:v>
                </c:pt>
                <c:pt idx="126">
                  <c:v>15.597260776700001</c:v>
                </c:pt>
                <c:pt idx="127">
                  <c:v>10.6231213467</c:v>
                </c:pt>
                <c:pt idx="128">
                  <c:v>13.372853628</c:v>
                </c:pt>
                <c:pt idx="129">
                  <c:v>9.9423809785199992</c:v>
                </c:pt>
                <c:pt idx="130">
                  <c:v>32.9253194741</c:v>
                </c:pt>
                <c:pt idx="131">
                  <c:v>13.1986601057</c:v>
                </c:pt>
                <c:pt idx="132">
                  <c:v>7.3256449324500004</c:v>
                </c:pt>
                <c:pt idx="133">
                  <c:v>31.025053822699999</c:v>
                </c:pt>
                <c:pt idx="134">
                  <c:v>7.7934429544499997</c:v>
                </c:pt>
                <c:pt idx="135">
                  <c:v>11.533091090399999</c:v>
                </c:pt>
                <c:pt idx="136">
                  <c:v>7.4717649739700001</c:v>
                </c:pt>
                <c:pt idx="137">
                  <c:v>9.7662783205199997</c:v>
                </c:pt>
                <c:pt idx="138">
                  <c:v>7.7242894722099997</c:v>
                </c:pt>
                <c:pt idx="139">
                  <c:v>21.375533514099999</c:v>
                </c:pt>
                <c:pt idx="140">
                  <c:v>18.0978780254</c:v>
                </c:pt>
                <c:pt idx="141">
                  <c:v>9.20998814931</c:v>
                </c:pt>
                <c:pt idx="142">
                  <c:v>47.230016522</c:v>
                </c:pt>
                <c:pt idx="143">
                  <c:v>9.7429328249600005</c:v>
                </c:pt>
                <c:pt idx="144">
                  <c:v>8.8619740433299992</c:v>
                </c:pt>
                <c:pt idx="145">
                  <c:v>8.0002492780400001</c:v>
                </c:pt>
                <c:pt idx="146">
                  <c:v>7.1517894178099999</c:v>
                </c:pt>
                <c:pt idx="147">
                  <c:v>13.095086309199999</c:v>
                </c:pt>
                <c:pt idx="148">
                  <c:v>9.1824888136999991</c:v>
                </c:pt>
                <c:pt idx="149">
                  <c:v>9.7460420217700001</c:v>
                </c:pt>
                <c:pt idx="150">
                  <c:v>8.9491209679699999</c:v>
                </c:pt>
                <c:pt idx="151">
                  <c:v>9.9842964847500006</c:v>
                </c:pt>
                <c:pt idx="152">
                  <c:v>9.6798066674599994</c:v>
                </c:pt>
                <c:pt idx="153">
                  <c:v>11.032208621800001</c:v>
                </c:pt>
                <c:pt idx="154">
                  <c:v>10.278710392000001</c:v>
                </c:pt>
                <c:pt idx="155">
                  <c:v>7.5971113834199997</c:v>
                </c:pt>
                <c:pt idx="156">
                  <c:v>7.7753517613199996</c:v>
                </c:pt>
                <c:pt idx="157">
                  <c:v>3.8908940813099999</c:v>
                </c:pt>
                <c:pt idx="158">
                  <c:v>20.799319011200001</c:v>
                </c:pt>
                <c:pt idx="159">
                  <c:v>9.1217865962900007</c:v>
                </c:pt>
                <c:pt idx="160">
                  <c:v>11.744573298100001</c:v>
                </c:pt>
                <c:pt idx="161">
                  <c:v>13.918421908599999</c:v>
                </c:pt>
                <c:pt idx="162">
                  <c:v>8.6863503553600001</c:v>
                </c:pt>
                <c:pt idx="163">
                  <c:v>15.5958310348</c:v>
                </c:pt>
                <c:pt idx="164">
                  <c:v>10.307526445800001</c:v>
                </c:pt>
                <c:pt idx="165">
                  <c:v>10.297351749600001</c:v>
                </c:pt>
                <c:pt idx="166">
                  <c:v>9.6857592016900007</c:v>
                </c:pt>
                <c:pt idx="167">
                  <c:v>8.5328009199999997</c:v>
                </c:pt>
                <c:pt idx="168">
                  <c:v>8.8039431145000009</c:v>
                </c:pt>
                <c:pt idx="169">
                  <c:v>11.937715020800001</c:v>
                </c:pt>
                <c:pt idx="170">
                  <c:v>9.6757108384299997</c:v>
                </c:pt>
                <c:pt idx="171">
                  <c:v>7.7152055598900002</c:v>
                </c:pt>
                <c:pt idx="172">
                  <c:v>11.871377561199999</c:v>
                </c:pt>
                <c:pt idx="173">
                  <c:v>9.6145468848500002</c:v>
                </c:pt>
                <c:pt idx="174">
                  <c:v>7.1600286540600004</c:v>
                </c:pt>
                <c:pt idx="175">
                  <c:v>1.58358241504</c:v>
                </c:pt>
                <c:pt idx="176">
                  <c:v>9.8876560041099992</c:v>
                </c:pt>
                <c:pt idx="177">
                  <c:v>9.9973360968799998</c:v>
                </c:pt>
                <c:pt idx="178">
                  <c:v>5.6044606845600002</c:v>
                </c:pt>
                <c:pt idx="179">
                  <c:v>7.5949073954299999</c:v>
                </c:pt>
                <c:pt idx="180">
                  <c:v>10.8518671433</c:v>
                </c:pt>
                <c:pt idx="181">
                  <c:v>8.0411443885999994</c:v>
                </c:pt>
                <c:pt idx="182">
                  <c:v>9.6174704919099998</c:v>
                </c:pt>
                <c:pt idx="183">
                  <c:v>9.7008140450900004</c:v>
                </c:pt>
                <c:pt idx="184">
                  <c:v>10.1403297769</c:v>
                </c:pt>
                <c:pt idx="185">
                  <c:v>9.3341602715699992</c:v>
                </c:pt>
                <c:pt idx="186">
                  <c:v>10.1420029086</c:v>
                </c:pt>
                <c:pt idx="187">
                  <c:v>8.1465168375699992</c:v>
                </c:pt>
                <c:pt idx="188">
                  <c:v>31.5721866883</c:v>
                </c:pt>
                <c:pt idx="189">
                  <c:v>8.4037611253400009</c:v>
                </c:pt>
                <c:pt idx="190">
                  <c:v>14.259520203999999</c:v>
                </c:pt>
                <c:pt idx="191">
                  <c:v>10.193673446</c:v>
                </c:pt>
                <c:pt idx="192">
                  <c:v>9.1918374099900007</c:v>
                </c:pt>
                <c:pt idx="193">
                  <c:v>7.2240276525300002</c:v>
                </c:pt>
                <c:pt idx="194">
                  <c:v>13.566770011599999</c:v>
                </c:pt>
                <c:pt idx="195">
                  <c:v>14.3309302563</c:v>
                </c:pt>
                <c:pt idx="196">
                  <c:v>15.0933489959</c:v>
                </c:pt>
                <c:pt idx="197">
                  <c:v>15.294540785300001</c:v>
                </c:pt>
                <c:pt idx="198">
                  <c:v>7.47524493351</c:v>
                </c:pt>
                <c:pt idx="199">
                  <c:v>7.6300746082700002</c:v>
                </c:pt>
                <c:pt idx="200">
                  <c:v>7.7209366564000002</c:v>
                </c:pt>
                <c:pt idx="201">
                  <c:v>7.3272030679200002</c:v>
                </c:pt>
                <c:pt idx="202">
                  <c:v>19.5884542762</c:v>
                </c:pt>
                <c:pt idx="203">
                  <c:v>12.3903074768</c:v>
                </c:pt>
                <c:pt idx="204">
                  <c:v>9.2639419293399996</c:v>
                </c:pt>
                <c:pt idx="205">
                  <c:v>8.9603319721400005</c:v>
                </c:pt>
                <c:pt idx="206">
                  <c:v>8.2657618851900008</c:v>
                </c:pt>
                <c:pt idx="207">
                  <c:v>15.292962365199999</c:v>
                </c:pt>
                <c:pt idx="208">
                  <c:v>30.877591220799999</c:v>
                </c:pt>
                <c:pt idx="209">
                  <c:v>9.3205114407499998</c:v>
                </c:pt>
                <c:pt idx="210">
                  <c:v>9.0263624774999993</c:v>
                </c:pt>
                <c:pt idx="211">
                  <c:v>9.5339469974500002</c:v>
                </c:pt>
                <c:pt idx="212">
                  <c:v>12.1450822336</c:v>
                </c:pt>
                <c:pt idx="213">
                  <c:v>2.8369420061100001</c:v>
                </c:pt>
                <c:pt idx="214">
                  <c:v>26.252742188399999</c:v>
                </c:pt>
                <c:pt idx="215">
                  <c:v>13.094110277</c:v>
                </c:pt>
                <c:pt idx="216">
                  <c:v>7.5265975923299999</c:v>
                </c:pt>
                <c:pt idx="217">
                  <c:v>17.411539564800002</c:v>
                </c:pt>
                <c:pt idx="218">
                  <c:v>8.09848306574</c:v>
                </c:pt>
                <c:pt idx="219">
                  <c:v>7.82844294545</c:v>
                </c:pt>
                <c:pt idx="220">
                  <c:v>10.0796137769</c:v>
                </c:pt>
                <c:pt idx="221">
                  <c:v>15.2591495117</c:v>
                </c:pt>
                <c:pt idx="222">
                  <c:v>13.4309284326</c:v>
                </c:pt>
                <c:pt idx="223">
                  <c:v>12.245934974700001</c:v>
                </c:pt>
                <c:pt idx="224">
                  <c:v>9.4459747568899992</c:v>
                </c:pt>
                <c:pt idx="225">
                  <c:v>11.020410529499999</c:v>
                </c:pt>
                <c:pt idx="226">
                  <c:v>10.1610650103</c:v>
                </c:pt>
                <c:pt idx="227">
                  <c:v>16.9280949015</c:v>
                </c:pt>
                <c:pt idx="228">
                  <c:v>9.6239493471300008</c:v>
                </c:pt>
                <c:pt idx="229">
                  <c:v>10.7546281456</c:v>
                </c:pt>
                <c:pt idx="230">
                  <c:v>18.628034174900002</c:v>
                </c:pt>
                <c:pt idx="231">
                  <c:v>8.0506893032600004</c:v>
                </c:pt>
                <c:pt idx="232">
                  <c:v>8.0593160937500006</c:v>
                </c:pt>
                <c:pt idx="233">
                  <c:v>12.121108727699999</c:v>
                </c:pt>
                <c:pt idx="234">
                  <c:v>13.918406048</c:v>
                </c:pt>
                <c:pt idx="235">
                  <c:v>8.5849507138300005</c:v>
                </c:pt>
                <c:pt idx="236">
                  <c:v>19.694072550000001</c:v>
                </c:pt>
                <c:pt idx="237">
                  <c:v>9.4495571155599993</c:v>
                </c:pt>
                <c:pt idx="238">
                  <c:v>10.2141544198</c:v>
                </c:pt>
                <c:pt idx="239">
                  <c:v>5.3563464431099996</c:v>
                </c:pt>
                <c:pt idx="240">
                  <c:v>12.6927079589</c:v>
                </c:pt>
                <c:pt idx="241">
                  <c:v>13.433800183000001</c:v>
                </c:pt>
                <c:pt idx="242">
                  <c:v>10.0231531794</c:v>
                </c:pt>
                <c:pt idx="243">
                  <c:v>8.5663910765800004</c:v>
                </c:pt>
                <c:pt idx="244">
                  <c:v>10.2049276098</c:v>
                </c:pt>
                <c:pt idx="245">
                  <c:v>4.6312716018</c:v>
                </c:pt>
                <c:pt idx="246">
                  <c:v>10.997608275899999</c:v>
                </c:pt>
                <c:pt idx="247">
                  <c:v>11.713812476899999</c:v>
                </c:pt>
                <c:pt idx="248">
                  <c:v>9.6329780172900001</c:v>
                </c:pt>
                <c:pt idx="249">
                  <c:v>7.6931383338500003</c:v>
                </c:pt>
                <c:pt idx="250">
                  <c:v>7.40652814267</c:v>
                </c:pt>
                <c:pt idx="251">
                  <c:v>26.0711176302</c:v>
                </c:pt>
                <c:pt idx="252">
                  <c:v>10.576382414099999</c:v>
                </c:pt>
                <c:pt idx="253">
                  <c:v>16.3298082853</c:v>
                </c:pt>
                <c:pt idx="254">
                  <c:v>9.3262953795500003</c:v>
                </c:pt>
                <c:pt idx="255">
                  <c:v>14.9282251177</c:v>
                </c:pt>
                <c:pt idx="256">
                  <c:v>17.3770772377</c:v>
                </c:pt>
                <c:pt idx="257">
                  <c:v>18.4649977634</c:v>
                </c:pt>
                <c:pt idx="258">
                  <c:v>7.2088204207300004</c:v>
                </c:pt>
                <c:pt idx="259">
                  <c:v>14.5315443365</c:v>
                </c:pt>
                <c:pt idx="260">
                  <c:v>15.6223941689</c:v>
                </c:pt>
                <c:pt idx="261">
                  <c:v>5.5134217902499998</c:v>
                </c:pt>
                <c:pt idx="262">
                  <c:v>8.5105808277099992</c:v>
                </c:pt>
                <c:pt idx="263">
                  <c:v>12.1883584788</c:v>
                </c:pt>
                <c:pt idx="264">
                  <c:v>12.9699141342</c:v>
                </c:pt>
                <c:pt idx="265">
                  <c:v>27.566450536800001</c:v>
                </c:pt>
                <c:pt idx="266">
                  <c:v>10.338629227</c:v>
                </c:pt>
                <c:pt idx="267">
                  <c:v>9.6435977520999998</c:v>
                </c:pt>
                <c:pt idx="268">
                  <c:v>12.0515867888</c:v>
                </c:pt>
                <c:pt idx="269">
                  <c:v>15.0106647489</c:v>
                </c:pt>
                <c:pt idx="270">
                  <c:v>2.5026766845999999</c:v>
                </c:pt>
                <c:pt idx="271">
                  <c:v>4.5012230775399997</c:v>
                </c:pt>
                <c:pt idx="272">
                  <c:v>10.439975392699999</c:v>
                </c:pt>
                <c:pt idx="273">
                  <c:v>8.4258065715800008</c:v>
                </c:pt>
                <c:pt idx="274">
                  <c:v>21.3748007413</c:v>
                </c:pt>
                <c:pt idx="275">
                  <c:v>9.8612941825499991</c:v>
                </c:pt>
                <c:pt idx="276">
                  <c:v>46.635942443300003</c:v>
                </c:pt>
                <c:pt idx="277">
                  <c:v>16.646446084099999</c:v>
                </c:pt>
                <c:pt idx="278">
                  <c:v>12.555606939800001</c:v>
                </c:pt>
                <c:pt idx="279">
                  <c:v>10.9740989261</c:v>
                </c:pt>
                <c:pt idx="280">
                  <c:v>18.495355564</c:v>
                </c:pt>
                <c:pt idx="281">
                  <c:v>16.378676636000002</c:v>
                </c:pt>
                <c:pt idx="282">
                  <c:v>13.603541297</c:v>
                </c:pt>
                <c:pt idx="283">
                  <c:v>7.4553340436999997</c:v>
                </c:pt>
                <c:pt idx="284">
                  <c:v>46.436029853699999</c:v>
                </c:pt>
                <c:pt idx="285">
                  <c:v>11.8153882567</c:v>
                </c:pt>
                <c:pt idx="286">
                  <c:v>17.647999488500002</c:v>
                </c:pt>
                <c:pt idx="287">
                  <c:v>2.1712392275400001</c:v>
                </c:pt>
                <c:pt idx="288">
                  <c:v>13.357999252999999</c:v>
                </c:pt>
                <c:pt idx="289">
                  <c:v>16.149511675900001</c:v>
                </c:pt>
                <c:pt idx="290">
                  <c:v>8.8211322760099993</c:v>
                </c:pt>
                <c:pt idx="291">
                  <c:v>4.6639481974599999</c:v>
                </c:pt>
                <c:pt idx="292">
                  <c:v>13.768012621700001</c:v>
                </c:pt>
                <c:pt idx="293">
                  <c:v>4.2129512931699997</c:v>
                </c:pt>
                <c:pt idx="294">
                  <c:v>5.4493641324900004</c:v>
                </c:pt>
                <c:pt idx="295">
                  <c:v>14.8892429283</c:v>
                </c:pt>
                <c:pt idx="296">
                  <c:v>11.927001583899999</c:v>
                </c:pt>
                <c:pt idx="297">
                  <c:v>8.5427539741699992</c:v>
                </c:pt>
                <c:pt idx="298">
                  <c:v>16.025146596100001</c:v>
                </c:pt>
                <c:pt idx="299">
                  <c:v>1.2709624310000001</c:v>
                </c:pt>
                <c:pt idx="300">
                  <c:v>6.7986704520799996</c:v>
                </c:pt>
                <c:pt idx="301">
                  <c:v>9.5468958471000001</c:v>
                </c:pt>
                <c:pt idx="302">
                  <c:v>13.078939160699999</c:v>
                </c:pt>
                <c:pt idx="303">
                  <c:v>7.7115934300099998</c:v>
                </c:pt>
                <c:pt idx="304">
                  <c:v>18.165861962400001</c:v>
                </c:pt>
                <c:pt idx="305">
                  <c:v>9.4605040365599997</c:v>
                </c:pt>
                <c:pt idx="306">
                  <c:v>5.7450699997400001</c:v>
                </c:pt>
                <c:pt idx="307">
                  <c:v>11.801601852899999</c:v>
                </c:pt>
                <c:pt idx="308">
                  <c:v>17.1820019108</c:v>
                </c:pt>
                <c:pt idx="309">
                  <c:v>11.496822269000001</c:v>
                </c:pt>
                <c:pt idx="310">
                  <c:v>14.530713222799999</c:v>
                </c:pt>
                <c:pt idx="311">
                  <c:v>8.0098771717599995</c:v>
                </c:pt>
                <c:pt idx="312">
                  <c:v>14.356594553700001</c:v>
                </c:pt>
                <c:pt idx="313">
                  <c:v>13.241998128200001</c:v>
                </c:pt>
                <c:pt idx="314">
                  <c:v>9.24881941726</c:v>
                </c:pt>
                <c:pt idx="315">
                  <c:v>5.1206407519299999</c:v>
                </c:pt>
                <c:pt idx="316">
                  <c:v>15.3811392278</c:v>
                </c:pt>
                <c:pt idx="317">
                  <c:v>7.9871233869799996</c:v>
                </c:pt>
                <c:pt idx="318">
                  <c:v>5.3267638763100003</c:v>
                </c:pt>
                <c:pt idx="319">
                  <c:v>10.0741954166</c:v>
                </c:pt>
                <c:pt idx="320">
                  <c:v>16.571473200500002</c:v>
                </c:pt>
                <c:pt idx="321">
                  <c:v>15.3189557632</c:v>
                </c:pt>
                <c:pt idx="322">
                  <c:v>20.365916259399999</c:v>
                </c:pt>
                <c:pt idx="323">
                  <c:v>10.693810125600001</c:v>
                </c:pt>
                <c:pt idx="324">
                  <c:v>3.13406569092</c:v>
                </c:pt>
                <c:pt idx="325">
                  <c:v>17.015090260000001</c:v>
                </c:pt>
                <c:pt idx="326">
                  <c:v>17.841405908700001</c:v>
                </c:pt>
                <c:pt idx="327">
                  <c:v>5.8811737586100001</c:v>
                </c:pt>
                <c:pt idx="328">
                  <c:v>14.7532830917</c:v>
                </c:pt>
                <c:pt idx="329">
                  <c:v>15.950573198800001</c:v>
                </c:pt>
                <c:pt idx="330">
                  <c:v>10.6676167216</c:v>
                </c:pt>
                <c:pt idx="331">
                  <c:v>15.910660333299999</c:v>
                </c:pt>
                <c:pt idx="332">
                  <c:v>4.64405250041</c:v>
                </c:pt>
                <c:pt idx="333">
                  <c:v>3.4169065824899998</c:v>
                </c:pt>
                <c:pt idx="334">
                  <c:v>14.295281366599999</c:v>
                </c:pt>
                <c:pt idx="335">
                  <c:v>14.9057859644</c:v>
                </c:pt>
                <c:pt idx="336">
                  <c:v>10.133477622599999</c:v>
                </c:pt>
                <c:pt idx="337">
                  <c:v>19.384817428800002</c:v>
                </c:pt>
                <c:pt idx="338">
                  <c:v>12.295995426899999</c:v>
                </c:pt>
                <c:pt idx="339">
                  <c:v>8.7614573209300008</c:v>
                </c:pt>
                <c:pt idx="340">
                  <c:v>18.408470514000001</c:v>
                </c:pt>
                <c:pt idx="341">
                  <c:v>3.1728950229100001</c:v>
                </c:pt>
                <c:pt idx="342">
                  <c:v>3.5388554801600001</c:v>
                </c:pt>
                <c:pt idx="343">
                  <c:v>7.3579748769500002</c:v>
                </c:pt>
                <c:pt idx="344">
                  <c:v>11.210648819699999</c:v>
                </c:pt>
                <c:pt idx="345">
                  <c:v>17.614178407600001</c:v>
                </c:pt>
                <c:pt idx="346">
                  <c:v>5.5755874258300002</c:v>
                </c:pt>
                <c:pt idx="347">
                  <c:v>18.580821022999999</c:v>
                </c:pt>
                <c:pt idx="348">
                  <c:v>15.801314906</c:v>
                </c:pt>
                <c:pt idx="349">
                  <c:v>17.9639209849</c:v>
                </c:pt>
                <c:pt idx="350">
                  <c:v>9.8955961033000008</c:v>
                </c:pt>
                <c:pt idx="351">
                  <c:v>16.8483357028</c:v>
                </c:pt>
                <c:pt idx="352">
                  <c:v>30.418730612099999</c:v>
                </c:pt>
                <c:pt idx="353">
                  <c:v>25.774926496500001</c:v>
                </c:pt>
                <c:pt idx="354">
                  <c:v>7.7804972438600002</c:v>
                </c:pt>
                <c:pt idx="355">
                  <c:v>12.478244569999999</c:v>
                </c:pt>
                <c:pt idx="356">
                  <c:v>14.159511284900001</c:v>
                </c:pt>
                <c:pt idx="357">
                  <c:v>13.0241510631</c:v>
                </c:pt>
                <c:pt idx="358">
                  <c:v>6.9763975233400002</c:v>
                </c:pt>
                <c:pt idx="359">
                  <c:v>16.5343989566</c:v>
                </c:pt>
                <c:pt idx="360">
                  <c:v>12.113769556799999</c:v>
                </c:pt>
                <c:pt idx="361">
                  <c:v>6.2143781004800003</c:v>
                </c:pt>
                <c:pt idx="362">
                  <c:v>7.4387414510800003</c:v>
                </c:pt>
                <c:pt idx="363">
                  <c:v>8.4558816835100004</c:v>
                </c:pt>
                <c:pt idx="364">
                  <c:v>22.9547612601</c:v>
                </c:pt>
                <c:pt idx="365">
                  <c:v>7.2218401526899996</c:v>
                </c:pt>
                <c:pt idx="366">
                  <c:v>8.9035807036700003</c:v>
                </c:pt>
                <c:pt idx="367">
                  <c:v>12.0486046697</c:v>
                </c:pt>
                <c:pt idx="368">
                  <c:v>7.3426010484699997</c:v>
                </c:pt>
                <c:pt idx="369">
                  <c:v>7.1599816815699997</c:v>
                </c:pt>
                <c:pt idx="370">
                  <c:v>7.04488492636</c:v>
                </c:pt>
                <c:pt idx="371">
                  <c:v>12.6746106468</c:v>
                </c:pt>
                <c:pt idx="372">
                  <c:v>9.0227689597299996</c:v>
                </c:pt>
                <c:pt idx="373">
                  <c:v>7.95310025748</c:v>
                </c:pt>
                <c:pt idx="374">
                  <c:v>33.5193100531</c:v>
                </c:pt>
                <c:pt idx="375">
                  <c:v>13.756225134799999</c:v>
                </c:pt>
                <c:pt idx="376">
                  <c:v>11.5681124619</c:v>
                </c:pt>
                <c:pt idx="377">
                  <c:v>7.7879847080299998</c:v>
                </c:pt>
                <c:pt idx="378">
                  <c:v>13.5401688606</c:v>
                </c:pt>
                <c:pt idx="379">
                  <c:v>15.3733815366</c:v>
                </c:pt>
                <c:pt idx="380">
                  <c:v>13.0496922598</c:v>
                </c:pt>
                <c:pt idx="381">
                  <c:v>9.4222316166199995</c:v>
                </c:pt>
                <c:pt idx="382">
                  <c:v>19.421745539500002</c:v>
                </c:pt>
                <c:pt idx="383">
                  <c:v>18.238730759700001</c:v>
                </c:pt>
                <c:pt idx="384">
                  <c:v>12.7680711804</c:v>
                </c:pt>
                <c:pt idx="385">
                  <c:v>7.5929936204899997</c:v>
                </c:pt>
                <c:pt idx="386">
                  <c:v>13.8848091831</c:v>
                </c:pt>
                <c:pt idx="387">
                  <c:v>19.990783807700002</c:v>
                </c:pt>
                <c:pt idx="388">
                  <c:v>4.88127528429</c:v>
                </c:pt>
                <c:pt idx="389">
                  <c:v>5.4476360864700002</c:v>
                </c:pt>
                <c:pt idx="390">
                  <c:v>8.0751947638200008</c:v>
                </c:pt>
                <c:pt idx="391">
                  <c:v>14.466682284999999</c:v>
                </c:pt>
                <c:pt idx="392">
                  <c:v>8.1932555598000008</c:v>
                </c:pt>
                <c:pt idx="393">
                  <c:v>5.4382853453799997</c:v>
                </c:pt>
                <c:pt idx="394">
                  <c:v>8.0248973790600004</c:v>
                </c:pt>
                <c:pt idx="395">
                  <c:v>7.40607309528</c:v>
                </c:pt>
                <c:pt idx="396">
                  <c:v>4.8695290203899999</c:v>
                </c:pt>
                <c:pt idx="397">
                  <c:v>12.9195082315</c:v>
                </c:pt>
                <c:pt idx="398">
                  <c:v>8.2363556719000002</c:v>
                </c:pt>
                <c:pt idx="399">
                  <c:v>13.4758807965</c:v>
                </c:pt>
                <c:pt idx="400">
                  <c:v>6.7817117628599997</c:v>
                </c:pt>
                <c:pt idx="401">
                  <c:v>5.8166652799499996</c:v>
                </c:pt>
                <c:pt idx="402">
                  <c:v>11.499402658699999</c:v>
                </c:pt>
                <c:pt idx="403">
                  <c:v>7.0089715541400004</c:v>
                </c:pt>
                <c:pt idx="404">
                  <c:v>12.3523070844</c:v>
                </c:pt>
                <c:pt idx="405">
                  <c:v>4.4551154433200004</c:v>
                </c:pt>
                <c:pt idx="406">
                  <c:v>8.3146147510899997</c:v>
                </c:pt>
                <c:pt idx="407">
                  <c:v>5.2874273989100002</c:v>
                </c:pt>
                <c:pt idx="408">
                  <c:v>6.4209956131399997</c:v>
                </c:pt>
                <c:pt idx="409">
                  <c:v>20.653425624499999</c:v>
                </c:pt>
                <c:pt idx="410">
                  <c:v>18.2626978196</c:v>
                </c:pt>
                <c:pt idx="411">
                  <c:v>3.8495640618999998</c:v>
                </c:pt>
                <c:pt idx="412">
                  <c:v>5.3118615488699996</c:v>
                </c:pt>
                <c:pt idx="413">
                  <c:v>21.6328752776</c:v>
                </c:pt>
              </c:numCache>
            </c:numRef>
          </c:yVal>
          <c:smooth val="0"/>
          <c:extLst>
            <c:ext xmlns:c16="http://schemas.microsoft.com/office/drawing/2014/chart" uri="{C3380CC4-5D6E-409C-BE32-E72D297353CC}">
              <c16:uniqueId val="{00000000-7EBB-444A-A786-B85899B8C5D3}"/>
            </c:ext>
          </c:extLst>
        </c:ser>
        <c:dLbls>
          <c:showLegendKey val="0"/>
          <c:showVal val="0"/>
          <c:showCatName val="0"/>
          <c:showSerName val="0"/>
          <c:showPercent val="0"/>
          <c:showBubbleSize val="0"/>
        </c:dLbls>
        <c:axId val="1067608223"/>
        <c:axId val="1067614047"/>
      </c:scatterChart>
      <c:valAx>
        <c:axId val="10676082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frame number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614047"/>
        <c:crosses val="autoZero"/>
        <c:crossBetween val="midCat"/>
      </c:valAx>
      <c:valAx>
        <c:axId val="10676140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angle in degrees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60822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Dana_Squat_1.5_Front_Distance_depth</a:t>
            </a:r>
            <a:endParaRPr lang="he-IL"/>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גיליון1!$Q$1:$Q$226</c:f>
              <c:numCache>
                <c:formatCode>General</c:formatCode>
                <c:ptCount val="226"/>
                <c:pt idx="0">
                  <c:v>0.698199562728405</c:v>
                </c:pt>
                <c:pt idx="1">
                  <c:v>0.69011382013559297</c:v>
                </c:pt>
                <c:pt idx="2">
                  <c:v>0.68336596339941003</c:v>
                </c:pt>
                <c:pt idx="3">
                  <c:v>0.68177229166030795</c:v>
                </c:pt>
                <c:pt idx="4">
                  <c:v>0.68792440742254202</c:v>
                </c:pt>
                <c:pt idx="5">
                  <c:v>0.68307083845138505</c:v>
                </c:pt>
                <c:pt idx="6">
                  <c:v>0.68643597513437205</c:v>
                </c:pt>
                <c:pt idx="7">
                  <c:v>0.69812660664319903</c:v>
                </c:pt>
                <c:pt idx="8">
                  <c:v>0.69494405388832003</c:v>
                </c:pt>
                <c:pt idx="9">
                  <c:v>0.68636254221200899</c:v>
                </c:pt>
                <c:pt idx="10">
                  <c:v>0.70410508662462201</c:v>
                </c:pt>
                <c:pt idx="11">
                  <c:v>0.69191388785839003</c:v>
                </c:pt>
                <c:pt idx="12">
                  <c:v>0.69188320636749201</c:v>
                </c:pt>
                <c:pt idx="13">
                  <c:v>0.68779727816581704</c:v>
                </c:pt>
                <c:pt idx="14">
                  <c:v>0.697470001876354</c:v>
                </c:pt>
                <c:pt idx="15">
                  <c:v>0.68862610310315997</c:v>
                </c:pt>
                <c:pt idx="16">
                  <c:v>0.69288025051355295</c:v>
                </c:pt>
                <c:pt idx="17">
                  <c:v>0.677574142813682</c:v>
                </c:pt>
                <c:pt idx="18">
                  <c:v>0.67754701524972905</c:v>
                </c:pt>
                <c:pt idx="19">
                  <c:v>0.67572633922100001</c:v>
                </c:pt>
                <c:pt idx="20">
                  <c:v>0.70423444360494603</c:v>
                </c:pt>
                <c:pt idx="21">
                  <c:v>0.68042703717946995</c:v>
                </c:pt>
                <c:pt idx="22">
                  <c:v>0.68672114610671997</c:v>
                </c:pt>
                <c:pt idx="23">
                  <c:v>0.69486428052186899</c:v>
                </c:pt>
                <c:pt idx="24">
                  <c:v>0.68415348231792406</c:v>
                </c:pt>
                <c:pt idx="25">
                  <c:v>0.52081714570522297</c:v>
                </c:pt>
                <c:pt idx="26">
                  <c:v>0.30903655290603599</c:v>
                </c:pt>
                <c:pt idx="27">
                  <c:v>0.47695250809192602</c:v>
                </c:pt>
                <c:pt idx="28">
                  <c:v>0.65465610846877098</c:v>
                </c:pt>
                <c:pt idx="29">
                  <c:v>0.67781838029622998</c:v>
                </c:pt>
                <c:pt idx="30">
                  <c:v>0.70836258679628294</c:v>
                </c:pt>
                <c:pt idx="31">
                  <c:v>0.71259307861328103</c:v>
                </c:pt>
                <c:pt idx="32">
                  <c:v>0.68454013764858201</c:v>
                </c:pt>
                <c:pt idx="33">
                  <c:v>0.69541206955909696</c:v>
                </c:pt>
                <c:pt idx="34">
                  <c:v>0.68974070996046</c:v>
                </c:pt>
                <c:pt idx="35">
                  <c:v>0.70310378074645996</c:v>
                </c:pt>
                <c:pt idx="36">
                  <c:v>0.71418757736682803</c:v>
                </c:pt>
                <c:pt idx="37">
                  <c:v>0.59927080851048198</c:v>
                </c:pt>
                <c:pt idx="38">
                  <c:v>0.55056545883417096</c:v>
                </c:pt>
                <c:pt idx="39">
                  <c:v>0.42158494889736098</c:v>
                </c:pt>
                <c:pt idx="40">
                  <c:v>0.260500729084014</c:v>
                </c:pt>
                <c:pt idx="41">
                  <c:v>0.50678982585668497</c:v>
                </c:pt>
                <c:pt idx="42">
                  <c:v>0.504700347781181</c:v>
                </c:pt>
                <c:pt idx="43">
                  <c:v>0.62010893411934298</c:v>
                </c:pt>
                <c:pt idx="44">
                  <c:v>0.68311141431331601</c:v>
                </c:pt>
                <c:pt idx="45">
                  <c:v>0.70368698239326399</c:v>
                </c:pt>
                <c:pt idx="46">
                  <c:v>0.71123067289590802</c:v>
                </c:pt>
                <c:pt idx="47">
                  <c:v>0.68960553407669001</c:v>
                </c:pt>
                <c:pt idx="48">
                  <c:v>0.70120844990014997</c:v>
                </c:pt>
                <c:pt idx="49">
                  <c:v>0.68328122049569995</c:v>
                </c:pt>
                <c:pt idx="50">
                  <c:v>0.67657486349344198</c:v>
                </c:pt>
                <c:pt idx="51">
                  <c:v>0.69472027570009198</c:v>
                </c:pt>
                <c:pt idx="52">
                  <c:v>0.69775757193565302</c:v>
                </c:pt>
                <c:pt idx="53">
                  <c:v>0.66339424997568097</c:v>
                </c:pt>
                <c:pt idx="54">
                  <c:v>0.55858724191784803</c:v>
                </c:pt>
                <c:pt idx="55">
                  <c:v>0.36252634227275798</c:v>
                </c:pt>
                <c:pt idx="56">
                  <c:v>0.28462544083595198</c:v>
                </c:pt>
                <c:pt idx="57">
                  <c:v>0.32306766510009699</c:v>
                </c:pt>
                <c:pt idx="58">
                  <c:v>0.41463239490985798</c:v>
                </c:pt>
                <c:pt idx="59">
                  <c:v>0.63463516533374698</c:v>
                </c:pt>
                <c:pt idx="60">
                  <c:v>0.716380335390567</c:v>
                </c:pt>
                <c:pt idx="61">
                  <c:v>0.69156456738710403</c:v>
                </c:pt>
                <c:pt idx="62">
                  <c:v>0.71017973870038897</c:v>
                </c:pt>
                <c:pt idx="63">
                  <c:v>0.67337991297245003</c:v>
                </c:pt>
                <c:pt idx="64">
                  <c:v>0.73286901414394301</c:v>
                </c:pt>
                <c:pt idx="65">
                  <c:v>0.66402640193700702</c:v>
                </c:pt>
                <c:pt idx="66">
                  <c:v>0.685008905827999</c:v>
                </c:pt>
                <c:pt idx="67">
                  <c:v>0.70243338495492902</c:v>
                </c:pt>
                <c:pt idx="68">
                  <c:v>0.73947390913963296</c:v>
                </c:pt>
                <c:pt idx="69">
                  <c:v>0.74096466600894895</c:v>
                </c:pt>
                <c:pt idx="70">
                  <c:v>0.54671765863895405</c:v>
                </c:pt>
                <c:pt idx="71">
                  <c:v>0.33740699291229198</c:v>
                </c:pt>
                <c:pt idx="72">
                  <c:v>0.24433186650276101</c:v>
                </c:pt>
                <c:pt idx="73">
                  <c:v>0.40332499146461398</c:v>
                </c:pt>
                <c:pt idx="74">
                  <c:v>0.55834561586380005</c:v>
                </c:pt>
                <c:pt idx="75">
                  <c:v>0.64012353494763297</c:v>
                </c:pt>
                <c:pt idx="76">
                  <c:v>0.678903728723526</c:v>
                </c:pt>
                <c:pt idx="77">
                  <c:v>0.69106134772300698</c:v>
                </c:pt>
                <c:pt idx="78">
                  <c:v>0.70390284061431796</c:v>
                </c:pt>
                <c:pt idx="79">
                  <c:v>0.70086403936147601</c:v>
                </c:pt>
                <c:pt idx="80">
                  <c:v>0.70067819952964705</c:v>
                </c:pt>
                <c:pt idx="81">
                  <c:v>0.70888524502515704</c:v>
                </c:pt>
                <c:pt idx="82">
                  <c:v>0.69868296384811401</c:v>
                </c:pt>
                <c:pt idx="83">
                  <c:v>0.68701326847076405</c:v>
                </c:pt>
                <c:pt idx="84">
                  <c:v>0.70122022181749299</c:v>
                </c:pt>
                <c:pt idx="85">
                  <c:v>0.62199189141392697</c:v>
                </c:pt>
                <c:pt idx="86">
                  <c:v>0.45913462340831701</c:v>
                </c:pt>
                <c:pt idx="87">
                  <c:v>0.26597470045089699</c:v>
                </c:pt>
                <c:pt idx="88">
                  <c:v>0.26621222496032698</c:v>
                </c:pt>
                <c:pt idx="89">
                  <c:v>0.26411125063896101</c:v>
                </c:pt>
                <c:pt idx="90">
                  <c:v>0.33978173136711098</c:v>
                </c:pt>
                <c:pt idx="91">
                  <c:v>0.53876420482993104</c:v>
                </c:pt>
                <c:pt idx="92">
                  <c:v>0.64208652079105299</c:v>
                </c:pt>
                <c:pt idx="93">
                  <c:v>0.67011108249425799</c:v>
                </c:pt>
                <c:pt idx="94">
                  <c:v>0.70230729132890701</c:v>
                </c:pt>
                <c:pt idx="95">
                  <c:v>0.68679059296846301</c:v>
                </c:pt>
                <c:pt idx="96">
                  <c:v>0.70303189754485995</c:v>
                </c:pt>
                <c:pt idx="97">
                  <c:v>0.68213848769664698</c:v>
                </c:pt>
                <c:pt idx="98">
                  <c:v>0.67652969062328305</c:v>
                </c:pt>
                <c:pt idx="99">
                  <c:v>0.70994790643453598</c:v>
                </c:pt>
                <c:pt idx="100">
                  <c:v>0.68419361859560002</c:v>
                </c:pt>
                <c:pt idx="101">
                  <c:v>0.72703482210636095</c:v>
                </c:pt>
                <c:pt idx="102">
                  <c:v>0.64078164845704999</c:v>
                </c:pt>
                <c:pt idx="103">
                  <c:v>0.58804017445072498</c:v>
                </c:pt>
                <c:pt idx="104">
                  <c:v>0.54071252048015594</c:v>
                </c:pt>
                <c:pt idx="105">
                  <c:v>0.32982987165451</c:v>
                </c:pt>
                <c:pt idx="106">
                  <c:v>0.60311852070299199</c:v>
                </c:pt>
                <c:pt idx="107">
                  <c:v>0.67844928801059701</c:v>
                </c:pt>
                <c:pt idx="108">
                  <c:v>0.69283781945705403</c:v>
                </c:pt>
                <c:pt idx="109">
                  <c:v>0.68085229396820002</c:v>
                </c:pt>
                <c:pt idx="110">
                  <c:v>0.67227723449468602</c:v>
                </c:pt>
                <c:pt idx="111">
                  <c:v>0.70921733230352402</c:v>
                </c:pt>
                <c:pt idx="112">
                  <c:v>0.70495813339948599</c:v>
                </c:pt>
                <c:pt idx="113">
                  <c:v>0.70097834616899402</c:v>
                </c:pt>
                <c:pt idx="114">
                  <c:v>0.72264097630977597</c:v>
                </c:pt>
                <c:pt idx="115">
                  <c:v>0.71782848238944996</c:v>
                </c:pt>
                <c:pt idx="116">
                  <c:v>0.60339972376823403</c:v>
                </c:pt>
                <c:pt idx="117">
                  <c:v>0.419075056910514</c:v>
                </c:pt>
                <c:pt idx="118">
                  <c:v>0.64600929617881697</c:v>
                </c:pt>
                <c:pt idx="119">
                  <c:v>0.679679214954376</c:v>
                </c:pt>
                <c:pt idx="120">
                  <c:v>0.67856461554765701</c:v>
                </c:pt>
                <c:pt idx="121">
                  <c:v>0.69898938387632303</c:v>
                </c:pt>
                <c:pt idx="122">
                  <c:v>0.70486009120941095</c:v>
                </c:pt>
                <c:pt idx="123">
                  <c:v>0.68842721730470602</c:v>
                </c:pt>
                <c:pt idx="124">
                  <c:v>0.69337442517280501</c:v>
                </c:pt>
                <c:pt idx="125">
                  <c:v>0.71424151957034998</c:v>
                </c:pt>
                <c:pt idx="126">
                  <c:v>0.69784039258956898</c:v>
                </c:pt>
                <c:pt idx="127">
                  <c:v>0.579670820385217</c:v>
                </c:pt>
                <c:pt idx="128">
                  <c:v>0.51675125211477202</c:v>
                </c:pt>
                <c:pt idx="129">
                  <c:v>0.33679544925689697</c:v>
                </c:pt>
                <c:pt idx="130">
                  <c:v>0.236301839351654</c:v>
                </c:pt>
                <c:pt idx="131">
                  <c:v>0.333690196275711</c:v>
                </c:pt>
                <c:pt idx="132">
                  <c:v>0.55056433379650105</c:v>
                </c:pt>
                <c:pt idx="133">
                  <c:v>0.66950806975364596</c:v>
                </c:pt>
                <c:pt idx="134">
                  <c:v>0.70028080046176899</c:v>
                </c:pt>
                <c:pt idx="135">
                  <c:v>0.70308076590299595</c:v>
                </c:pt>
                <c:pt idx="136">
                  <c:v>0.70567584782838799</c:v>
                </c:pt>
                <c:pt idx="137">
                  <c:v>0.71092570573091496</c:v>
                </c:pt>
                <c:pt idx="138">
                  <c:v>0.70632985234260504</c:v>
                </c:pt>
                <c:pt idx="139">
                  <c:v>0.72022195160388902</c:v>
                </c:pt>
                <c:pt idx="140">
                  <c:v>0.727367162704467</c:v>
                </c:pt>
                <c:pt idx="141">
                  <c:v>0.65204461291432303</c:v>
                </c:pt>
                <c:pt idx="142">
                  <c:v>0.61013908684253604</c:v>
                </c:pt>
                <c:pt idx="143">
                  <c:v>0.56774514354765404</c:v>
                </c:pt>
                <c:pt idx="144">
                  <c:v>0.46343477070331501</c:v>
                </c:pt>
                <c:pt idx="145">
                  <c:v>0.54371821507811502</c:v>
                </c:pt>
                <c:pt idx="146">
                  <c:v>0.62685860693454698</c:v>
                </c:pt>
                <c:pt idx="147">
                  <c:v>0.66460364311933495</c:v>
                </c:pt>
                <c:pt idx="148">
                  <c:v>0.69886691123247102</c:v>
                </c:pt>
                <c:pt idx="149">
                  <c:v>0.69839060306548995</c:v>
                </c:pt>
                <c:pt idx="150">
                  <c:v>0.69751477241516102</c:v>
                </c:pt>
                <c:pt idx="151">
                  <c:v>0.690374195575714</c:v>
                </c:pt>
                <c:pt idx="152">
                  <c:v>0.71146839112043303</c:v>
                </c:pt>
                <c:pt idx="153">
                  <c:v>0.712227962911129</c:v>
                </c:pt>
                <c:pt idx="154">
                  <c:v>0.72678759694099404</c:v>
                </c:pt>
                <c:pt idx="155">
                  <c:v>0.69100848585367203</c:v>
                </c:pt>
                <c:pt idx="156">
                  <c:v>0.62270135618746203</c:v>
                </c:pt>
                <c:pt idx="157">
                  <c:v>0.52827551215887003</c:v>
                </c:pt>
                <c:pt idx="158">
                  <c:v>0.25659781694412198</c:v>
                </c:pt>
                <c:pt idx="159">
                  <c:v>0.34732076525688099</c:v>
                </c:pt>
                <c:pt idx="160">
                  <c:v>0.37455071508884402</c:v>
                </c:pt>
                <c:pt idx="161">
                  <c:v>0.49585798382759</c:v>
                </c:pt>
                <c:pt idx="162">
                  <c:v>0.52302260696887903</c:v>
                </c:pt>
                <c:pt idx="163">
                  <c:v>0.64909520745277405</c:v>
                </c:pt>
                <c:pt idx="164">
                  <c:v>0.66247579455375605</c:v>
                </c:pt>
                <c:pt idx="165">
                  <c:v>0.69118773192167204</c:v>
                </c:pt>
                <c:pt idx="166">
                  <c:v>0.68734328448772397</c:v>
                </c:pt>
                <c:pt idx="167">
                  <c:v>0.68398243188857999</c:v>
                </c:pt>
                <c:pt idx="168">
                  <c:v>0.68305362761020605</c:v>
                </c:pt>
                <c:pt idx="169">
                  <c:v>0.69782920181751196</c:v>
                </c:pt>
                <c:pt idx="170">
                  <c:v>0.73995569348335199</c:v>
                </c:pt>
                <c:pt idx="171">
                  <c:v>0.65437979251146305</c:v>
                </c:pt>
                <c:pt idx="172">
                  <c:v>0.565202230587601</c:v>
                </c:pt>
                <c:pt idx="173">
                  <c:v>0.473300591111183</c:v>
                </c:pt>
                <c:pt idx="174">
                  <c:v>0.422209933400154</c:v>
                </c:pt>
                <c:pt idx="175">
                  <c:v>0.33060351014137201</c:v>
                </c:pt>
                <c:pt idx="176">
                  <c:v>0.60283066984265998</c:v>
                </c:pt>
                <c:pt idx="177">
                  <c:v>0.66320772469043698</c:v>
                </c:pt>
                <c:pt idx="178">
                  <c:v>0.67995600402355105</c:v>
                </c:pt>
                <c:pt idx="179">
                  <c:v>0.69752997159957797</c:v>
                </c:pt>
                <c:pt idx="180">
                  <c:v>0.69788751006126404</c:v>
                </c:pt>
                <c:pt idx="181">
                  <c:v>0.69431769102811802</c:v>
                </c:pt>
                <c:pt idx="182">
                  <c:v>0.71994413435459104</c:v>
                </c:pt>
                <c:pt idx="183">
                  <c:v>0.71152722090482701</c:v>
                </c:pt>
                <c:pt idx="184">
                  <c:v>0.68451426923274905</c:v>
                </c:pt>
                <c:pt idx="185">
                  <c:v>0.62962263450026501</c:v>
                </c:pt>
                <c:pt idx="186">
                  <c:v>0.47183383256196898</c:v>
                </c:pt>
                <c:pt idx="187">
                  <c:v>0.40801902115345001</c:v>
                </c:pt>
                <c:pt idx="188">
                  <c:v>0.31327289342880199</c:v>
                </c:pt>
                <c:pt idx="189">
                  <c:v>0.27405741810798601</c:v>
                </c:pt>
                <c:pt idx="190">
                  <c:v>0.29136228561401301</c:v>
                </c:pt>
                <c:pt idx="191">
                  <c:v>0.35609817504882801</c:v>
                </c:pt>
                <c:pt idx="192">
                  <c:v>0.60526661947369498</c:v>
                </c:pt>
                <c:pt idx="193">
                  <c:v>0.71299411356449105</c:v>
                </c:pt>
                <c:pt idx="194">
                  <c:v>0.70013132691383295</c:v>
                </c:pt>
                <c:pt idx="195">
                  <c:v>0.70560241490602404</c:v>
                </c:pt>
                <c:pt idx="196">
                  <c:v>0.68849796801805496</c:v>
                </c:pt>
                <c:pt idx="197">
                  <c:v>0.68510094285011203</c:v>
                </c:pt>
                <c:pt idx="198">
                  <c:v>0.71710482239723194</c:v>
                </c:pt>
                <c:pt idx="199">
                  <c:v>0.67372162640094702</c:v>
                </c:pt>
                <c:pt idx="200">
                  <c:v>0.68008689582347803</c:v>
                </c:pt>
                <c:pt idx="201">
                  <c:v>0.59240600839257196</c:v>
                </c:pt>
                <c:pt idx="202">
                  <c:v>0.50169064849615097</c:v>
                </c:pt>
                <c:pt idx="203">
                  <c:v>-0.31730489432811698</c:v>
                </c:pt>
                <c:pt idx="204">
                  <c:v>0.28089681267738298</c:v>
                </c:pt>
                <c:pt idx="205">
                  <c:v>0.37202626466751099</c:v>
                </c:pt>
                <c:pt idx="206">
                  <c:v>0.54080509766936302</c:v>
                </c:pt>
                <c:pt idx="207">
                  <c:v>0.55892814323305995</c:v>
                </c:pt>
                <c:pt idx="208">
                  <c:v>0.72247298806905702</c:v>
                </c:pt>
                <c:pt idx="209">
                  <c:v>0.71239752322435301</c:v>
                </c:pt>
                <c:pt idx="210">
                  <c:v>0.712458975613117</c:v>
                </c:pt>
                <c:pt idx="211">
                  <c:v>0.69410756975412302</c:v>
                </c:pt>
                <c:pt idx="212">
                  <c:v>0.731151983141899</c:v>
                </c:pt>
                <c:pt idx="213">
                  <c:v>0.699143186211586</c:v>
                </c:pt>
                <c:pt idx="214">
                  <c:v>0.68787197768688202</c:v>
                </c:pt>
                <c:pt idx="215">
                  <c:v>0.69970645755529404</c:v>
                </c:pt>
                <c:pt idx="216">
                  <c:v>0.58964378386735905</c:v>
                </c:pt>
                <c:pt idx="217">
                  <c:v>-0.473903678357601</c:v>
                </c:pt>
                <c:pt idx="218">
                  <c:v>0.25179466605186401</c:v>
                </c:pt>
                <c:pt idx="219">
                  <c:v>0.27550616860389698</c:v>
                </c:pt>
                <c:pt idx="220">
                  <c:v>0.43069350719451899</c:v>
                </c:pt>
                <c:pt idx="221">
                  <c:v>0.525102339684963</c:v>
                </c:pt>
                <c:pt idx="222">
                  <c:v>0.62797025218605995</c:v>
                </c:pt>
                <c:pt idx="223">
                  <c:v>0.68843092769384295</c:v>
                </c:pt>
                <c:pt idx="224">
                  <c:v>0.76069743931293399</c:v>
                </c:pt>
                <c:pt idx="225">
                  <c:v>0.71635077893733901</c:v>
                </c:pt>
              </c:numCache>
            </c:numRef>
          </c:yVal>
          <c:smooth val="0"/>
          <c:extLst>
            <c:ext xmlns:c16="http://schemas.microsoft.com/office/drawing/2014/chart" uri="{C3380CC4-5D6E-409C-BE32-E72D297353CC}">
              <c16:uniqueId val="{00000000-7F4E-49B6-A189-C1DB4C71965C}"/>
            </c:ext>
          </c:extLst>
        </c:ser>
        <c:dLbls>
          <c:showLegendKey val="0"/>
          <c:showVal val="0"/>
          <c:showCatName val="0"/>
          <c:showSerName val="0"/>
          <c:showPercent val="0"/>
          <c:showBubbleSize val="0"/>
        </c:dLbls>
        <c:axId val="1457030464"/>
        <c:axId val="1458591984"/>
      </c:scatterChart>
      <c:valAx>
        <c:axId val="14570304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פריים</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591984"/>
        <c:crosses val="autoZero"/>
        <c:crossBetween val="midCat"/>
      </c:valAx>
      <c:valAx>
        <c:axId val="1458591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sz="1200" b="0" i="0" baseline="0">
                    <a:effectLst/>
                  </a:rPr>
                  <a:t>מרחק ישבן-רצפה (מטר)</a:t>
                </a:r>
                <a:endParaRPr lang="en-US" sz="1200">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03046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a:t>Dana_Standing_Static</a:t>
            </a:r>
            <a:br>
              <a:rPr lang="en-US"/>
            </a:br>
            <a:r>
              <a:rPr lang="en-US"/>
              <a:t>angle of the right elbow</a:t>
            </a:r>
            <a:br>
              <a:rPr lang="en-US"/>
            </a:br>
            <a:r>
              <a:rPr lang="en-US"/>
              <a:t>in 2d (z=0)</a:t>
            </a:r>
          </a:p>
        </c:rich>
      </c:tx>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Sheet1!$Z$14:$Z$309</c:f>
              <c:numCache>
                <c:formatCode>General</c:formatCode>
                <c:ptCount val="296"/>
                <c:pt idx="0">
                  <c:v>15.1182680179</c:v>
                </c:pt>
                <c:pt idx="1">
                  <c:v>8.1062499943099997</c:v>
                </c:pt>
                <c:pt idx="2">
                  <c:v>5.0409361482600001</c:v>
                </c:pt>
                <c:pt idx="3">
                  <c:v>4.5557437067100004</c:v>
                </c:pt>
                <c:pt idx="4">
                  <c:v>8.0819426160799998E-2</c:v>
                </c:pt>
                <c:pt idx="5">
                  <c:v>15.0518203986</c:v>
                </c:pt>
                <c:pt idx="6">
                  <c:v>8.0038106178399993</c:v>
                </c:pt>
                <c:pt idx="7">
                  <c:v>1.3662717649</c:v>
                </c:pt>
                <c:pt idx="8">
                  <c:v>7.30026079737</c:v>
                </c:pt>
                <c:pt idx="9">
                  <c:v>3.35413608031</c:v>
                </c:pt>
                <c:pt idx="10">
                  <c:v>10.4942701735</c:v>
                </c:pt>
                <c:pt idx="11">
                  <c:v>7.8250990956099997</c:v>
                </c:pt>
                <c:pt idx="12">
                  <c:v>9.2400448361399992</c:v>
                </c:pt>
                <c:pt idx="13">
                  <c:v>7.8035661454399996</c:v>
                </c:pt>
                <c:pt idx="14">
                  <c:v>7.91093355772</c:v>
                </c:pt>
                <c:pt idx="15">
                  <c:v>10.017197578599999</c:v>
                </c:pt>
                <c:pt idx="16">
                  <c:v>9.8661011990199992</c:v>
                </c:pt>
                <c:pt idx="17">
                  <c:v>9.4546929134099997</c:v>
                </c:pt>
                <c:pt idx="18">
                  <c:v>9.2952675242599998</c:v>
                </c:pt>
                <c:pt idx="19">
                  <c:v>8.7354500746500001</c:v>
                </c:pt>
                <c:pt idx="20">
                  <c:v>6.8036020849699996</c:v>
                </c:pt>
                <c:pt idx="21">
                  <c:v>7.9927641835300003</c:v>
                </c:pt>
                <c:pt idx="22">
                  <c:v>5.9079700503000003</c:v>
                </c:pt>
                <c:pt idx="23">
                  <c:v>8.5854596341999994</c:v>
                </c:pt>
                <c:pt idx="24">
                  <c:v>4.6868395934600002</c:v>
                </c:pt>
                <c:pt idx="25">
                  <c:v>2.25237870641</c:v>
                </c:pt>
                <c:pt idx="26">
                  <c:v>1.0453504367799999</c:v>
                </c:pt>
                <c:pt idx="27">
                  <c:v>0.33517087234100001</c:v>
                </c:pt>
                <c:pt idx="28">
                  <c:v>6.7296515191099999</c:v>
                </c:pt>
                <c:pt idx="29">
                  <c:v>3.6050140103700001</c:v>
                </c:pt>
                <c:pt idx="30">
                  <c:v>7.5028451139200003</c:v>
                </c:pt>
                <c:pt idx="31">
                  <c:v>3.7975499936400001</c:v>
                </c:pt>
                <c:pt idx="32">
                  <c:v>4.6161259041899996</c:v>
                </c:pt>
                <c:pt idx="33">
                  <c:v>8.9516875078599991</c:v>
                </c:pt>
                <c:pt idx="34">
                  <c:v>4.4697067573699997E-2</c:v>
                </c:pt>
                <c:pt idx="35">
                  <c:v>0.84060344825900002</c:v>
                </c:pt>
                <c:pt idx="36">
                  <c:v>4.72784088559</c:v>
                </c:pt>
                <c:pt idx="37">
                  <c:v>6.8150705655700001</c:v>
                </c:pt>
                <c:pt idx="38">
                  <c:v>9.7218175099599993</c:v>
                </c:pt>
                <c:pt idx="39">
                  <c:v>11.600483737499999</c:v>
                </c:pt>
                <c:pt idx="40">
                  <c:v>8.3316701403900009</c:v>
                </c:pt>
                <c:pt idx="41">
                  <c:v>8.1518958976300002</c:v>
                </c:pt>
                <c:pt idx="42">
                  <c:v>7.2657312377399998</c:v>
                </c:pt>
                <c:pt idx="43">
                  <c:v>11.7755254506</c:v>
                </c:pt>
                <c:pt idx="44">
                  <c:v>8.2352442851400003</c:v>
                </c:pt>
                <c:pt idx="45">
                  <c:v>4.8600076958500003</c:v>
                </c:pt>
                <c:pt idx="46">
                  <c:v>1.39165475492</c:v>
                </c:pt>
                <c:pt idx="47">
                  <c:v>10.646122650400001</c:v>
                </c:pt>
                <c:pt idx="48">
                  <c:v>0.31866120109899998</c:v>
                </c:pt>
                <c:pt idx="49">
                  <c:v>8.2606075299900006</c:v>
                </c:pt>
                <c:pt idx="50">
                  <c:v>7.5341307763999996</c:v>
                </c:pt>
                <c:pt idx="51">
                  <c:v>2.9573797153600001</c:v>
                </c:pt>
                <c:pt idx="52">
                  <c:v>3.6579219550299999</c:v>
                </c:pt>
                <c:pt idx="53">
                  <c:v>3.2423654233399999</c:v>
                </c:pt>
                <c:pt idx="54">
                  <c:v>2.9949338620499999</c:v>
                </c:pt>
                <c:pt idx="55">
                  <c:v>7.6316514116600001</c:v>
                </c:pt>
                <c:pt idx="56">
                  <c:v>9.5058093392899998</c:v>
                </c:pt>
                <c:pt idx="57">
                  <c:v>9.8006216186100001</c:v>
                </c:pt>
                <c:pt idx="58">
                  <c:v>4.6593672974900002</c:v>
                </c:pt>
                <c:pt idx="59">
                  <c:v>7.3260769692399998</c:v>
                </c:pt>
                <c:pt idx="60">
                  <c:v>1.2527334353999999</c:v>
                </c:pt>
                <c:pt idx="61">
                  <c:v>7.4398684612599997</c:v>
                </c:pt>
                <c:pt idx="62">
                  <c:v>3.66636880148</c:v>
                </c:pt>
                <c:pt idx="63">
                  <c:v>9.5989796205900006</c:v>
                </c:pt>
                <c:pt idx="64">
                  <c:v>9.6841340487699998</c:v>
                </c:pt>
                <c:pt idx="65">
                  <c:v>8.4039746222799998</c:v>
                </c:pt>
                <c:pt idx="66">
                  <c:v>3.0905523377800002</c:v>
                </c:pt>
                <c:pt idx="67">
                  <c:v>4.7312788884200003</c:v>
                </c:pt>
                <c:pt idx="68">
                  <c:v>7.81610247423</c:v>
                </c:pt>
                <c:pt idx="69">
                  <c:v>9.7532304062099993</c:v>
                </c:pt>
                <c:pt idx="70">
                  <c:v>8.1851319567500003</c:v>
                </c:pt>
                <c:pt idx="71">
                  <c:v>10.000718365099999</c:v>
                </c:pt>
                <c:pt idx="72">
                  <c:v>0.30933944752199999</c:v>
                </c:pt>
                <c:pt idx="73">
                  <c:v>9.7442210095000004</c:v>
                </c:pt>
                <c:pt idx="74">
                  <c:v>7.8533949559899998</c:v>
                </c:pt>
                <c:pt idx="75">
                  <c:v>9.7345085791599999</c:v>
                </c:pt>
                <c:pt idx="76">
                  <c:v>10.1134855251</c:v>
                </c:pt>
                <c:pt idx="77">
                  <c:v>8.1011543036999996</c:v>
                </c:pt>
                <c:pt idx="78">
                  <c:v>9.3923911732800001</c:v>
                </c:pt>
                <c:pt idx="79">
                  <c:v>12.882720190800001</c:v>
                </c:pt>
                <c:pt idx="80">
                  <c:v>6.9477660052500001</c:v>
                </c:pt>
                <c:pt idx="81">
                  <c:v>8.7445657959300007</c:v>
                </c:pt>
                <c:pt idx="82">
                  <c:v>8.4958207562800006</c:v>
                </c:pt>
                <c:pt idx="83">
                  <c:v>16.340726999099999</c:v>
                </c:pt>
                <c:pt idx="84">
                  <c:v>5.0717526804200004</c:v>
                </c:pt>
                <c:pt idx="85">
                  <c:v>3.6817113620000002</c:v>
                </c:pt>
                <c:pt idx="86">
                  <c:v>7.7372855393300002</c:v>
                </c:pt>
                <c:pt idx="87">
                  <c:v>10.2784430034</c:v>
                </c:pt>
                <c:pt idx="88">
                  <c:v>10.780789110000001</c:v>
                </c:pt>
                <c:pt idx="89">
                  <c:v>8.2069187256700005</c:v>
                </c:pt>
                <c:pt idx="90">
                  <c:v>3.0466609889299998</c:v>
                </c:pt>
                <c:pt idx="91">
                  <c:v>9.6147902825999996</c:v>
                </c:pt>
                <c:pt idx="92">
                  <c:v>2.1855285701199998</c:v>
                </c:pt>
                <c:pt idx="93">
                  <c:v>8.4260805266500007</c:v>
                </c:pt>
                <c:pt idx="94">
                  <c:v>0.26998431146399998</c:v>
                </c:pt>
                <c:pt idx="95">
                  <c:v>7.07465529121</c:v>
                </c:pt>
                <c:pt idx="96">
                  <c:v>7.1240250820700002</c:v>
                </c:pt>
                <c:pt idx="97">
                  <c:v>10.0146884788</c:v>
                </c:pt>
                <c:pt idx="98">
                  <c:v>4.3740080292599997</c:v>
                </c:pt>
                <c:pt idx="99">
                  <c:v>8.6558326540199992</c:v>
                </c:pt>
                <c:pt idx="100">
                  <c:v>0.22954709307099999</c:v>
                </c:pt>
                <c:pt idx="101">
                  <c:v>2.2850661615100001</c:v>
                </c:pt>
                <c:pt idx="102">
                  <c:v>9.2044080623000006</c:v>
                </c:pt>
                <c:pt idx="103">
                  <c:v>7.2225338505799996</c:v>
                </c:pt>
                <c:pt idx="104">
                  <c:v>7.4171391655300001</c:v>
                </c:pt>
                <c:pt idx="105">
                  <c:v>7.5863906279799997E-2</c:v>
                </c:pt>
                <c:pt idx="106">
                  <c:v>6.9105304137100001</c:v>
                </c:pt>
                <c:pt idx="107">
                  <c:v>16.0698257725</c:v>
                </c:pt>
                <c:pt idx="108">
                  <c:v>4.6630495950000004</c:v>
                </c:pt>
                <c:pt idx="109">
                  <c:v>7.8155168578199996</c:v>
                </c:pt>
                <c:pt idx="110">
                  <c:v>0.93273949380800003</c:v>
                </c:pt>
                <c:pt idx="111">
                  <c:v>7.6867119013599998</c:v>
                </c:pt>
                <c:pt idx="112">
                  <c:v>4.3250931139900004</c:v>
                </c:pt>
                <c:pt idx="113">
                  <c:v>53.051849195400003</c:v>
                </c:pt>
                <c:pt idx="114">
                  <c:v>10.563096311800001</c:v>
                </c:pt>
                <c:pt idx="115">
                  <c:v>3.3895920481899999</c:v>
                </c:pt>
                <c:pt idx="116">
                  <c:v>12.975919788900001</c:v>
                </c:pt>
                <c:pt idx="117">
                  <c:v>0.111313265664</c:v>
                </c:pt>
                <c:pt idx="118">
                  <c:v>2.0794279519600001</c:v>
                </c:pt>
                <c:pt idx="119">
                  <c:v>6.7220188311099998</c:v>
                </c:pt>
                <c:pt idx="120">
                  <c:v>8.6354066919400001</c:v>
                </c:pt>
                <c:pt idx="121">
                  <c:v>6.6912673961199998</c:v>
                </c:pt>
                <c:pt idx="122">
                  <c:v>8.83602683502E-2</c:v>
                </c:pt>
                <c:pt idx="123">
                  <c:v>9.9467900334300001</c:v>
                </c:pt>
                <c:pt idx="124">
                  <c:v>9.0043155398000003</c:v>
                </c:pt>
                <c:pt idx="125">
                  <c:v>9.5423060280099996</c:v>
                </c:pt>
                <c:pt idx="126">
                  <c:v>11.3558154906</c:v>
                </c:pt>
                <c:pt idx="127">
                  <c:v>3.0891286623099998</c:v>
                </c:pt>
                <c:pt idx="128">
                  <c:v>11.4636421704</c:v>
                </c:pt>
                <c:pt idx="129">
                  <c:v>9.2379579537200005</c:v>
                </c:pt>
                <c:pt idx="130">
                  <c:v>9.1768496216100004E-3</c:v>
                </c:pt>
                <c:pt idx="131">
                  <c:v>9.9167851851899993</c:v>
                </c:pt>
                <c:pt idx="132">
                  <c:v>7.2393869326700004</c:v>
                </c:pt>
                <c:pt idx="133">
                  <c:v>0.196250371689</c:v>
                </c:pt>
                <c:pt idx="134">
                  <c:v>7.6823031563399997</c:v>
                </c:pt>
                <c:pt idx="135">
                  <c:v>9.7471143123899999</c:v>
                </c:pt>
                <c:pt idx="136">
                  <c:v>7.5117406881799997</c:v>
                </c:pt>
                <c:pt idx="137">
                  <c:v>9.7932041217800005</c:v>
                </c:pt>
                <c:pt idx="138">
                  <c:v>3.44474169233</c:v>
                </c:pt>
                <c:pt idx="139">
                  <c:v>0.88967954430899998</c:v>
                </c:pt>
                <c:pt idx="140">
                  <c:v>8.8832478651700004</c:v>
                </c:pt>
                <c:pt idx="141">
                  <c:v>6.3443421339299997</c:v>
                </c:pt>
                <c:pt idx="142">
                  <c:v>9.0903495129100005</c:v>
                </c:pt>
                <c:pt idx="143">
                  <c:v>8.5969096982700002</c:v>
                </c:pt>
                <c:pt idx="144">
                  <c:v>7.9279371675499997</c:v>
                </c:pt>
                <c:pt idx="145">
                  <c:v>7.0035496617700002</c:v>
                </c:pt>
                <c:pt idx="146">
                  <c:v>9.9621142749500002</c:v>
                </c:pt>
                <c:pt idx="147">
                  <c:v>9.2191083123300004</c:v>
                </c:pt>
                <c:pt idx="148">
                  <c:v>9.5959247580099998</c:v>
                </c:pt>
                <c:pt idx="149">
                  <c:v>7.7182387070200003</c:v>
                </c:pt>
                <c:pt idx="150">
                  <c:v>10.047220382400001</c:v>
                </c:pt>
                <c:pt idx="151">
                  <c:v>9.7496302853600003</c:v>
                </c:pt>
                <c:pt idx="152">
                  <c:v>9.6488828849499999</c:v>
                </c:pt>
                <c:pt idx="153">
                  <c:v>10.952920882300001</c:v>
                </c:pt>
                <c:pt idx="154">
                  <c:v>4.2403625714000004</c:v>
                </c:pt>
                <c:pt idx="155">
                  <c:v>7.6387010526100001</c:v>
                </c:pt>
                <c:pt idx="156">
                  <c:v>7.6269996729800003</c:v>
                </c:pt>
                <c:pt idx="157">
                  <c:v>3.6759590291399999</c:v>
                </c:pt>
                <c:pt idx="158">
                  <c:v>16.773147447300001</c:v>
                </c:pt>
                <c:pt idx="159">
                  <c:v>8.9398430409199996</c:v>
                </c:pt>
                <c:pt idx="160">
                  <c:v>10.4020868133</c:v>
                </c:pt>
                <c:pt idx="161">
                  <c:v>12.330644683999999</c:v>
                </c:pt>
                <c:pt idx="162">
                  <c:v>8.2673376493900008</c:v>
                </c:pt>
                <c:pt idx="163">
                  <c:v>3.2114226497199998</c:v>
                </c:pt>
                <c:pt idx="164">
                  <c:v>9.9090599319199999</c:v>
                </c:pt>
                <c:pt idx="165">
                  <c:v>3.9337656190499999</c:v>
                </c:pt>
                <c:pt idx="166">
                  <c:v>9.6404886291899992</c:v>
                </c:pt>
                <c:pt idx="167">
                  <c:v>8.5317109344300004</c:v>
                </c:pt>
                <c:pt idx="168">
                  <c:v>7.3800523936699998</c:v>
                </c:pt>
                <c:pt idx="169">
                  <c:v>10.2874149022</c:v>
                </c:pt>
                <c:pt idx="170">
                  <c:v>7.2557973855300002</c:v>
                </c:pt>
                <c:pt idx="171">
                  <c:v>7.6719343741700001</c:v>
                </c:pt>
                <c:pt idx="172">
                  <c:v>10.6539594904</c:v>
                </c:pt>
                <c:pt idx="173">
                  <c:v>8.4233692071299995</c:v>
                </c:pt>
                <c:pt idx="174">
                  <c:v>7.16356854072</c:v>
                </c:pt>
                <c:pt idx="175">
                  <c:v>1.3014641603499999</c:v>
                </c:pt>
                <c:pt idx="176">
                  <c:v>9.5347584694100007</c:v>
                </c:pt>
                <c:pt idx="177">
                  <c:v>7.7700042920900003</c:v>
                </c:pt>
                <c:pt idx="178">
                  <c:v>1.3274310867400001</c:v>
                </c:pt>
                <c:pt idx="179">
                  <c:v>7.2140498586500001</c:v>
                </c:pt>
                <c:pt idx="180">
                  <c:v>10.2003659758</c:v>
                </c:pt>
                <c:pt idx="181">
                  <c:v>7.6475766948699997</c:v>
                </c:pt>
                <c:pt idx="182">
                  <c:v>7.7651041625300001</c:v>
                </c:pt>
                <c:pt idx="183">
                  <c:v>6.7095090152400001</c:v>
                </c:pt>
                <c:pt idx="184">
                  <c:v>9.8284936281200004</c:v>
                </c:pt>
                <c:pt idx="185">
                  <c:v>9.2142377633999999</c:v>
                </c:pt>
                <c:pt idx="186">
                  <c:v>8.9065900017500006</c:v>
                </c:pt>
                <c:pt idx="187">
                  <c:v>7.0504516878999999</c:v>
                </c:pt>
                <c:pt idx="188">
                  <c:v>0.490492277152</c:v>
                </c:pt>
                <c:pt idx="189">
                  <c:v>8.37257829114</c:v>
                </c:pt>
                <c:pt idx="190">
                  <c:v>14.019908211800001</c:v>
                </c:pt>
                <c:pt idx="191">
                  <c:v>10.034735469999999</c:v>
                </c:pt>
                <c:pt idx="192">
                  <c:v>6.9791873958700004</c:v>
                </c:pt>
                <c:pt idx="193">
                  <c:v>6.7247076089200002</c:v>
                </c:pt>
                <c:pt idx="194">
                  <c:v>10.514048415</c:v>
                </c:pt>
                <c:pt idx="195">
                  <c:v>11.765166472300001</c:v>
                </c:pt>
                <c:pt idx="196">
                  <c:v>13.069111557699999</c:v>
                </c:pt>
                <c:pt idx="197">
                  <c:v>13.438716855399999</c:v>
                </c:pt>
                <c:pt idx="198">
                  <c:v>7.4890716927099996</c:v>
                </c:pt>
                <c:pt idx="199">
                  <c:v>7.56472393589</c:v>
                </c:pt>
                <c:pt idx="200">
                  <c:v>7.1823261867700001</c:v>
                </c:pt>
                <c:pt idx="201">
                  <c:v>6.4695744523799998</c:v>
                </c:pt>
                <c:pt idx="202">
                  <c:v>15.3245416859</c:v>
                </c:pt>
                <c:pt idx="203">
                  <c:v>9.5057267788599997</c:v>
                </c:pt>
                <c:pt idx="204">
                  <c:v>9.2891565312199997</c:v>
                </c:pt>
                <c:pt idx="205">
                  <c:v>8.8298435087599998</c:v>
                </c:pt>
                <c:pt idx="206">
                  <c:v>8.1558256763700001</c:v>
                </c:pt>
                <c:pt idx="207">
                  <c:v>13.7921778317</c:v>
                </c:pt>
                <c:pt idx="208">
                  <c:v>1.1146831264799999</c:v>
                </c:pt>
                <c:pt idx="209">
                  <c:v>8.2185296828199998</c:v>
                </c:pt>
                <c:pt idx="210">
                  <c:v>8.6815504238199992</c:v>
                </c:pt>
                <c:pt idx="211">
                  <c:v>9.4015243695200006</c:v>
                </c:pt>
                <c:pt idx="212">
                  <c:v>11.402768673300001</c:v>
                </c:pt>
                <c:pt idx="213">
                  <c:v>2.3731086702500002</c:v>
                </c:pt>
                <c:pt idx="214">
                  <c:v>10.260433613</c:v>
                </c:pt>
                <c:pt idx="215">
                  <c:v>7.5421079568999998</c:v>
                </c:pt>
                <c:pt idx="216">
                  <c:v>13.463239619199999</c:v>
                </c:pt>
                <c:pt idx="217">
                  <c:v>7.4479242026200003</c:v>
                </c:pt>
                <c:pt idx="218">
                  <c:v>7.3363736727299997</c:v>
                </c:pt>
                <c:pt idx="219">
                  <c:v>7.7536682218899999</c:v>
                </c:pt>
                <c:pt idx="220">
                  <c:v>11.896198594199999</c:v>
                </c:pt>
                <c:pt idx="221">
                  <c:v>10.356096624099999</c:v>
                </c:pt>
                <c:pt idx="222">
                  <c:v>9.4385243602400006</c:v>
                </c:pt>
                <c:pt idx="223">
                  <c:v>6.8105299124599998</c:v>
                </c:pt>
                <c:pt idx="224">
                  <c:v>10.3892791438</c:v>
                </c:pt>
                <c:pt idx="225">
                  <c:v>9.1339586258000001</c:v>
                </c:pt>
                <c:pt idx="226">
                  <c:v>11.8765674573</c:v>
                </c:pt>
                <c:pt idx="227">
                  <c:v>8.9051266369200004</c:v>
                </c:pt>
                <c:pt idx="228">
                  <c:v>9.7605697239300007</c:v>
                </c:pt>
                <c:pt idx="229">
                  <c:v>4.9049704094999997</c:v>
                </c:pt>
                <c:pt idx="230">
                  <c:v>7.8361819661799998</c:v>
                </c:pt>
                <c:pt idx="231">
                  <c:v>8.0407972289099998</c:v>
                </c:pt>
                <c:pt idx="232">
                  <c:v>9.9159264792500004</c:v>
                </c:pt>
                <c:pt idx="233">
                  <c:v>13.6046747974</c:v>
                </c:pt>
                <c:pt idx="234">
                  <c:v>7.6113721748699996</c:v>
                </c:pt>
                <c:pt idx="235">
                  <c:v>3.3884086511499998</c:v>
                </c:pt>
                <c:pt idx="236">
                  <c:v>9.3899921252999992</c:v>
                </c:pt>
                <c:pt idx="237">
                  <c:v>9.9524604008399997</c:v>
                </c:pt>
                <c:pt idx="238">
                  <c:v>3.8414812290000002</c:v>
                </c:pt>
                <c:pt idx="239">
                  <c:v>11.191205228399999</c:v>
                </c:pt>
                <c:pt idx="240">
                  <c:v>12.8638575187</c:v>
                </c:pt>
                <c:pt idx="241">
                  <c:v>10.0632692088</c:v>
                </c:pt>
                <c:pt idx="242">
                  <c:v>7.7715162503900004</c:v>
                </c:pt>
                <c:pt idx="243">
                  <c:v>9.79452933526</c:v>
                </c:pt>
                <c:pt idx="244">
                  <c:v>3.3622947877799998</c:v>
                </c:pt>
                <c:pt idx="245">
                  <c:v>10.188133022700001</c:v>
                </c:pt>
                <c:pt idx="246">
                  <c:v>9.9934325928199996</c:v>
                </c:pt>
                <c:pt idx="247">
                  <c:v>7.4284685567800004</c:v>
                </c:pt>
                <c:pt idx="248">
                  <c:v>7.7321774508000001</c:v>
                </c:pt>
                <c:pt idx="249">
                  <c:v>7.4313615812</c:v>
                </c:pt>
                <c:pt idx="250">
                  <c:v>2.2259750780699998</c:v>
                </c:pt>
                <c:pt idx="251">
                  <c:v>7.8212584025699998</c:v>
                </c:pt>
                <c:pt idx="252">
                  <c:v>3.63591325259</c:v>
                </c:pt>
                <c:pt idx="253">
                  <c:v>8.2071791383200008</c:v>
                </c:pt>
                <c:pt idx="254">
                  <c:v>11.625054742</c:v>
                </c:pt>
                <c:pt idx="255">
                  <c:v>13.287718998600001</c:v>
                </c:pt>
                <c:pt idx="256">
                  <c:v>13.740896726100001</c:v>
                </c:pt>
                <c:pt idx="257">
                  <c:v>5.1060063165700003</c:v>
                </c:pt>
                <c:pt idx="258">
                  <c:v>12.360965755700001</c:v>
                </c:pt>
                <c:pt idx="259">
                  <c:v>13.1442381351</c:v>
                </c:pt>
                <c:pt idx="260">
                  <c:v>4.3797969725400003</c:v>
                </c:pt>
                <c:pt idx="261">
                  <c:v>7.37210518876</c:v>
                </c:pt>
                <c:pt idx="262">
                  <c:v>0.359439155899</c:v>
                </c:pt>
                <c:pt idx="263">
                  <c:v>1.06477489533</c:v>
                </c:pt>
                <c:pt idx="264">
                  <c:v>0.97812897225399997</c:v>
                </c:pt>
                <c:pt idx="265">
                  <c:v>9.7128923102800009</c:v>
                </c:pt>
                <c:pt idx="266">
                  <c:v>8.8406899930599998</c:v>
                </c:pt>
                <c:pt idx="267">
                  <c:v>10.3958092563</c:v>
                </c:pt>
                <c:pt idx="268">
                  <c:v>3.6718815426</c:v>
                </c:pt>
                <c:pt idx="269">
                  <c:v>2.5198114172100001</c:v>
                </c:pt>
                <c:pt idx="270">
                  <c:v>4.48994143032</c:v>
                </c:pt>
                <c:pt idx="271">
                  <c:v>8.7858021743699997</c:v>
                </c:pt>
                <c:pt idx="272">
                  <c:v>7.3839643317199997</c:v>
                </c:pt>
                <c:pt idx="273">
                  <c:v>3.2112923320600002</c:v>
                </c:pt>
                <c:pt idx="274">
                  <c:v>9.0850605703300005</c:v>
                </c:pt>
                <c:pt idx="275">
                  <c:v>6.1208838237799998</c:v>
                </c:pt>
                <c:pt idx="276">
                  <c:v>12.421214605299999</c:v>
                </c:pt>
                <c:pt idx="277">
                  <c:v>9.1367319492999997</c:v>
                </c:pt>
                <c:pt idx="278">
                  <c:v>9.0707443156899998</c:v>
                </c:pt>
                <c:pt idx="279">
                  <c:v>13.723029002000001</c:v>
                </c:pt>
                <c:pt idx="280">
                  <c:v>12.5602534418</c:v>
                </c:pt>
                <c:pt idx="281">
                  <c:v>10.0292752535</c:v>
                </c:pt>
                <c:pt idx="282">
                  <c:v>6.7975544772700003</c:v>
                </c:pt>
                <c:pt idx="283">
                  <c:v>2.0908472477500002</c:v>
                </c:pt>
                <c:pt idx="284">
                  <c:v>6.2243645150300004</c:v>
                </c:pt>
                <c:pt idx="285">
                  <c:v>13.469499814500001</c:v>
                </c:pt>
                <c:pt idx="286">
                  <c:v>1.86627611455</c:v>
                </c:pt>
                <c:pt idx="287">
                  <c:v>10.8214117581</c:v>
                </c:pt>
                <c:pt idx="288">
                  <c:v>12.6560725377</c:v>
                </c:pt>
                <c:pt idx="289">
                  <c:v>8.8588799056600003</c:v>
                </c:pt>
                <c:pt idx="290">
                  <c:v>2.6691200376099999</c:v>
                </c:pt>
                <c:pt idx="291">
                  <c:v>2.1774098299300002</c:v>
                </c:pt>
                <c:pt idx="292">
                  <c:v>3.7017776394299999</c:v>
                </c:pt>
                <c:pt idx="293">
                  <c:v>2.2120847779699999</c:v>
                </c:pt>
                <c:pt idx="294">
                  <c:v>11.594865157999999</c:v>
                </c:pt>
                <c:pt idx="295">
                  <c:v>8.7328387913000007</c:v>
                </c:pt>
              </c:numCache>
            </c:numRef>
          </c:yVal>
          <c:smooth val="0"/>
          <c:extLst>
            <c:ext xmlns:c16="http://schemas.microsoft.com/office/drawing/2014/chart" uri="{C3380CC4-5D6E-409C-BE32-E72D297353CC}">
              <c16:uniqueId val="{00000000-8D44-4248-9DF1-5A866585F3B3}"/>
            </c:ext>
          </c:extLst>
        </c:ser>
        <c:dLbls>
          <c:showLegendKey val="0"/>
          <c:showVal val="0"/>
          <c:showCatName val="0"/>
          <c:showSerName val="0"/>
          <c:showPercent val="0"/>
          <c:showBubbleSize val="0"/>
        </c:dLbls>
        <c:axId val="1067606559"/>
        <c:axId val="1067619871"/>
      </c:scatterChart>
      <c:valAx>
        <c:axId val="10676065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frame number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67619871"/>
        <c:crosses val="autoZero"/>
        <c:crossBetween val="midCat"/>
      </c:valAx>
      <c:valAx>
        <c:axId val="1067619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angle in degrees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067606559"/>
        <c:crosses val="autoZero"/>
        <c:crossBetween val="midCat"/>
      </c:valAx>
      <c:spPr>
        <a:noFill/>
        <a:ln>
          <a:noFill/>
        </a:ln>
        <a:effectLst/>
      </c:spPr>
    </c:plotArea>
    <c:plotVisOnly val="1"/>
    <c:dispBlanksAs val="gap"/>
    <c:showDLblsOverMax val="0"/>
  </c:chart>
  <c:spPr>
    <a:noFill/>
    <a:ln>
      <a:noFill/>
    </a:ln>
    <a:effectLst/>
  </c:spPr>
  <c:txPr>
    <a:bodyPr/>
    <a:lstStyle/>
    <a:p>
      <a:pPr>
        <a:defRPr sz="10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Dana_Squat_1.0_Front_Angle_color</a:t>
            </a:r>
            <a:endParaRPr lang="he-IL"/>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גיליון1!$A$1:$A$235</c:f>
              <c:numCache>
                <c:formatCode>General</c:formatCode>
                <c:ptCount val="235"/>
                <c:pt idx="0">
                  <c:v>51.786179041499999</c:v>
                </c:pt>
                <c:pt idx="1">
                  <c:v>74.591454938599995</c:v>
                </c:pt>
                <c:pt idx="2">
                  <c:v>93.882652245100005</c:v>
                </c:pt>
                <c:pt idx="3">
                  <c:v>94.868637378900004</c:v>
                </c:pt>
                <c:pt idx="4">
                  <c:v>105.682679698</c:v>
                </c:pt>
                <c:pt idx="5">
                  <c:v>104.90818407800001</c:v>
                </c:pt>
                <c:pt idx="6">
                  <c:v>117.075227465</c:v>
                </c:pt>
                <c:pt idx="7">
                  <c:v>121.252254385</c:v>
                </c:pt>
                <c:pt idx="8">
                  <c:v>134.23200636300001</c:v>
                </c:pt>
                <c:pt idx="9">
                  <c:v>143.39199494299999</c:v>
                </c:pt>
                <c:pt idx="10">
                  <c:v>150.955849081</c:v>
                </c:pt>
                <c:pt idx="11">
                  <c:v>159.79272202600001</c:v>
                </c:pt>
                <c:pt idx="12">
                  <c:v>162.121142367</c:v>
                </c:pt>
                <c:pt idx="13">
                  <c:v>170.40410289100001</c:v>
                </c:pt>
                <c:pt idx="14">
                  <c:v>162.684114145</c:v>
                </c:pt>
                <c:pt idx="15">
                  <c:v>167.59888715100001</c:v>
                </c:pt>
                <c:pt idx="16">
                  <c:v>168.437347418</c:v>
                </c:pt>
                <c:pt idx="17">
                  <c:v>171.78815605400001</c:v>
                </c:pt>
                <c:pt idx="18">
                  <c:v>156.32868841199999</c:v>
                </c:pt>
                <c:pt idx="19">
                  <c:v>142.49644537399999</c:v>
                </c:pt>
                <c:pt idx="20">
                  <c:v>109.79976706399999</c:v>
                </c:pt>
                <c:pt idx="21">
                  <c:v>108.059342696</c:v>
                </c:pt>
                <c:pt idx="22">
                  <c:v>60.793361688499999</c:v>
                </c:pt>
                <c:pt idx="23">
                  <c:v>60.121128665500002</c:v>
                </c:pt>
                <c:pt idx="24">
                  <c:v>73.286214738699996</c:v>
                </c:pt>
                <c:pt idx="25">
                  <c:v>83.268797283699996</c:v>
                </c:pt>
                <c:pt idx="26">
                  <c:v>109.23010704799999</c:v>
                </c:pt>
                <c:pt idx="27">
                  <c:v>136.43637430000001</c:v>
                </c:pt>
                <c:pt idx="28">
                  <c:v>157.27192460500001</c:v>
                </c:pt>
                <c:pt idx="29">
                  <c:v>174.44195335200001</c:v>
                </c:pt>
                <c:pt idx="30">
                  <c:v>166.00040468099999</c:v>
                </c:pt>
                <c:pt idx="31">
                  <c:v>168.19297042700001</c:v>
                </c:pt>
                <c:pt idx="32">
                  <c:v>169.171504997</c:v>
                </c:pt>
                <c:pt idx="33">
                  <c:v>170.39281762100001</c:v>
                </c:pt>
                <c:pt idx="34">
                  <c:v>154.770583114</c:v>
                </c:pt>
                <c:pt idx="35">
                  <c:v>140.309601466</c:v>
                </c:pt>
                <c:pt idx="36">
                  <c:v>110.31434514999999</c:v>
                </c:pt>
                <c:pt idx="37">
                  <c:v>56.274192448800001</c:v>
                </c:pt>
                <c:pt idx="38">
                  <c:v>72.695983010800006</c:v>
                </c:pt>
                <c:pt idx="39">
                  <c:v>79.737794856600004</c:v>
                </c:pt>
                <c:pt idx="40">
                  <c:v>95.2197552497</c:v>
                </c:pt>
                <c:pt idx="41">
                  <c:v>118.108500033</c:v>
                </c:pt>
                <c:pt idx="42">
                  <c:v>146.34841362099999</c:v>
                </c:pt>
                <c:pt idx="43">
                  <c:v>155.757360234</c:v>
                </c:pt>
                <c:pt idx="44">
                  <c:v>170.14489035599999</c:v>
                </c:pt>
                <c:pt idx="45">
                  <c:v>174.550326103</c:v>
                </c:pt>
                <c:pt idx="46">
                  <c:v>174.68285172399999</c:v>
                </c:pt>
                <c:pt idx="47">
                  <c:v>166.300008867</c:v>
                </c:pt>
                <c:pt idx="48">
                  <c:v>165.273437086</c:v>
                </c:pt>
                <c:pt idx="49">
                  <c:v>170.547968669</c:v>
                </c:pt>
                <c:pt idx="50">
                  <c:v>163.04527063</c:v>
                </c:pt>
                <c:pt idx="51">
                  <c:v>134.31868201500001</c:v>
                </c:pt>
                <c:pt idx="52">
                  <c:v>123.669285969</c:v>
                </c:pt>
                <c:pt idx="53">
                  <c:v>90.267204931799995</c:v>
                </c:pt>
                <c:pt idx="54">
                  <c:v>84.3681764257</c:v>
                </c:pt>
                <c:pt idx="55">
                  <c:v>67.686371573000002</c:v>
                </c:pt>
                <c:pt idx="56">
                  <c:v>82.517634185000006</c:v>
                </c:pt>
                <c:pt idx="57">
                  <c:v>107.38368665900001</c:v>
                </c:pt>
                <c:pt idx="58">
                  <c:v>125.47387010999999</c:v>
                </c:pt>
                <c:pt idx="59">
                  <c:v>140.65495758399999</c:v>
                </c:pt>
                <c:pt idx="60">
                  <c:v>165.472535935</c:v>
                </c:pt>
                <c:pt idx="61">
                  <c:v>174.73234228699999</c:v>
                </c:pt>
                <c:pt idx="62">
                  <c:v>173.15010179000001</c:v>
                </c:pt>
                <c:pt idx="63">
                  <c:v>174.10276811</c:v>
                </c:pt>
                <c:pt idx="64">
                  <c:v>165.932053352</c:v>
                </c:pt>
                <c:pt idx="65">
                  <c:v>168.994702805</c:v>
                </c:pt>
                <c:pt idx="66">
                  <c:v>164.24176305099999</c:v>
                </c:pt>
                <c:pt idx="67">
                  <c:v>142.852490133</c:v>
                </c:pt>
                <c:pt idx="68">
                  <c:v>126.340705013</c:v>
                </c:pt>
                <c:pt idx="69">
                  <c:v>120.822898631</c:v>
                </c:pt>
                <c:pt idx="70">
                  <c:v>74.867201084100003</c:v>
                </c:pt>
                <c:pt idx="71">
                  <c:v>89.391337220699995</c:v>
                </c:pt>
                <c:pt idx="72">
                  <c:v>98.828723509699998</c:v>
                </c:pt>
                <c:pt idx="73">
                  <c:v>122.53460391500001</c:v>
                </c:pt>
                <c:pt idx="74">
                  <c:v>133.91426055900001</c:v>
                </c:pt>
                <c:pt idx="75">
                  <c:v>154.99213903099999</c:v>
                </c:pt>
                <c:pt idx="76">
                  <c:v>176.10466109500001</c:v>
                </c:pt>
                <c:pt idx="77">
                  <c:v>175.04233000400001</c:v>
                </c:pt>
                <c:pt idx="78">
                  <c:v>167.853242107</c:v>
                </c:pt>
                <c:pt idx="79">
                  <c:v>168.54855423000001</c:v>
                </c:pt>
                <c:pt idx="80">
                  <c:v>170.60541875600001</c:v>
                </c:pt>
                <c:pt idx="81">
                  <c:v>169.28863619500001</c:v>
                </c:pt>
                <c:pt idx="82">
                  <c:v>166.30286260599999</c:v>
                </c:pt>
                <c:pt idx="83">
                  <c:v>141.87699996800001</c:v>
                </c:pt>
                <c:pt idx="84">
                  <c:v>133.55550067999999</c:v>
                </c:pt>
                <c:pt idx="85">
                  <c:v>119.740292647</c:v>
                </c:pt>
                <c:pt idx="86">
                  <c:v>107.045732676</c:v>
                </c:pt>
                <c:pt idx="87">
                  <c:v>70.782384487900003</c:v>
                </c:pt>
                <c:pt idx="88">
                  <c:v>162.30322528400001</c:v>
                </c:pt>
                <c:pt idx="89">
                  <c:v>78.160183833900007</c:v>
                </c:pt>
                <c:pt idx="90">
                  <c:v>105.73863006099999</c:v>
                </c:pt>
                <c:pt idx="91">
                  <c:v>134.16765440699999</c:v>
                </c:pt>
                <c:pt idx="92">
                  <c:v>149.70324811</c:v>
                </c:pt>
                <c:pt idx="93">
                  <c:v>173.82874786299999</c:v>
                </c:pt>
                <c:pt idx="94">
                  <c:v>173.07742426199999</c:v>
                </c:pt>
                <c:pt idx="95">
                  <c:v>169.48877011799999</c:v>
                </c:pt>
                <c:pt idx="96">
                  <c:v>170.42966766500001</c:v>
                </c:pt>
                <c:pt idx="97">
                  <c:v>168.65225508899999</c:v>
                </c:pt>
                <c:pt idx="98">
                  <c:v>161.881174448</c:v>
                </c:pt>
                <c:pt idx="99">
                  <c:v>145.168054711</c:v>
                </c:pt>
                <c:pt idx="100">
                  <c:v>124.002679871</c:v>
                </c:pt>
                <c:pt idx="101">
                  <c:v>111.41905271900001</c:v>
                </c:pt>
                <c:pt idx="102">
                  <c:v>75.187788350600002</c:v>
                </c:pt>
                <c:pt idx="103">
                  <c:v>61.487549595899999</c:v>
                </c:pt>
                <c:pt idx="104">
                  <c:v>85.293693376999997</c:v>
                </c:pt>
                <c:pt idx="105">
                  <c:v>98.307691823599995</c:v>
                </c:pt>
                <c:pt idx="106">
                  <c:v>124.50678275</c:v>
                </c:pt>
                <c:pt idx="107">
                  <c:v>160.25839498799999</c:v>
                </c:pt>
                <c:pt idx="108">
                  <c:v>178.041531534</c:v>
                </c:pt>
                <c:pt idx="109">
                  <c:v>170.24277723099999</c:v>
                </c:pt>
                <c:pt idx="110">
                  <c:v>173.70953028700001</c:v>
                </c:pt>
                <c:pt idx="111">
                  <c:v>173.96062100399999</c:v>
                </c:pt>
                <c:pt idx="112">
                  <c:v>171.91872864000001</c:v>
                </c:pt>
                <c:pt idx="113">
                  <c:v>164.58262044400001</c:v>
                </c:pt>
                <c:pt idx="114">
                  <c:v>141.15167047099999</c:v>
                </c:pt>
                <c:pt idx="115">
                  <c:v>125.49124835000001</c:v>
                </c:pt>
                <c:pt idx="116">
                  <c:v>83.877734071500001</c:v>
                </c:pt>
                <c:pt idx="117">
                  <c:v>82.757095232599994</c:v>
                </c:pt>
                <c:pt idx="118">
                  <c:v>91.3353624712</c:v>
                </c:pt>
                <c:pt idx="119">
                  <c:v>101.08251704200001</c:v>
                </c:pt>
                <c:pt idx="120">
                  <c:v>112.476320609</c:v>
                </c:pt>
                <c:pt idx="121">
                  <c:v>131.954765804</c:v>
                </c:pt>
                <c:pt idx="122">
                  <c:v>145.32759397300001</c:v>
                </c:pt>
                <c:pt idx="123">
                  <c:v>161.184975901</c:v>
                </c:pt>
                <c:pt idx="124">
                  <c:v>168.58412969400001</c:v>
                </c:pt>
                <c:pt idx="125">
                  <c:v>170.96869455699999</c:v>
                </c:pt>
                <c:pt idx="126">
                  <c:v>165.41606177899999</c:v>
                </c:pt>
                <c:pt idx="127">
                  <c:v>173.25491374800001</c:v>
                </c:pt>
                <c:pt idx="128">
                  <c:v>176.60093751299999</c:v>
                </c:pt>
                <c:pt idx="129">
                  <c:v>143.33725657900001</c:v>
                </c:pt>
                <c:pt idx="130">
                  <c:v>132.633091046</c:v>
                </c:pt>
                <c:pt idx="131">
                  <c:v>108.94875750999999</c:v>
                </c:pt>
                <c:pt idx="132">
                  <c:v>93.086152065700006</c:v>
                </c:pt>
                <c:pt idx="133">
                  <c:v>59.382023486800001</c:v>
                </c:pt>
                <c:pt idx="134">
                  <c:v>94.684174039699997</c:v>
                </c:pt>
                <c:pt idx="135">
                  <c:v>100.96728457099999</c:v>
                </c:pt>
                <c:pt idx="136">
                  <c:v>116.98444259199999</c:v>
                </c:pt>
                <c:pt idx="137">
                  <c:v>138.991516004</c:v>
                </c:pt>
                <c:pt idx="138">
                  <c:v>147.898773138</c:v>
                </c:pt>
                <c:pt idx="139">
                  <c:v>175.68128293500001</c:v>
                </c:pt>
                <c:pt idx="140">
                  <c:v>171.20691629000001</c:v>
                </c:pt>
                <c:pt idx="141">
                  <c:v>167.684602114</c:v>
                </c:pt>
                <c:pt idx="142">
                  <c:v>172.43046241299999</c:v>
                </c:pt>
                <c:pt idx="143">
                  <c:v>163.21007951999999</c:v>
                </c:pt>
                <c:pt idx="144">
                  <c:v>153.85293535400001</c:v>
                </c:pt>
                <c:pt idx="145">
                  <c:v>136.64315131800001</c:v>
                </c:pt>
                <c:pt idx="146">
                  <c:v>129.48571706600001</c:v>
                </c:pt>
                <c:pt idx="147">
                  <c:v>103.606948695</c:v>
                </c:pt>
                <c:pt idx="148">
                  <c:v>57.9496411553</c:v>
                </c:pt>
                <c:pt idx="149">
                  <c:v>56.784715436100001</c:v>
                </c:pt>
                <c:pt idx="150">
                  <c:v>82.003368997500004</c:v>
                </c:pt>
                <c:pt idx="151">
                  <c:v>100.99011022400001</c:v>
                </c:pt>
                <c:pt idx="152">
                  <c:v>128.73523971399999</c:v>
                </c:pt>
                <c:pt idx="153">
                  <c:v>164.80352175300001</c:v>
                </c:pt>
                <c:pt idx="154">
                  <c:v>174.373170773</c:v>
                </c:pt>
                <c:pt idx="155">
                  <c:v>165.32881037300001</c:v>
                </c:pt>
                <c:pt idx="156">
                  <c:v>163.61309355500001</c:v>
                </c:pt>
                <c:pt idx="157">
                  <c:v>171.90663490200001</c:v>
                </c:pt>
                <c:pt idx="158">
                  <c:v>175.746329411</c:v>
                </c:pt>
                <c:pt idx="159">
                  <c:v>168.47419644799999</c:v>
                </c:pt>
                <c:pt idx="160">
                  <c:v>150.68923142</c:v>
                </c:pt>
                <c:pt idx="161">
                  <c:v>141.40466202100001</c:v>
                </c:pt>
                <c:pt idx="162">
                  <c:v>127.226875369</c:v>
                </c:pt>
                <c:pt idx="163">
                  <c:v>84.062881834199999</c:v>
                </c:pt>
                <c:pt idx="164">
                  <c:v>67.9925960164</c:v>
                </c:pt>
                <c:pt idx="165">
                  <c:v>124.327333896</c:v>
                </c:pt>
                <c:pt idx="166">
                  <c:v>73.221285015899994</c:v>
                </c:pt>
                <c:pt idx="167">
                  <c:v>105.932527269</c:v>
                </c:pt>
                <c:pt idx="168">
                  <c:v>119.500760821</c:v>
                </c:pt>
                <c:pt idx="169">
                  <c:v>161.46548507700001</c:v>
                </c:pt>
                <c:pt idx="170">
                  <c:v>167.563971743</c:v>
                </c:pt>
                <c:pt idx="171">
                  <c:v>170.983269087</c:v>
                </c:pt>
                <c:pt idx="172">
                  <c:v>179.04008835499999</c:v>
                </c:pt>
                <c:pt idx="173">
                  <c:v>169.69532038299999</c:v>
                </c:pt>
                <c:pt idx="174">
                  <c:v>173.35642277100001</c:v>
                </c:pt>
                <c:pt idx="175">
                  <c:v>176.00745232099999</c:v>
                </c:pt>
                <c:pt idx="176">
                  <c:v>176.89454636799999</c:v>
                </c:pt>
                <c:pt idx="177">
                  <c:v>170.00388768299999</c:v>
                </c:pt>
                <c:pt idx="178">
                  <c:v>149.320432321</c:v>
                </c:pt>
                <c:pt idx="179">
                  <c:v>121.37300439000001</c:v>
                </c:pt>
                <c:pt idx="180">
                  <c:v>61.5298829643</c:v>
                </c:pt>
                <c:pt idx="181">
                  <c:v>72.753998392400007</c:v>
                </c:pt>
                <c:pt idx="182">
                  <c:v>93.970537672600003</c:v>
                </c:pt>
                <c:pt idx="183">
                  <c:v>117.05223313099999</c:v>
                </c:pt>
                <c:pt idx="184">
                  <c:v>156.02814059299999</c:v>
                </c:pt>
                <c:pt idx="185">
                  <c:v>177.61425854199999</c:v>
                </c:pt>
                <c:pt idx="186">
                  <c:v>173.937114106</c:v>
                </c:pt>
                <c:pt idx="187">
                  <c:v>169.857147325</c:v>
                </c:pt>
                <c:pt idx="188">
                  <c:v>169.24804002600001</c:v>
                </c:pt>
                <c:pt idx="189">
                  <c:v>170.73477983399999</c:v>
                </c:pt>
                <c:pt idx="190">
                  <c:v>149.72277593999999</c:v>
                </c:pt>
                <c:pt idx="191">
                  <c:v>136.88322583999999</c:v>
                </c:pt>
                <c:pt idx="192">
                  <c:v>115.836141172</c:v>
                </c:pt>
                <c:pt idx="193">
                  <c:v>87.492268630200002</c:v>
                </c:pt>
                <c:pt idx="194">
                  <c:v>58.446198456399998</c:v>
                </c:pt>
                <c:pt idx="195">
                  <c:v>86.032602291100005</c:v>
                </c:pt>
                <c:pt idx="196">
                  <c:v>102.18034819899999</c:v>
                </c:pt>
                <c:pt idx="197">
                  <c:v>117.320324752</c:v>
                </c:pt>
                <c:pt idx="198">
                  <c:v>127.97547158</c:v>
                </c:pt>
                <c:pt idx="199">
                  <c:v>129.89440945600001</c:v>
                </c:pt>
                <c:pt idx="200">
                  <c:v>147.01083065099999</c:v>
                </c:pt>
                <c:pt idx="201">
                  <c:v>162.34246703100001</c:v>
                </c:pt>
                <c:pt idx="202">
                  <c:v>166.98615798599999</c:v>
                </c:pt>
                <c:pt idx="203">
                  <c:v>172.88376234099999</c:v>
                </c:pt>
                <c:pt idx="204">
                  <c:v>174.18115521199999</c:v>
                </c:pt>
                <c:pt idx="205">
                  <c:v>170.55850641399999</c:v>
                </c:pt>
                <c:pt idx="206">
                  <c:v>167.436053257</c:v>
                </c:pt>
                <c:pt idx="207">
                  <c:v>155.21644156100001</c:v>
                </c:pt>
                <c:pt idx="208">
                  <c:v>125.478377982</c:v>
                </c:pt>
                <c:pt idx="209">
                  <c:v>110.67938300199999</c:v>
                </c:pt>
                <c:pt idx="210">
                  <c:v>109.250158223</c:v>
                </c:pt>
                <c:pt idx="211">
                  <c:v>72.856865728900004</c:v>
                </c:pt>
                <c:pt idx="212">
                  <c:v>61.4879398004</c:v>
                </c:pt>
                <c:pt idx="213">
                  <c:v>80.617504001200004</c:v>
                </c:pt>
                <c:pt idx="214">
                  <c:v>126.43699583999999</c:v>
                </c:pt>
                <c:pt idx="215">
                  <c:v>165.404643053</c:v>
                </c:pt>
                <c:pt idx="216">
                  <c:v>174.70696260299999</c:v>
                </c:pt>
                <c:pt idx="217">
                  <c:v>168.54481781600001</c:v>
                </c:pt>
                <c:pt idx="218">
                  <c:v>171.46349549499999</c:v>
                </c:pt>
                <c:pt idx="219">
                  <c:v>156.914442038</c:v>
                </c:pt>
                <c:pt idx="220">
                  <c:v>139.57487690900001</c:v>
                </c:pt>
                <c:pt idx="221">
                  <c:v>116.61906150999999</c:v>
                </c:pt>
                <c:pt idx="222">
                  <c:v>85.828414935400005</c:v>
                </c:pt>
                <c:pt idx="223">
                  <c:v>103.819218971</c:v>
                </c:pt>
                <c:pt idx="224">
                  <c:v>111.62203452599999</c:v>
                </c:pt>
                <c:pt idx="225">
                  <c:v>165.737180768</c:v>
                </c:pt>
                <c:pt idx="226">
                  <c:v>170.03071547600001</c:v>
                </c:pt>
                <c:pt idx="227">
                  <c:v>159.81739340799999</c:v>
                </c:pt>
                <c:pt idx="228">
                  <c:v>170.95295195099999</c:v>
                </c:pt>
                <c:pt idx="229">
                  <c:v>174.33451921299999</c:v>
                </c:pt>
                <c:pt idx="230">
                  <c:v>164.688800641</c:v>
                </c:pt>
                <c:pt idx="231">
                  <c:v>158.80309943699999</c:v>
                </c:pt>
                <c:pt idx="232">
                  <c:v>159.07498533200001</c:v>
                </c:pt>
                <c:pt idx="233">
                  <c:v>170.69132051599999</c:v>
                </c:pt>
                <c:pt idx="234">
                  <c:v>171.29207408299999</c:v>
                </c:pt>
              </c:numCache>
            </c:numRef>
          </c:yVal>
          <c:smooth val="0"/>
          <c:extLst>
            <c:ext xmlns:c16="http://schemas.microsoft.com/office/drawing/2014/chart" uri="{C3380CC4-5D6E-409C-BE32-E72D297353CC}">
              <c16:uniqueId val="{00000000-9293-4956-81FB-D36D0841D24F}"/>
            </c:ext>
          </c:extLst>
        </c:ser>
        <c:dLbls>
          <c:showLegendKey val="0"/>
          <c:showVal val="0"/>
          <c:showCatName val="0"/>
          <c:showSerName val="0"/>
          <c:showPercent val="0"/>
          <c:showBubbleSize val="0"/>
        </c:dLbls>
        <c:axId val="1283745008"/>
        <c:axId val="959131088"/>
      </c:scatterChart>
      <c:valAx>
        <c:axId val="12837450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פריים</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9131088"/>
        <c:crosses val="autoZero"/>
        <c:crossBetween val="midCat"/>
      </c:valAx>
      <c:valAx>
        <c:axId val="959131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זוית</a:t>
                </a:r>
                <a:r>
                  <a:rPr lang="he-IL" baseline="0"/>
                  <a:t> (צלסיוס)</a:t>
                </a:r>
                <a:endParaRPr lang="he-IL"/>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3745008"/>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Dana_Squat_1.0_Front_Angle_depth</a:t>
            </a:r>
            <a:endParaRPr lang="he-IL"/>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גיליון1!$D$1:$D$265</c:f>
              <c:numCache>
                <c:formatCode>General</c:formatCode>
                <c:ptCount val="265"/>
                <c:pt idx="0">
                  <c:v>52.097642820399997</c:v>
                </c:pt>
                <c:pt idx="1">
                  <c:v>74.591454938599995</c:v>
                </c:pt>
                <c:pt idx="2">
                  <c:v>93.882652245100005</c:v>
                </c:pt>
                <c:pt idx="3">
                  <c:v>94.868637378900004</c:v>
                </c:pt>
                <c:pt idx="4">
                  <c:v>96.350773684000004</c:v>
                </c:pt>
                <c:pt idx="5">
                  <c:v>105.682679698</c:v>
                </c:pt>
                <c:pt idx="6">
                  <c:v>104.90818407800001</c:v>
                </c:pt>
                <c:pt idx="7">
                  <c:v>114.376303705</c:v>
                </c:pt>
                <c:pt idx="8">
                  <c:v>117.075227465</c:v>
                </c:pt>
                <c:pt idx="9">
                  <c:v>121.252254385</c:v>
                </c:pt>
                <c:pt idx="10">
                  <c:v>130.86789481900001</c:v>
                </c:pt>
                <c:pt idx="11">
                  <c:v>134.23200636300001</c:v>
                </c:pt>
                <c:pt idx="12">
                  <c:v>143.39199494299999</c:v>
                </c:pt>
                <c:pt idx="13">
                  <c:v>147.11424226400001</c:v>
                </c:pt>
                <c:pt idx="14">
                  <c:v>150.955849081</c:v>
                </c:pt>
                <c:pt idx="15">
                  <c:v>159.79272202600001</c:v>
                </c:pt>
                <c:pt idx="16">
                  <c:v>162.121142367</c:v>
                </c:pt>
                <c:pt idx="17">
                  <c:v>164.60353332599999</c:v>
                </c:pt>
                <c:pt idx="18">
                  <c:v>162.684114145</c:v>
                </c:pt>
                <c:pt idx="19">
                  <c:v>168.72921865999999</c:v>
                </c:pt>
                <c:pt idx="20">
                  <c:v>167.59888715100001</c:v>
                </c:pt>
                <c:pt idx="21">
                  <c:v>172.75021845099999</c:v>
                </c:pt>
                <c:pt idx="22">
                  <c:v>171.78815605400001</c:v>
                </c:pt>
                <c:pt idx="23">
                  <c:v>163.61980219399999</c:v>
                </c:pt>
                <c:pt idx="24">
                  <c:v>142.49644537399999</c:v>
                </c:pt>
                <c:pt idx="25">
                  <c:v>135.21289332699999</c:v>
                </c:pt>
                <c:pt idx="26">
                  <c:v>108.059342696</c:v>
                </c:pt>
                <c:pt idx="27">
                  <c:v>91.317777937000002</c:v>
                </c:pt>
                <c:pt idx="28">
                  <c:v>-1</c:v>
                </c:pt>
                <c:pt idx="29">
                  <c:v>60.121128665500002</c:v>
                </c:pt>
                <c:pt idx="30">
                  <c:v>-1</c:v>
                </c:pt>
                <c:pt idx="31">
                  <c:v>73.286214738699996</c:v>
                </c:pt>
                <c:pt idx="32">
                  <c:v>84.065993460399994</c:v>
                </c:pt>
                <c:pt idx="33">
                  <c:v>109.23010704799999</c:v>
                </c:pt>
                <c:pt idx="34">
                  <c:v>136.43637430000001</c:v>
                </c:pt>
                <c:pt idx="35">
                  <c:v>157.27192460500001</c:v>
                </c:pt>
                <c:pt idx="36">
                  <c:v>174.44195335200001</c:v>
                </c:pt>
                <c:pt idx="37">
                  <c:v>176.660912072</c:v>
                </c:pt>
                <c:pt idx="38">
                  <c:v>166.00040468099999</c:v>
                </c:pt>
                <c:pt idx="39">
                  <c:v>170.84747698499999</c:v>
                </c:pt>
                <c:pt idx="40">
                  <c:v>171.251889592</c:v>
                </c:pt>
                <c:pt idx="41">
                  <c:v>169.171504997</c:v>
                </c:pt>
                <c:pt idx="42">
                  <c:v>170.39281762100001</c:v>
                </c:pt>
                <c:pt idx="43">
                  <c:v>154.770583114</c:v>
                </c:pt>
                <c:pt idx="44">
                  <c:v>140.309601466</c:v>
                </c:pt>
                <c:pt idx="45">
                  <c:v>110.31434514999999</c:v>
                </c:pt>
                <c:pt idx="46">
                  <c:v>56.274192448800001</c:v>
                </c:pt>
                <c:pt idx="47">
                  <c:v>79.737794856600004</c:v>
                </c:pt>
                <c:pt idx="48">
                  <c:v>95.2197552497</c:v>
                </c:pt>
                <c:pt idx="49">
                  <c:v>120.03506073299999</c:v>
                </c:pt>
                <c:pt idx="50">
                  <c:v>145.52054105600001</c:v>
                </c:pt>
                <c:pt idx="51">
                  <c:v>155.757360234</c:v>
                </c:pt>
                <c:pt idx="52">
                  <c:v>170.14489035599999</c:v>
                </c:pt>
                <c:pt idx="53">
                  <c:v>174.550326103</c:v>
                </c:pt>
                <c:pt idx="54">
                  <c:v>174.68285172399999</c:v>
                </c:pt>
                <c:pt idx="55">
                  <c:v>171.870718286</c:v>
                </c:pt>
                <c:pt idx="56">
                  <c:v>166.300008867</c:v>
                </c:pt>
                <c:pt idx="57">
                  <c:v>165.273437086</c:v>
                </c:pt>
                <c:pt idx="58">
                  <c:v>166.190646214</c:v>
                </c:pt>
                <c:pt idx="59">
                  <c:v>173.35329206700001</c:v>
                </c:pt>
                <c:pt idx="60">
                  <c:v>134.31868201500001</c:v>
                </c:pt>
                <c:pt idx="61">
                  <c:v>134.29427725400001</c:v>
                </c:pt>
                <c:pt idx="62">
                  <c:v>90.267204931799995</c:v>
                </c:pt>
                <c:pt idx="63">
                  <c:v>65.706614153299995</c:v>
                </c:pt>
                <c:pt idx="64">
                  <c:v>82.517634185000006</c:v>
                </c:pt>
                <c:pt idx="65">
                  <c:v>98.634742202200002</c:v>
                </c:pt>
                <c:pt idx="66">
                  <c:v>112.6377091</c:v>
                </c:pt>
                <c:pt idx="67">
                  <c:v>140.65495758399999</c:v>
                </c:pt>
                <c:pt idx="68">
                  <c:v>151.24971275999999</c:v>
                </c:pt>
                <c:pt idx="69">
                  <c:v>165.472535935</c:v>
                </c:pt>
                <c:pt idx="70">
                  <c:v>173.15010179000001</c:v>
                </c:pt>
                <c:pt idx="71">
                  <c:v>172.699876327</c:v>
                </c:pt>
                <c:pt idx="72">
                  <c:v>164.83739953599999</c:v>
                </c:pt>
                <c:pt idx="73">
                  <c:v>168.994702805</c:v>
                </c:pt>
                <c:pt idx="74">
                  <c:v>173.34266898000001</c:v>
                </c:pt>
                <c:pt idx="75">
                  <c:v>171.13792348000001</c:v>
                </c:pt>
                <c:pt idx="76">
                  <c:v>142.852490133</c:v>
                </c:pt>
                <c:pt idx="77">
                  <c:v>126.340705013</c:v>
                </c:pt>
                <c:pt idx="78">
                  <c:v>120.822898631</c:v>
                </c:pt>
                <c:pt idx="79">
                  <c:v>103.07632253</c:v>
                </c:pt>
                <c:pt idx="80">
                  <c:v>64.922306241399994</c:v>
                </c:pt>
                <c:pt idx="81">
                  <c:v>74.867201084100003</c:v>
                </c:pt>
                <c:pt idx="82">
                  <c:v>89.917011797000001</c:v>
                </c:pt>
                <c:pt idx="83">
                  <c:v>112.094423924</c:v>
                </c:pt>
                <c:pt idx="84">
                  <c:v>122.53460391500001</c:v>
                </c:pt>
                <c:pt idx="85">
                  <c:v>133.91426055900001</c:v>
                </c:pt>
                <c:pt idx="86">
                  <c:v>154.99213903099999</c:v>
                </c:pt>
                <c:pt idx="87">
                  <c:v>166.46707888700001</c:v>
                </c:pt>
                <c:pt idx="88">
                  <c:v>175.15179059100001</c:v>
                </c:pt>
                <c:pt idx="89">
                  <c:v>175.04233000400001</c:v>
                </c:pt>
                <c:pt idx="90">
                  <c:v>167.853242107</c:v>
                </c:pt>
                <c:pt idx="91">
                  <c:v>168.54855423000001</c:v>
                </c:pt>
                <c:pt idx="92">
                  <c:v>169.28863619500001</c:v>
                </c:pt>
                <c:pt idx="93">
                  <c:v>166.30286260599999</c:v>
                </c:pt>
                <c:pt idx="94">
                  <c:v>141.87699996800001</c:v>
                </c:pt>
                <c:pt idx="95">
                  <c:v>130.539378527</c:v>
                </c:pt>
                <c:pt idx="96">
                  <c:v>107.045732676</c:v>
                </c:pt>
                <c:pt idx="97">
                  <c:v>97.998296056100003</c:v>
                </c:pt>
                <c:pt idx="98">
                  <c:v>70.782384487900003</c:v>
                </c:pt>
                <c:pt idx="99">
                  <c:v>162.30322528400001</c:v>
                </c:pt>
                <c:pt idx="100">
                  <c:v>78.160183833900007</c:v>
                </c:pt>
                <c:pt idx="101">
                  <c:v>102.080531509</c:v>
                </c:pt>
                <c:pt idx="102">
                  <c:v>124.74825013500001</c:v>
                </c:pt>
                <c:pt idx="103">
                  <c:v>140.67705282899999</c:v>
                </c:pt>
                <c:pt idx="104">
                  <c:v>165.29205006000001</c:v>
                </c:pt>
                <c:pt idx="105">
                  <c:v>173.82874786299999</c:v>
                </c:pt>
                <c:pt idx="106">
                  <c:v>173.07742426199999</c:v>
                </c:pt>
                <c:pt idx="107">
                  <c:v>172.10245743199999</c:v>
                </c:pt>
                <c:pt idx="108">
                  <c:v>169.69779789099999</c:v>
                </c:pt>
                <c:pt idx="109">
                  <c:v>175.32597218000001</c:v>
                </c:pt>
                <c:pt idx="110">
                  <c:v>161.881174448</c:v>
                </c:pt>
                <c:pt idx="111">
                  <c:v>145.168054711</c:v>
                </c:pt>
                <c:pt idx="112">
                  <c:v>126.914972026</c:v>
                </c:pt>
                <c:pt idx="113">
                  <c:v>124.250464734</c:v>
                </c:pt>
                <c:pt idx="114">
                  <c:v>113.283779047</c:v>
                </c:pt>
                <c:pt idx="115">
                  <c:v>86.598366485200003</c:v>
                </c:pt>
                <c:pt idx="116">
                  <c:v>63.975790007599997</c:v>
                </c:pt>
                <c:pt idx="117">
                  <c:v>61.3876653158</c:v>
                </c:pt>
                <c:pt idx="118">
                  <c:v>-1</c:v>
                </c:pt>
                <c:pt idx="119">
                  <c:v>85.293693376999997</c:v>
                </c:pt>
                <c:pt idx="120">
                  <c:v>98.307691823599995</c:v>
                </c:pt>
                <c:pt idx="121">
                  <c:v>114.51135716</c:v>
                </c:pt>
                <c:pt idx="122">
                  <c:v>124.50678275</c:v>
                </c:pt>
                <c:pt idx="123">
                  <c:v>153.46780085099999</c:v>
                </c:pt>
                <c:pt idx="124">
                  <c:v>178.041531534</c:v>
                </c:pt>
                <c:pt idx="125">
                  <c:v>174.06922807999999</c:v>
                </c:pt>
                <c:pt idx="126">
                  <c:v>171.53817538499999</c:v>
                </c:pt>
                <c:pt idx="127">
                  <c:v>173.70953028700001</c:v>
                </c:pt>
                <c:pt idx="128">
                  <c:v>173.96062100399999</c:v>
                </c:pt>
                <c:pt idx="129">
                  <c:v>171.91872864000001</c:v>
                </c:pt>
                <c:pt idx="130">
                  <c:v>164.58262044400001</c:v>
                </c:pt>
                <c:pt idx="131">
                  <c:v>150.89503431399999</c:v>
                </c:pt>
                <c:pt idx="132">
                  <c:v>125.49124835000001</c:v>
                </c:pt>
                <c:pt idx="133">
                  <c:v>84.550700746399997</c:v>
                </c:pt>
                <c:pt idx="134">
                  <c:v>77.158664201500002</c:v>
                </c:pt>
                <c:pt idx="135">
                  <c:v>91.3353624712</c:v>
                </c:pt>
                <c:pt idx="136">
                  <c:v>101.08251704200001</c:v>
                </c:pt>
                <c:pt idx="137">
                  <c:v>120.21669268700001</c:v>
                </c:pt>
                <c:pt idx="138">
                  <c:v>131.954765804</c:v>
                </c:pt>
                <c:pt idx="139">
                  <c:v>145.32759397300001</c:v>
                </c:pt>
                <c:pt idx="140">
                  <c:v>161.184975901</c:v>
                </c:pt>
                <c:pt idx="141">
                  <c:v>172.49708270100001</c:v>
                </c:pt>
                <c:pt idx="142">
                  <c:v>165.41606177899999</c:v>
                </c:pt>
                <c:pt idx="143">
                  <c:v>169.16143083599999</c:v>
                </c:pt>
                <c:pt idx="144">
                  <c:v>174.51874554</c:v>
                </c:pt>
                <c:pt idx="145">
                  <c:v>176.58420512800001</c:v>
                </c:pt>
                <c:pt idx="146">
                  <c:v>149.54996561799999</c:v>
                </c:pt>
                <c:pt idx="147">
                  <c:v>132.633091046</c:v>
                </c:pt>
                <c:pt idx="148">
                  <c:v>108.695193274</c:v>
                </c:pt>
                <c:pt idx="149">
                  <c:v>98.641559424700006</c:v>
                </c:pt>
                <c:pt idx="150">
                  <c:v>86.224009400200003</c:v>
                </c:pt>
                <c:pt idx="151">
                  <c:v>94.684174039699997</c:v>
                </c:pt>
                <c:pt idx="152">
                  <c:v>100.96728457099999</c:v>
                </c:pt>
                <c:pt idx="153">
                  <c:v>121.157766518</c:v>
                </c:pt>
                <c:pt idx="154">
                  <c:v>-1</c:v>
                </c:pt>
                <c:pt idx="155">
                  <c:v>160.60129065699999</c:v>
                </c:pt>
                <c:pt idx="156">
                  <c:v>175.68128293500001</c:v>
                </c:pt>
                <c:pt idx="157">
                  <c:v>175.13764172</c:v>
                </c:pt>
                <c:pt idx="158">
                  <c:v>171.85855390500001</c:v>
                </c:pt>
                <c:pt idx="159">
                  <c:v>171.20691629000001</c:v>
                </c:pt>
                <c:pt idx="160">
                  <c:v>171.03083518299999</c:v>
                </c:pt>
                <c:pt idx="161">
                  <c:v>167.684602114</c:v>
                </c:pt>
                <c:pt idx="162">
                  <c:v>172.43046241299999</c:v>
                </c:pt>
                <c:pt idx="163">
                  <c:v>167.17483677199999</c:v>
                </c:pt>
                <c:pt idx="164">
                  <c:v>153.85293535400001</c:v>
                </c:pt>
                <c:pt idx="165">
                  <c:v>136.64315131800001</c:v>
                </c:pt>
                <c:pt idx="166">
                  <c:v>129.48571706600001</c:v>
                </c:pt>
                <c:pt idx="167">
                  <c:v>103.606948695</c:v>
                </c:pt>
                <c:pt idx="168">
                  <c:v>57.587908947700001</c:v>
                </c:pt>
                <c:pt idx="169">
                  <c:v>-1</c:v>
                </c:pt>
                <c:pt idx="170">
                  <c:v>78.091165313000005</c:v>
                </c:pt>
                <c:pt idx="171">
                  <c:v>-1</c:v>
                </c:pt>
                <c:pt idx="172">
                  <c:v>95.555428857899997</c:v>
                </c:pt>
                <c:pt idx="173">
                  <c:v>-1</c:v>
                </c:pt>
                <c:pt idx="174">
                  <c:v>150.641153559</c:v>
                </c:pt>
                <c:pt idx="175">
                  <c:v>164.80352175300001</c:v>
                </c:pt>
                <c:pt idx="176">
                  <c:v>174.373170773</c:v>
                </c:pt>
                <c:pt idx="177">
                  <c:v>165.32881037300001</c:v>
                </c:pt>
                <c:pt idx="178">
                  <c:v>168.491900625</c:v>
                </c:pt>
                <c:pt idx="179">
                  <c:v>170.142598558</c:v>
                </c:pt>
                <c:pt idx="180">
                  <c:v>175.746329411</c:v>
                </c:pt>
                <c:pt idx="181">
                  <c:v>169.790483905</c:v>
                </c:pt>
                <c:pt idx="182">
                  <c:v>165.349717454</c:v>
                </c:pt>
                <c:pt idx="183">
                  <c:v>150.68923142</c:v>
                </c:pt>
                <c:pt idx="184">
                  <c:v>141.40466202100001</c:v>
                </c:pt>
                <c:pt idx="185">
                  <c:v>128.140496461</c:v>
                </c:pt>
                <c:pt idx="186">
                  <c:v>82.633146708500007</c:v>
                </c:pt>
                <c:pt idx="187">
                  <c:v>67.9925960164</c:v>
                </c:pt>
                <c:pt idx="188">
                  <c:v>73.221285015899994</c:v>
                </c:pt>
                <c:pt idx="189">
                  <c:v>85.475988190999999</c:v>
                </c:pt>
                <c:pt idx="190">
                  <c:v>105.932527269</c:v>
                </c:pt>
                <c:pt idx="191">
                  <c:v>132.53054534399999</c:v>
                </c:pt>
                <c:pt idx="192">
                  <c:v>161.46548507700001</c:v>
                </c:pt>
                <c:pt idx="193">
                  <c:v>170.983269087</c:v>
                </c:pt>
                <c:pt idx="194">
                  <c:v>179.04008835499999</c:v>
                </c:pt>
                <c:pt idx="195">
                  <c:v>173.35642277100001</c:v>
                </c:pt>
                <c:pt idx="196">
                  <c:v>176.00745232099999</c:v>
                </c:pt>
                <c:pt idx="197">
                  <c:v>170.38223510200001</c:v>
                </c:pt>
                <c:pt idx="198">
                  <c:v>164.73878599899999</c:v>
                </c:pt>
                <c:pt idx="199">
                  <c:v>149.320432321</c:v>
                </c:pt>
                <c:pt idx="200">
                  <c:v>144.03101818900001</c:v>
                </c:pt>
                <c:pt idx="201">
                  <c:v>109.276786976</c:v>
                </c:pt>
                <c:pt idx="202">
                  <c:v>67.332490880600005</c:v>
                </c:pt>
                <c:pt idx="203">
                  <c:v>61.5298829643</c:v>
                </c:pt>
                <c:pt idx="204">
                  <c:v>75.123954697800002</c:v>
                </c:pt>
                <c:pt idx="205">
                  <c:v>93.970537672600003</c:v>
                </c:pt>
                <c:pt idx="206">
                  <c:v>110.450537771</c:v>
                </c:pt>
                <c:pt idx="207">
                  <c:v>117.05223313099999</c:v>
                </c:pt>
                <c:pt idx="208">
                  <c:v>130.193781454</c:v>
                </c:pt>
                <c:pt idx="209">
                  <c:v>165.09232460699999</c:v>
                </c:pt>
                <c:pt idx="210">
                  <c:v>169.77624389600001</c:v>
                </c:pt>
                <c:pt idx="211">
                  <c:v>169.88529958500001</c:v>
                </c:pt>
                <c:pt idx="212">
                  <c:v>171.10934550499999</c:v>
                </c:pt>
                <c:pt idx="213">
                  <c:v>169.096891973</c:v>
                </c:pt>
                <c:pt idx="214">
                  <c:v>170.73477983399999</c:v>
                </c:pt>
                <c:pt idx="215">
                  <c:v>166.238962904</c:v>
                </c:pt>
                <c:pt idx="216">
                  <c:v>136.88322583999999</c:v>
                </c:pt>
                <c:pt idx="217">
                  <c:v>127.87489580899999</c:v>
                </c:pt>
                <c:pt idx="218">
                  <c:v>-1</c:v>
                </c:pt>
                <c:pt idx="219">
                  <c:v>110.63219362</c:v>
                </c:pt>
                <c:pt idx="220">
                  <c:v>60.344143537500003</c:v>
                </c:pt>
                <c:pt idx="221">
                  <c:v>66.358783349500001</c:v>
                </c:pt>
                <c:pt idx="222">
                  <c:v>65.623383765400007</c:v>
                </c:pt>
                <c:pt idx="223">
                  <c:v>98.735591430599996</c:v>
                </c:pt>
                <c:pt idx="224">
                  <c:v>109.36147499800001</c:v>
                </c:pt>
                <c:pt idx="225">
                  <c:v>127.97547158</c:v>
                </c:pt>
                <c:pt idx="226">
                  <c:v>129.89440945600001</c:v>
                </c:pt>
                <c:pt idx="227">
                  <c:v>147.01083065099999</c:v>
                </c:pt>
                <c:pt idx="228">
                  <c:v>177.05508256499999</c:v>
                </c:pt>
                <c:pt idx="229">
                  <c:v>173.644862609</c:v>
                </c:pt>
                <c:pt idx="230">
                  <c:v>170.342365871</c:v>
                </c:pt>
                <c:pt idx="231">
                  <c:v>172.88376234099999</c:v>
                </c:pt>
                <c:pt idx="232">
                  <c:v>170.75536724899999</c:v>
                </c:pt>
                <c:pt idx="233">
                  <c:v>167.436053257</c:v>
                </c:pt>
                <c:pt idx="234">
                  <c:v>155.21644156100001</c:v>
                </c:pt>
                <c:pt idx="235">
                  <c:v>125.478377982</c:v>
                </c:pt>
                <c:pt idx="236">
                  <c:v>-1</c:v>
                </c:pt>
                <c:pt idx="237">
                  <c:v>110.67938300199999</c:v>
                </c:pt>
                <c:pt idx="238">
                  <c:v>64.852617065199993</c:v>
                </c:pt>
                <c:pt idx="239">
                  <c:v>72.856865728900004</c:v>
                </c:pt>
                <c:pt idx="240">
                  <c:v>84.813222196500007</c:v>
                </c:pt>
                <c:pt idx="241">
                  <c:v>-1</c:v>
                </c:pt>
                <c:pt idx="242">
                  <c:v>103.567959612</c:v>
                </c:pt>
                <c:pt idx="243">
                  <c:v>126.43699583999999</c:v>
                </c:pt>
                <c:pt idx="244">
                  <c:v>142.94973254999999</c:v>
                </c:pt>
                <c:pt idx="245">
                  <c:v>171.53423089099999</c:v>
                </c:pt>
                <c:pt idx="246">
                  <c:v>166.97865371099999</c:v>
                </c:pt>
                <c:pt idx="247">
                  <c:v>169.648683839</c:v>
                </c:pt>
                <c:pt idx="248">
                  <c:v>172.60045063000001</c:v>
                </c:pt>
                <c:pt idx="249">
                  <c:v>162.79879450600001</c:v>
                </c:pt>
                <c:pt idx="250">
                  <c:v>116.61906150999999</c:v>
                </c:pt>
                <c:pt idx="251">
                  <c:v>93.300844681699999</c:v>
                </c:pt>
                <c:pt idx="252">
                  <c:v>83.651619118400006</c:v>
                </c:pt>
                <c:pt idx="253">
                  <c:v>-1</c:v>
                </c:pt>
                <c:pt idx="254">
                  <c:v>111.62203452599999</c:v>
                </c:pt>
                <c:pt idx="255">
                  <c:v>134.29347076900001</c:v>
                </c:pt>
                <c:pt idx="256">
                  <c:v>151.701436014</c:v>
                </c:pt>
                <c:pt idx="257">
                  <c:v>168.76796345700001</c:v>
                </c:pt>
                <c:pt idx="258">
                  <c:v>170.95295195099999</c:v>
                </c:pt>
                <c:pt idx="259">
                  <c:v>174.48321741800001</c:v>
                </c:pt>
                <c:pt idx="260">
                  <c:v>165.097595979</c:v>
                </c:pt>
                <c:pt idx="261">
                  <c:v>158.80309943699999</c:v>
                </c:pt>
                <c:pt idx="262">
                  <c:v>157.48122250599999</c:v>
                </c:pt>
                <c:pt idx="263">
                  <c:v>170.69132051599999</c:v>
                </c:pt>
                <c:pt idx="264">
                  <c:v>171.29207408299999</c:v>
                </c:pt>
              </c:numCache>
            </c:numRef>
          </c:yVal>
          <c:smooth val="0"/>
          <c:extLst>
            <c:ext xmlns:c16="http://schemas.microsoft.com/office/drawing/2014/chart" uri="{C3380CC4-5D6E-409C-BE32-E72D297353CC}">
              <c16:uniqueId val="{00000000-1652-498C-BC98-0BF01588AB25}"/>
            </c:ext>
          </c:extLst>
        </c:ser>
        <c:dLbls>
          <c:showLegendKey val="0"/>
          <c:showVal val="0"/>
          <c:showCatName val="0"/>
          <c:showSerName val="0"/>
          <c:showPercent val="0"/>
          <c:showBubbleSize val="0"/>
        </c:dLbls>
        <c:axId val="1460360912"/>
        <c:axId val="1253338864"/>
      </c:scatterChart>
      <c:valAx>
        <c:axId val="14603609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פריים</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3338864"/>
        <c:crosses val="autoZero"/>
        <c:crossBetween val="midCat"/>
      </c:valAx>
      <c:valAx>
        <c:axId val="1253338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זוית (צלסיוס)</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036091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Dana_Squat_1.0_Front_Distance_color</a:t>
            </a:r>
            <a:endParaRPr lang="he-IL"/>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גיליון1!$B$1:$B$230</c:f>
              <c:numCache>
                <c:formatCode>General</c:formatCode>
                <c:ptCount val="230"/>
                <c:pt idx="0">
                  <c:v>0.27114793658256497</c:v>
                </c:pt>
                <c:pt idx="1">
                  <c:v>-7.6170384883880601E-2</c:v>
                </c:pt>
                <c:pt idx="2">
                  <c:v>0.39219339191913599</c:v>
                </c:pt>
                <c:pt idx="3">
                  <c:v>0.44222368299961001</c:v>
                </c:pt>
                <c:pt idx="4">
                  <c:v>0.51453602313995295</c:v>
                </c:pt>
                <c:pt idx="5">
                  <c:v>0.51867342740297295</c:v>
                </c:pt>
                <c:pt idx="6">
                  <c:v>0.57644919771701097</c:v>
                </c:pt>
                <c:pt idx="7" formatCode="0.00E+00">
                  <c:v>0.61102565191686098</c:v>
                </c:pt>
                <c:pt idx="8">
                  <c:v>0.63080045580863897</c:v>
                </c:pt>
                <c:pt idx="9" formatCode="0.00E+00">
                  <c:v>0.65030813217162997</c:v>
                </c:pt>
                <c:pt idx="10">
                  <c:v>0.66418499499559402</c:v>
                </c:pt>
                <c:pt idx="11">
                  <c:v>0.731976717710495</c:v>
                </c:pt>
                <c:pt idx="12">
                  <c:v>0.71568182110786405</c:v>
                </c:pt>
                <c:pt idx="13">
                  <c:v>0.74627442657947496</c:v>
                </c:pt>
                <c:pt idx="14">
                  <c:v>0.70717483758926303</c:v>
                </c:pt>
                <c:pt idx="15">
                  <c:v>0.743727907538414</c:v>
                </c:pt>
                <c:pt idx="16">
                  <c:v>0.72282560169696797</c:v>
                </c:pt>
                <c:pt idx="17">
                  <c:v>0.71550026535987798</c:v>
                </c:pt>
                <c:pt idx="18">
                  <c:v>0.73574824631214097</c:v>
                </c:pt>
                <c:pt idx="19">
                  <c:v>0.67984365671873004</c:v>
                </c:pt>
                <c:pt idx="20">
                  <c:v>0.54966751113533896</c:v>
                </c:pt>
                <c:pt idx="21">
                  <c:v>0.50969874858856201</c:v>
                </c:pt>
                <c:pt idx="22">
                  <c:v>0.32168775796890198</c:v>
                </c:pt>
                <c:pt idx="23">
                  <c:v>0.29299718141555697</c:v>
                </c:pt>
                <c:pt idx="24">
                  <c:v>0.30836272239684998</c:v>
                </c:pt>
                <c:pt idx="25">
                  <c:v>0.41885331273078902</c:v>
                </c:pt>
                <c:pt idx="26">
                  <c:v>0.53573434427380495</c:v>
                </c:pt>
                <c:pt idx="27">
                  <c:v>0.68252874165773303</c:v>
                </c:pt>
                <c:pt idx="28">
                  <c:v>0.69283511489629701</c:v>
                </c:pt>
                <c:pt idx="29">
                  <c:v>0.70595621317625001</c:v>
                </c:pt>
                <c:pt idx="30">
                  <c:v>0.72738142311572995</c:v>
                </c:pt>
                <c:pt idx="31">
                  <c:v>0.70918394625186898</c:v>
                </c:pt>
                <c:pt idx="32">
                  <c:v>0.74157124757766701</c:v>
                </c:pt>
                <c:pt idx="33">
                  <c:v>0.72983770072460097</c:v>
                </c:pt>
                <c:pt idx="34">
                  <c:v>0.69604270160198201</c:v>
                </c:pt>
                <c:pt idx="35">
                  <c:v>0.66802130639553003</c:v>
                </c:pt>
                <c:pt idx="36">
                  <c:v>0.52700821310281698</c:v>
                </c:pt>
                <c:pt idx="37">
                  <c:v>0.26660525798797602</c:v>
                </c:pt>
                <c:pt idx="38">
                  <c:v>0.37524671852588598</c:v>
                </c:pt>
                <c:pt idx="39">
                  <c:v>0.44412358105182598</c:v>
                </c:pt>
                <c:pt idx="40">
                  <c:v>0.57154643535614003</c:v>
                </c:pt>
                <c:pt idx="41">
                  <c:v>0.67331923544406802</c:v>
                </c:pt>
                <c:pt idx="42">
                  <c:v>0.718324095010757</c:v>
                </c:pt>
                <c:pt idx="43">
                  <c:v>0.69239652156829801</c:v>
                </c:pt>
                <c:pt idx="44">
                  <c:v>0.744536012411117</c:v>
                </c:pt>
                <c:pt idx="45">
                  <c:v>0.69402891397476196</c:v>
                </c:pt>
                <c:pt idx="46">
                  <c:v>0.72115369141101804</c:v>
                </c:pt>
                <c:pt idx="47">
                  <c:v>0.69891989976167601</c:v>
                </c:pt>
                <c:pt idx="48">
                  <c:v>0.74144510924816098</c:v>
                </c:pt>
                <c:pt idx="49">
                  <c:v>0.71521624177694298</c:v>
                </c:pt>
                <c:pt idx="50">
                  <c:v>0.63141299411654395</c:v>
                </c:pt>
                <c:pt idx="51">
                  <c:v>0.57354197837412302</c:v>
                </c:pt>
                <c:pt idx="52">
                  <c:v>0.457981497049331</c:v>
                </c:pt>
                <c:pt idx="53">
                  <c:v>0.29801130294799799</c:v>
                </c:pt>
                <c:pt idx="54">
                  <c:v>0.33354789018630898</c:v>
                </c:pt>
                <c:pt idx="55">
                  <c:v>0.40330548584461201</c:v>
                </c:pt>
                <c:pt idx="56">
                  <c:v>0.52242503315210298</c:v>
                </c:pt>
                <c:pt idx="57">
                  <c:v>0.60378672741353501</c:v>
                </c:pt>
                <c:pt idx="58">
                  <c:v>0.68511326611042001</c:v>
                </c:pt>
                <c:pt idx="59">
                  <c:v>0.69908550381660395</c:v>
                </c:pt>
                <c:pt idx="60">
                  <c:v>0.72677494585514002</c:v>
                </c:pt>
                <c:pt idx="61">
                  <c:v>0.71071002632379499</c:v>
                </c:pt>
                <c:pt idx="62">
                  <c:v>0.71106374263763406</c:v>
                </c:pt>
                <c:pt idx="63">
                  <c:v>0.72525349259376504</c:v>
                </c:pt>
                <c:pt idx="64">
                  <c:v>0.74175460636615698</c:v>
                </c:pt>
                <c:pt idx="65">
                  <c:v>0.73073558509349801</c:v>
                </c:pt>
                <c:pt idx="66">
                  <c:v>0.663759306073188</c:v>
                </c:pt>
                <c:pt idx="67">
                  <c:v>0.58640427188947797</c:v>
                </c:pt>
                <c:pt idx="68">
                  <c:v>0.56640573777258396</c:v>
                </c:pt>
                <c:pt idx="69">
                  <c:v>0.37093538045883101</c:v>
                </c:pt>
                <c:pt idx="70">
                  <c:v>0.39432285726070399</c:v>
                </c:pt>
                <c:pt idx="71">
                  <c:v>0.50255005061626401</c:v>
                </c:pt>
                <c:pt idx="72">
                  <c:v>0.62798206880688601</c:v>
                </c:pt>
                <c:pt idx="73">
                  <c:v>0.65563965961337001</c:v>
                </c:pt>
                <c:pt idx="74">
                  <c:v>0.68816903233528104</c:v>
                </c:pt>
                <c:pt idx="75">
                  <c:v>0.72566910088062198</c:v>
                </c:pt>
                <c:pt idx="76">
                  <c:v>0.73709495365619604</c:v>
                </c:pt>
                <c:pt idx="77">
                  <c:v>0.71358911693096105</c:v>
                </c:pt>
                <c:pt idx="78">
                  <c:v>0.71231812238693204</c:v>
                </c:pt>
                <c:pt idx="79">
                  <c:v>0.725106701254844</c:v>
                </c:pt>
                <c:pt idx="80">
                  <c:v>0.71661348640918698</c:v>
                </c:pt>
                <c:pt idx="81">
                  <c:v>0.73254950344562497</c:v>
                </c:pt>
                <c:pt idx="82">
                  <c:v>0.70831587910652105</c:v>
                </c:pt>
                <c:pt idx="83">
                  <c:v>0.68134596198797204</c:v>
                </c:pt>
                <c:pt idx="84">
                  <c:v>0.58991720108315304</c:v>
                </c:pt>
                <c:pt idx="85">
                  <c:v>0.51795791834592797</c:v>
                </c:pt>
                <c:pt idx="86">
                  <c:v>0.34166291356086698</c:v>
                </c:pt>
                <c:pt idx="87">
                  <c:v>0.27826449275016701</c:v>
                </c:pt>
                <c:pt idx="88">
                  <c:v>0.38934133946895599</c:v>
                </c:pt>
                <c:pt idx="89">
                  <c:v>0.69289491325616803</c:v>
                </c:pt>
                <c:pt idx="90">
                  <c:v>0.70751858502626397</c:v>
                </c:pt>
                <c:pt idx="91">
                  <c:v>0.73164458572864499</c:v>
                </c:pt>
                <c:pt idx="92">
                  <c:v>0.74104709923267298</c:v>
                </c:pt>
                <c:pt idx="93">
                  <c:v>0.70151749998331003</c:v>
                </c:pt>
                <c:pt idx="94">
                  <c:v>0.74293291568756104</c:v>
                </c:pt>
                <c:pt idx="95">
                  <c:v>0.73339334130287104</c:v>
                </c:pt>
                <c:pt idx="96">
                  <c:v>0.70894702523946695</c:v>
                </c:pt>
                <c:pt idx="97">
                  <c:v>0.68610763549804599</c:v>
                </c:pt>
                <c:pt idx="98">
                  <c:v>0.52940432727336795</c:v>
                </c:pt>
                <c:pt idx="99">
                  <c:v>0.36599817872047402</c:v>
                </c:pt>
                <c:pt idx="100">
                  <c:v>0.31420502066612199</c:v>
                </c:pt>
                <c:pt idx="101">
                  <c:v>0.37581016123294803</c:v>
                </c:pt>
                <c:pt idx="102">
                  <c:v>0.45932663977146099</c:v>
                </c:pt>
                <c:pt idx="103">
                  <c:v>0.63418419286608696</c:v>
                </c:pt>
                <c:pt idx="104">
                  <c:v>0.73831163346767403</c:v>
                </c:pt>
                <c:pt idx="105">
                  <c:v>0.74159723520278897</c:v>
                </c:pt>
                <c:pt idx="106">
                  <c:v>0.70615737885236696</c:v>
                </c:pt>
                <c:pt idx="107">
                  <c:v>0.71951258182525601</c:v>
                </c:pt>
                <c:pt idx="108">
                  <c:v>0.70072894543409303</c:v>
                </c:pt>
                <c:pt idx="109">
                  <c:v>0.733518525958061</c:v>
                </c:pt>
                <c:pt idx="110">
                  <c:v>0.74393706023692996</c:v>
                </c:pt>
                <c:pt idx="111">
                  <c:v>0.68064238131046295</c:v>
                </c:pt>
                <c:pt idx="112">
                  <c:v>0.62749071419239</c:v>
                </c:pt>
                <c:pt idx="113">
                  <c:v>0.15435711108148001</c:v>
                </c:pt>
                <c:pt idx="114">
                  <c:v>0.363089218735694</c:v>
                </c:pt>
                <c:pt idx="115">
                  <c:v>0.46077188849449102</c:v>
                </c:pt>
                <c:pt idx="116">
                  <c:v>0.52330221980810099</c:v>
                </c:pt>
                <c:pt idx="117">
                  <c:v>0.65851096063852299</c:v>
                </c:pt>
                <c:pt idx="118">
                  <c:v>0.69427686929702703</c:v>
                </c:pt>
                <c:pt idx="119">
                  <c:v>0.67984893172979299</c:v>
                </c:pt>
                <c:pt idx="120">
                  <c:v>0.72085738182067804</c:v>
                </c:pt>
                <c:pt idx="121">
                  <c:v>0.71335999667644501</c:v>
                </c:pt>
                <c:pt idx="122">
                  <c:v>0.69176387041807097</c:v>
                </c:pt>
                <c:pt idx="123">
                  <c:v>0.72934748232364599</c:v>
                </c:pt>
                <c:pt idx="124">
                  <c:v>0.71002003550529402</c:v>
                </c:pt>
                <c:pt idx="125">
                  <c:v>0.68744081258773804</c:v>
                </c:pt>
                <c:pt idx="126">
                  <c:v>0.62375446036458004</c:v>
                </c:pt>
                <c:pt idx="127">
                  <c:v>0.54041776061058</c:v>
                </c:pt>
                <c:pt idx="128">
                  <c:v>0.420867189764976</c:v>
                </c:pt>
                <c:pt idx="129">
                  <c:v>0.27339243888854903</c:v>
                </c:pt>
                <c:pt idx="130">
                  <c:v>0.42217981815338101</c:v>
                </c:pt>
                <c:pt idx="131">
                  <c:v>0.487078987061977</c:v>
                </c:pt>
                <c:pt idx="132">
                  <c:v>0.54969555139541604</c:v>
                </c:pt>
                <c:pt idx="133">
                  <c:v>0.67141527682542801</c:v>
                </c:pt>
                <c:pt idx="134">
                  <c:v>0.67737302929162901</c:v>
                </c:pt>
                <c:pt idx="135">
                  <c:v>0.74532893300056402</c:v>
                </c:pt>
                <c:pt idx="136">
                  <c:v>0.70214233547449101</c:v>
                </c:pt>
                <c:pt idx="137">
                  <c:v>0.695654556155204</c:v>
                </c:pt>
                <c:pt idx="138">
                  <c:v>0.70337070524692502</c:v>
                </c:pt>
                <c:pt idx="139">
                  <c:v>0.74030688405036904</c:v>
                </c:pt>
                <c:pt idx="140">
                  <c:v>0.70485822111368102</c:v>
                </c:pt>
                <c:pt idx="141">
                  <c:v>0.64217297732830003</c:v>
                </c:pt>
                <c:pt idx="142">
                  <c:v>0.50118614733219102</c:v>
                </c:pt>
                <c:pt idx="143">
                  <c:v>0.25484156608581499</c:v>
                </c:pt>
                <c:pt idx="144">
                  <c:v>0.30190140008926297</c:v>
                </c:pt>
                <c:pt idx="145">
                  <c:v>0.36450193822383797</c:v>
                </c:pt>
                <c:pt idx="146">
                  <c:v>0.41702257096767398</c:v>
                </c:pt>
                <c:pt idx="147">
                  <c:v>0.62667366117238998</c:v>
                </c:pt>
                <c:pt idx="148">
                  <c:v>0.72259083390235901</c:v>
                </c:pt>
                <c:pt idx="149">
                  <c:v>0.72031320631504003</c:v>
                </c:pt>
                <c:pt idx="150">
                  <c:v>0.74206197261810303</c:v>
                </c:pt>
                <c:pt idx="151">
                  <c:v>0.74552036821842105</c:v>
                </c:pt>
                <c:pt idx="152">
                  <c:v>0.74585483968257904</c:v>
                </c:pt>
                <c:pt idx="153">
                  <c:v>0.708605095744133</c:v>
                </c:pt>
                <c:pt idx="154">
                  <c:v>0.71686550974845797</c:v>
                </c:pt>
                <c:pt idx="155">
                  <c:v>0.69250460714101703</c:v>
                </c:pt>
                <c:pt idx="156">
                  <c:v>0.69665637612342801</c:v>
                </c:pt>
                <c:pt idx="157">
                  <c:v>0.600067779421806</c:v>
                </c:pt>
                <c:pt idx="158">
                  <c:v>0.48499508947134001</c:v>
                </c:pt>
                <c:pt idx="159">
                  <c:v>3.9155274629592798E-2</c:v>
                </c:pt>
                <c:pt idx="160">
                  <c:v>0.30143362283706598</c:v>
                </c:pt>
                <c:pt idx="161">
                  <c:v>0.36587557196617099</c:v>
                </c:pt>
                <c:pt idx="162">
                  <c:v>0.51052395999431599</c:v>
                </c:pt>
                <c:pt idx="163">
                  <c:v>0.58705228194594306</c:v>
                </c:pt>
                <c:pt idx="164">
                  <c:v>0.70450551062822298</c:v>
                </c:pt>
                <c:pt idx="165">
                  <c:v>0.730602726340293</c:v>
                </c:pt>
                <c:pt idx="166">
                  <c:v>0.76938170194625799</c:v>
                </c:pt>
                <c:pt idx="167">
                  <c:v>0.76037104427814395</c:v>
                </c:pt>
                <c:pt idx="168">
                  <c:v>0.74566307663917497</c:v>
                </c:pt>
                <c:pt idx="169">
                  <c:v>0.71939941495656901</c:v>
                </c:pt>
                <c:pt idx="170">
                  <c:v>0.72911365330219202</c:v>
                </c:pt>
                <c:pt idx="171">
                  <c:v>0.70954528450965804</c:v>
                </c:pt>
                <c:pt idx="172">
                  <c:v>0.71332402527332295</c:v>
                </c:pt>
                <c:pt idx="173">
                  <c:v>0.70050918310880605</c:v>
                </c:pt>
                <c:pt idx="174">
                  <c:v>0.57542650494724501</c:v>
                </c:pt>
                <c:pt idx="175">
                  <c:v>0.28901791572570801</c:v>
                </c:pt>
                <c:pt idx="176">
                  <c:v>0.36162406206130898</c:v>
                </c:pt>
                <c:pt idx="177">
                  <c:v>0.458394765853881</c:v>
                </c:pt>
                <c:pt idx="178">
                  <c:v>0.57763349264860098</c:v>
                </c:pt>
                <c:pt idx="179">
                  <c:v>0.70653587579727095</c:v>
                </c:pt>
                <c:pt idx="180">
                  <c:v>0.74176111817359902</c:v>
                </c:pt>
                <c:pt idx="181">
                  <c:v>0.73670573532581296</c:v>
                </c:pt>
                <c:pt idx="182">
                  <c:v>0.70757210254669101</c:v>
                </c:pt>
                <c:pt idx="183">
                  <c:v>0.74038749933242798</c:v>
                </c:pt>
                <c:pt idx="184">
                  <c:v>0.70423711091279895</c:v>
                </c:pt>
                <c:pt idx="185">
                  <c:v>0.66654139757156305</c:v>
                </c:pt>
                <c:pt idx="186">
                  <c:v>0.65776279568672102</c:v>
                </c:pt>
                <c:pt idx="187">
                  <c:v>0.577930368483066</c:v>
                </c:pt>
                <c:pt idx="188">
                  <c:v>6.1145097017288201E-2</c:v>
                </c:pt>
                <c:pt idx="189">
                  <c:v>0.29921615123748702</c:v>
                </c:pt>
                <c:pt idx="190">
                  <c:v>0.38619771599769498</c:v>
                </c:pt>
                <c:pt idx="191">
                  <c:v>0.514716856181621</c:v>
                </c:pt>
                <c:pt idx="192">
                  <c:v>0.59443911351263501</c:v>
                </c:pt>
                <c:pt idx="193">
                  <c:v>0.63579070568084695</c:v>
                </c:pt>
                <c:pt idx="194">
                  <c:v>0.66270862147211995</c:v>
                </c:pt>
                <c:pt idx="195">
                  <c:v>0.71508633345365502</c:v>
                </c:pt>
                <c:pt idx="196">
                  <c:v>0.72964942455291704</c:v>
                </c:pt>
                <c:pt idx="197">
                  <c:v>0.72550497949123305</c:v>
                </c:pt>
                <c:pt idx="198">
                  <c:v>0.71163971722125996</c:v>
                </c:pt>
                <c:pt idx="199">
                  <c:v>0.73132003843784299</c:v>
                </c:pt>
                <c:pt idx="200">
                  <c:v>0.747374728322029</c:v>
                </c:pt>
                <c:pt idx="201">
                  <c:v>0.70155024528503396</c:v>
                </c:pt>
                <c:pt idx="202">
                  <c:v>0.73916426301002502</c:v>
                </c:pt>
                <c:pt idx="203">
                  <c:v>0.61363151669502203</c:v>
                </c:pt>
                <c:pt idx="204">
                  <c:v>0.50869593024253801</c:v>
                </c:pt>
                <c:pt idx="205">
                  <c:v>0.51434429734945297</c:v>
                </c:pt>
                <c:pt idx="206">
                  <c:v>0.35603454709053001</c:v>
                </c:pt>
                <c:pt idx="207">
                  <c:v>0.27828201651573098</c:v>
                </c:pt>
                <c:pt idx="208">
                  <c:v>0.34365576505661</c:v>
                </c:pt>
                <c:pt idx="209">
                  <c:v>0.617634106427431</c:v>
                </c:pt>
                <c:pt idx="210">
                  <c:v>0.71899537742137898</c:v>
                </c:pt>
                <c:pt idx="211">
                  <c:v>0.71877190470695496</c:v>
                </c:pt>
                <c:pt idx="212">
                  <c:v>0.71921373903751296</c:v>
                </c:pt>
                <c:pt idx="213">
                  <c:v>0.738582283258438</c:v>
                </c:pt>
                <c:pt idx="214">
                  <c:v>0.72233167290687506</c:v>
                </c:pt>
                <c:pt idx="215">
                  <c:v>0.60184361226856697</c:v>
                </c:pt>
                <c:pt idx="216">
                  <c:v>0.51586119085550297</c:v>
                </c:pt>
                <c:pt idx="217">
                  <c:v>0.36646620929241103</c:v>
                </c:pt>
                <c:pt idx="218">
                  <c:v>0.51389914005994797</c:v>
                </c:pt>
                <c:pt idx="219">
                  <c:v>0.54454114288091604</c:v>
                </c:pt>
                <c:pt idx="220">
                  <c:v>0.72215691208839405</c:v>
                </c:pt>
                <c:pt idx="221">
                  <c:v>0.74565771222114496</c:v>
                </c:pt>
                <c:pt idx="222">
                  <c:v>0.74767871201038305</c:v>
                </c:pt>
                <c:pt idx="223">
                  <c:v>0.73107752203941301</c:v>
                </c:pt>
                <c:pt idx="224">
                  <c:v>0.75460986793041196</c:v>
                </c:pt>
                <c:pt idx="225">
                  <c:v>0.69697345048189097</c:v>
                </c:pt>
                <c:pt idx="226">
                  <c:v>0.71705918759107501</c:v>
                </c:pt>
                <c:pt idx="227">
                  <c:v>0.69844501465558995</c:v>
                </c:pt>
                <c:pt idx="228">
                  <c:v>0.72448278963565804</c:v>
                </c:pt>
                <c:pt idx="229">
                  <c:v>0.74098353087902002</c:v>
                </c:pt>
              </c:numCache>
            </c:numRef>
          </c:yVal>
          <c:smooth val="0"/>
          <c:extLst>
            <c:ext xmlns:c16="http://schemas.microsoft.com/office/drawing/2014/chart" uri="{C3380CC4-5D6E-409C-BE32-E72D297353CC}">
              <c16:uniqueId val="{00000000-DD93-47E0-A7A8-545E25B06894}"/>
            </c:ext>
          </c:extLst>
        </c:ser>
        <c:dLbls>
          <c:showLegendKey val="0"/>
          <c:showVal val="0"/>
          <c:showCatName val="0"/>
          <c:showSerName val="0"/>
          <c:showPercent val="0"/>
          <c:showBubbleSize val="0"/>
        </c:dLbls>
        <c:axId val="1411853952"/>
        <c:axId val="1289828096"/>
      </c:scatterChart>
      <c:valAx>
        <c:axId val="14118539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פריים</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9828096"/>
        <c:crosses val="autoZero"/>
        <c:crossBetween val="midCat"/>
      </c:valAx>
      <c:valAx>
        <c:axId val="1289828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מרחק</a:t>
                </a:r>
                <a:r>
                  <a:rPr lang="he-IL" baseline="0"/>
                  <a:t> ישבן-רצפה (מטר)</a:t>
                </a:r>
                <a:endParaRPr lang="he-IL"/>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185395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Dana_Squat_1.0_Front_Distance_depth</a:t>
            </a:r>
            <a:endParaRPr lang="he-IL"/>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גיליון1!$E$1:$E$250</c:f>
              <c:numCache>
                <c:formatCode>General</c:formatCode>
                <c:ptCount val="250"/>
                <c:pt idx="0">
                  <c:v>0.28721866011619501</c:v>
                </c:pt>
                <c:pt idx="1">
                  <c:v>-7.6170384883880601E-2</c:v>
                </c:pt>
                <c:pt idx="2">
                  <c:v>0.39219339191913599</c:v>
                </c:pt>
                <c:pt idx="3">
                  <c:v>0.44222368299961001</c:v>
                </c:pt>
                <c:pt idx="4">
                  <c:v>0.457004815340042</c:v>
                </c:pt>
                <c:pt idx="5">
                  <c:v>0.51453602313995295</c:v>
                </c:pt>
                <c:pt idx="6">
                  <c:v>0.51867342740297295</c:v>
                </c:pt>
                <c:pt idx="7">
                  <c:v>0.52053958922624499</c:v>
                </c:pt>
                <c:pt idx="8">
                  <c:v>0.57644919771701097</c:v>
                </c:pt>
                <c:pt idx="9">
                  <c:v>0.61102565191686098</c:v>
                </c:pt>
                <c:pt idx="10">
                  <c:v>0.62870955280959595</c:v>
                </c:pt>
                <c:pt idx="11">
                  <c:v>0.63080045580863897</c:v>
                </c:pt>
                <c:pt idx="12">
                  <c:v>0.65030813217162997</c:v>
                </c:pt>
                <c:pt idx="13">
                  <c:v>0.68696705996990204</c:v>
                </c:pt>
                <c:pt idx="14">
                  <c:v>0.66418499499559402</c:v>
                </c:pt>
                <c:pt idx="15">
                  <c:v>0.731976717710495</c:v>
                </c:pt>
                <c:pt idx="16">
                  <c:v>0.71568182110786405</c:v>
                </c:pt>
                <c:pt idx="17">
                  <c:v>0.73053003847598996</c:v>
                </c:pt>
                <c:pt idx="18">
                  <c:v>0.70717483758926303</c:v>
                </c:pt>
                <c:pt idx="19">
                  <c:v>0.73642943799495697</c:v>
                </c:pt>
                <c:pt idx="20">
                  <c:v>0.743727907538414</c:v>
                </c:pt>
                <c:pt idx="21">
                  <c:v>0.71997065842151597</c:v>
                </c:pt>
                <c:pt idx="22">
                  <c:v>0.71550026535987798</c:v>
                </c:pt>
                <c:pt idx="23">
                  <c:v>0.73463262617587999</c:v>
                </c:pt>
                <c:pt idx="24">
                  <c:v>0.67984365671873004</c:v>
                </c:pt>
                <c:pt idx="25">
                  <c:v>0.64914913848042399</c:v>
                </c:pt>
                <c:pt idx="26">
                  <c:v>0.50969874858856201</c:v>
                </c:pt>
                <c:pt idx="27">
                  <c:v>0.41828197240829401</c:v>
                </c:pt>
                <c:pt idx="28">
                  <c:v>0.29299718141555697</c:v>
                </c:pt>
                <c:pt idx="29">
                  <c:v>0.30836272239684998</c:v>
                </c:pt>
                <c:pt idx="30">
                  <c:v>0.36054652929306003</c:v>
                </c:pt>
                <c:pt idx="31">
                  <c:v>0.53573434427380495</c:v>
                </c:pt>
                <c:pt idx="32">
                  <c:v>0.68252874165773303</c:v>
                </c:pt>
                <c:pt idx="33">
                  <c:v>0.69283511489629701</c:v>
                </c:pt>
                <c:pt idx="34">
                  <c:v>0.70595621317625001</c:v>
                </c:pt>
                <c:pt idx="35">
                  <c:v>0.70781785249710005</c:v>
                </c:pt>
                <c:pt idx="36">
                  <c:v>0.72738142311572995</c:v>
                </c:pt>
                <c:pt idx="37">
                  <c:v>0.71908269822597504</c:v>
                </c:pt>
                <c:pt idx="38">
                  <c:v>0.71424805372953404</c:v>
                </c:pt>
                <c:pt idx="39">
                  <c:v>0.74157124757766701</c:v>
                </c:pt>
                <c:pt idx="40">
                  <c:v>0.72983770072460097</c:v>
                </c:pt>
                <c:pt idx="41">
                  <c:v>0.69604270160198201</c:v>
                </c:pt>
                <c:pt idx="42">
                  <c:v>0.66802130639553003</c:v>
                </c:pt>
                <c:pt idx="43">
                  <c:v>0.52700821310281698</c:v>
                </c:pt>
                <c:pt idx="44">
                  <c:v>0.26660525798797602</c:v>
                </c:pt>
                <c:pt idx="45">
                  <c:v>0.37524671852588598</c:v>
                </c:pt>
                <c:pt idx="46">
                  <c:v>0.44412358105182598</c:v>
                </c:pt>
                <c:pt idx="47">
                  <c:v>0.62012953683733896</c:v>
                </c:pt>
                <c:pt idx="48">
                  <c:v>0.70723713934421495</c:v>
                </c:pt>
                <c:pt idx="49">
                  <c:v>0.718324095010757</c:v>
                </c:pt>
                <c:pt idx="50">
                  <c:v>0.69239652156829801</c:v>
                </c:pt>
                <c:pt idx="51">
                  <c:v>0.744536012411117</c:v>
                </c:pt>
                <c:pt idx="52">
                  <c:v>0.69402891397476196</c:v>
                </c:pt>
                <c:pt idx="53">
                  <c:v>0.70965702831745103</c:v>
                </c:pt>
                <c:pt idx="54">
                  <c:v>0.72115369141101804</c:v>
                </c:pt>
                <c:pt idx="55">
                  <c:v>0.69891989976167601</c:v>
                </c:pt>
                <c:pt idx="56">
                  <c:v>0.71937589347362496</c:v>
                </c:pt>
                <c:pt idx="57">
                  <c:v>0.71206370741128899</c:v>
                </c:pt>
                <c:pt idx="58">
                  <c:v>0.63141299411654395</c:v>
                </c:pt>
                <c:pt idx="59">
                  <c:v>-0.28683064377401002</c:v>
                </c:pt>
                <c:pt idx="60">
                  <c:v>0.457981497049331</c:v>
                </c:pt>
                <c:pt idx="61">
                  <c:v>0.34108221530914301</c:v>
                </c:pt>
                <c:pt idx="62">
                  <c:v>0.40330548584461201</c:v>
                </c:pt>
                <c:pt idx="63">
                  <c:v>0.48500180989503799</c:v>
                </c:pt>
                <c:pt idx="64">
                  <c:v>0.52207384258508605</c:v>
                </c:pt>
                <c:pt idx="65">
                  <c:v>0.68511326611042001</c:v>
                </c:pt>
                <c:pt idx="66">
                  <c:v>0.70185538381338097</c:v>
                </c:pt>
                <c:pt idx="67">
                  <c:v>0.69908550381660395</c:v>
                </c:pt>
                <c:pt idx="68">
                  <c:v>0.71071002632379499</c:v>
                </c:pt>
                <c:pt idx="69">
                  <c:v>0.72017160058021501</c:v>
                </c:pt>
                <c:pt idx="70">
                  <c:v>0.73887597024440699</c:v>
                </c:pt>
                <c:pt idx="71">
                  <c:v>0.74175460636615698</c:v>
                </c:pt>
                <c:pt idx="72">
                  <c:v>0.72318041324615401</c:v>
                </c:pt>
                <c:pt idx="73">
                  <c:v>0.69867280870675996</c:v>
                </c:pt>
                <c:pt idx="74">
                  <c:v>0.663759306073188</c:v>
                </c:pt>
                <c:pt idx="75">
                  <c:v>0.58640427188947797</c:v>
                </c:pt>
                <c:pt idx="76">
                  <c:v>0.56640573777258396</c:v>
                </c:pt>
                <c:pt idx="77">
                  <c:v>0.48100717365741702</c:v>
                </c:pt>
                <c:pt idx="78">
                  <c:v>0.29308009147643999</c:v>
                </c:pt>
                <c:pt idx="79">
                  <c:v>0.37093538045883101</c:v>
                </c:pt>
                <c:pt idx="80">
                  <c:v>0.62798206880688601</c:v>
                </c:pt>
                <c:pt idx="81">
                  <c:v>0.65563965961337001</c:v>
                </c:pt>
                <c:pt idx="82">
                  <c:v>0.68816903233528104</c:v>
                </c:pt>
                <c:pt idx="83">
                  <c:v>0.72293764352798395</c:v>
                </c:pt>
                <c:pt idx="84">
                  <c:v>0.72719202935695604</c:v>
                </c:pt>
                <c:pt idx="85">
                  <c:v>0.73709495365619604</c:v>
                </c:pt>
                <c:pt idx="86">
                  <c:v>0.71358911693096105</c:v>
                </c:pt>
                <c:pt idx="87">
                  <c:v>0.71231812238693204</c:v>
                </c:pt>
                <c:pt idx="88">
                  <c:v>0.71661348640918698</c:v>
                </c:pt>
                <c:pt idx="89">
                  <c:v>0.73254950344562497</c:v>
                </c:pt>
                <c:pt idx="90">
                  <c:v>0.70831587910652105</c:v>
                </c:pt>
                <c:pt idx="91">
                  <c:v>0.59256796329282202</c:v>
                </c:pt>
                <c:pt idx="92">
                  <c:v>0.51795791834592797</c:v>
                </c:pt>
                <c:pt idx="93">
                  <c:v>0.47003848850726998</c:v>
                </c:pt>
                <c:pt idx="94">
                  <c:v>0.34166291356086698</c:v>
                </c:pt>
                <c:pt idx="95">
                  <c:v>0.27826449275016701</c:v>
                </c:pt>
                <c:pt idx="96">
                  <c:v>0.38934133946895599</c:v>
                </c:pt>
                <c:pt idx="97">
                  <c:v>0.49576278030872301</c:v>
                </c:pt>
                <c:pt idx="98">
                  <c:v>0.64758813008666005</c:v>
                </c:pt>
                <c:pt idx="99">
                  <c:v>0.69248770177364305</c:v>
                </c:pt>
                <c:pt idx="100">
                  <c:v>0.71006968617439203</c:v>
                </c:pt>
                <c:pt idx="101">
                  <c:v>0.73164458572864499</c:v>
                </c:pt>
                <c:pt idx="102">
                  <c:v>0.74104709923267298</c:v>
                </c:pt>
                <c:pt idx="103">
                  <c:v>0.72605529427528304</c:v>
                </c:pt>
                <c:pt idx="104">
                  <c:v>0.724824339151382</c:v>
                </c:pt>
                <c:pt idx="105">
                  <c:v>0.73942832648754098</c:v>
                </c:pt>
                <c:pt idx="106">
                  <c:v>0.70894702523946695</c:v>
                </c:pt>
                <c:pt idx="107">
                  <c:v>0.68610763549804599</c:v>
                </c:pt>
                <c:pt idx="108">
                  <c:v>0.585972822271287</c:v>
                </c:pt>
                <c:pt idx="109">
                  <c:v>0.59132771543227103</c:v>
                </c:pt>
                <c:pt idx="110">
                  <c:v>0.533536396920681</c:v>
                </c:pt>
                <c:pt idx="111">
                  <c:v>0.44773641228675798</c:v>
                </c:pt>
                <c:pt idx="112">
                  <c:v>0.29100823402404702</c:v>
                </c:pt>
                <c:pt idx="113">
                  <c:v>0.323908030986785</c:v>
                </c:pt>
                <c:pt idx="114">
                  <c:v>0.37581016123294803</c:v>
                </c:pt>
                <c:pt idx="115">
                  <c:v>0.45932663977146099</c:v>
                </c:pt>
                <c:pt idx="116">
                  <c:v>0.52199184894561701</c:v>
                </c:pt>
                <c:pt idx="117">
                  <c:v>0.63418419286608696</c:v>
                </c:pt>
                <c:pt idx="118">
                  <c:v>0.73712271451949996</c:v>
                </c:pt>
                <c:pt idx="119">
                  <c:v>0.74159723520278897</c:v>
                </c:pt>
                <c:pt idx="120">
                  <c:v>0.73177038133144301</c:v>
                </c:pt>
                <c:pt idx="121">
                  <c:v>0.70012199133634501</c:v>
                </c:pt>
                <c:pt idx="122">
                  <c:v>0.71951258182525601</c:v>
                </c:pt>
                <c:pt idx="123">
                  <c:v>0.70072894543409303</c:v>
                </c:pt>
                <c:pt idx="124">
                  <c:v>0.733518525958061</c:v>
                </c:pt>
                <c:pt idx="125">
                  <c:v>0.74393706023692996</c:v>
                </c:pt>
                <c:pt idx="126">
                  <c:v>0.67760413140058495</c:v>
                </c:pt>
                <c:pt idx="127">
                  <c:v>0.62749071419239</c:v>
                </c:pt>
                <c:pt idx="128">
                  <c:v>0.16459805611521</c:v>
                </c:pt>
                <c:pt idx="129">
                  <c:v>0.37316736578941301</c:v>
                </c:pt>
                <c:pt idx="130">
                  <c:v>0.46077188849449102</c:v>
                </c:pt>
                <c:pt idx="131">
                  <c:v>0.62022992596030202</c:v>
                </c:pt>
                <c:pt idx="132">
                  <c:v>0.65851096063852299</c:v>
                </c:pt>
                <c:pt idx="133">
                  <c:v>0.69427686929702703</c:v>
                </c:pt>
                <c:pt idx="134">
                  <c:v>0.67984893172979299</c:v>
                </c:pt>
                <c:pt idx="135">
                  <c:v>0.72397558391094197</c:v>
                </c:pt>
                <c:pt idx="136">
                  <c:v>0.69176387041807097</c:v>
                </c:pt>
                <c:pt idx="137">
                  <c:v>0.70894247293472201</c:v>
                </c:pt>
                <c:pt idx="138">
                  <c:v>0.74103735387325198</c:v>
                </c:pt>
                <c:pt idx="139">
                  <c:v>0.71056631207466103</c:v>
                </c:pt>
                <c:pt idx="140">
                  <c:v>0.68821076303720397</c:v>
                </c:pt>
                <c:pt idx="141">
                  <c:v>0.62375446036458004</c:v>
                </c:pt>
                <c:pt idx="142">
                  <c:v>0.54001289233565297</c:v>
                </c:pt>
                <c:pt idx="143">
                  <c:v>0.29534935951232899</c:v>
                </c:pt>
                <c:pt idx="144">
                  <c:v>0.37841418385505599</c:v>
                </c:pt>
                <c:pt idx="145">
                  <c:v>0.42217981815338101</c:v>
                </c:pt>
                <c:pt idx="146">
                  <c:v>0.487078987061977</c:v>
                </c:pt>
                <c:pt idx="147">
                  <c:v>0.69968740642070704</c:v>
                </c:pt>
                <c:pt idx="148">
                  <c:v>0.74532893300056402</c:v>
                </c:pt>
                <c:pt idx="149">
                  <c:v>0.73703935742378202</c:v>
                </c:pt>
                <c:pt idx="150">
                  <c:v>0.71844460070133198</c:v>
                </c:pt>
                <c:pt idx="151">
                  <c:v>0.70214233547449101</c:v>
                </c:pt>
                <c:pt idx="152">
                  <c:v>0.71478503942489602</c:v>
                </c:pt>
                <c:pt idx="153">
                  <c:v>0.695654556155204</c:v>
                </c:pt>
                <c:pt idx="154">
                  <c:v>0.70337070524692502</c:v>
                </c:pt>
                <c:pt idx="155">
                  <c:v>0.70782976597547498</c:v>
                </c:pt>
                <c:pt idx="156">
                  <c:v>0.70485822111368102</c:v>
                </c:pt>
                <c:pt idx="157">
                  <c:v>0.64217297732830003</c:v>
                </c:pt>
                <c:pt idx="158">
                  <c:v>0.50118614733219102</c:v>
                </c:pt>
                <c:pt idx="159">
                  <c:v>0.302108854055404</c:v>
                </c:pt>
                <c:pt idx="160">
                  <c:v>3.0737843513488698</c:v>
                </c:pt>
                <c:pt idx="161">
                  <c:v>0.36776410043239499</c:v>
                </c:pt>
                <c:pt idx="162">
                  <c:v>0.45496854186058</c:v>
                </c:pt>
                <c:pt idx="163">
                  <c:v>0.70821285247802701</c:v>
                </c:pt>
                <c:pt idx="164">
                  <c:v>0.72259083390235901</c:v>
                </c:pt>
                <c:pt idx="165">
                  <c:v>0.72031320631504003</c:v>
                </c:pt>
                <c:pt idx="166">
                  <c:v>0.74206197261810303</c:v>
                </c:pt>
                <c:pt idx="167">
                  <c:v>0.68785885721444995</c:v>
                </c:pt>
                <c:pt idx="168">
                  <c:v>0.74031844735145502</c:v>
                </c:pt>
                <c:pt idx="169">
                  <c:v>0.708605095744133</c:v>
                </c:pt>
                <c:pt idx="170">
                  <c:v>0.72792947292327803</c:v>
                </c:pt>
                <c:pt idx="171">
                  <c:v>0.71691770851612002</c:v>
                </c:pt>
                <c:pt idx="172">
                  <c:v>0.69250460714101703</c:v>
                </c:pt>
                <c:pt idx="173">
                  <c:v>0.69665637612342801</c:v>
                </c:pt>
                <c:pt idx="174">
                  <c:v>0.63630262017250006</c:v>
                </c:pt>
                <c:pt idx="175">
                  <c:v>0.476625405251979</c:v>
                </c:pt>
                <c:pt idx="176">
                  <c:v>3.9155274629592798E-2</c:v>
                </c:pt>
                <c:pt idx="177">
                  <c:v>0.36587557196617099</c:v>
                </c:pt>
                <c:pt idx="178">
                  <c:v>0.402243971824646</c:v>
                </c:pt>
                <c:pt idx="179">
                  <c:v>0.51052395999431599</c:v>
                </c:pt>
                <c:pt idx="180">
                  <c:v>0.61901762150228001</c:v>
                </c:pt>
                <c:pt idx="181">
                  <c:v>0.70450551062822298</c:v>
                </c:pt>
                <c:pt idx="182">
                  <c:v>0.76938170194625799</c:v>
                </c:pt>
                <c:pt idx="183">
                  <c:v>0.76037104427814395</c:v>
                </c:pt>
                <c:pt idx="184">
                  <c:v>0.71939941495656901</c:v>
                </c:pt>
                <c:pt idx="185">
                  <c:v>0.72911365330219202</c:v>
                </c:pt>
                <c:pt idx="186">
                  <c:v>0.71612846851348799</c:v>
                </c:pt>
                <c:pt idx="187">
                  <c:v>0.72819670289754801</c:v>
                </c:pt>
                <c:pt idx="188">
                  <c:v>0.70050918310880605</c:v>
                </c:pt>
                <c:pt idx="189">
                  <c:v>0.64464616030454602</c:v>
                </c:pt>
                <c:pt idx="190">
                  <c:v>0.55062028393149298</c:v>
                </c:pt>
                <c:pt idx="191">
                  <c:v>0.30676615238189697</c:v>
                </c:pt>
                <c:pt idx="192">
                  <c:v>0.28901791572570801</c:v>
                </c:pt>
                <c:pt idx="193">
                  <c:v>0.37466257810592601</c:v>
                </c:pt>
                <c:pt idx="194">
                  <c:v>0.458394765853881</c:v>
                </c:pt>
                <c:pt idx="195">
                  <c:v>0.54509671032428697</c:v>
                </c:pt>
                <c:pt idx="196">
                  <c:v>0.57763349264860098</c:v>
                </c:pt>
                <c:pt idx="197">
                  <c:v>0.59812573995441198</c:v>
                </c:pt>
                <c:pt idx="198">
                  <c:v>0.74471116065979004</c:v>
                </c:pt>
                <c:pt idx="199">
                  <c:v>0.697138331830501</c:v>
                </c:pt>
                <c:pt idx="200">
                  <c:v>0.70935986936092299</c:v>
                </c:pt>
                <c:pt idx="201">
                  <c:v>0.72357937693595797</c:v>
                </c:pt>
                <c:pt idx="202">
                  <c:v>0.74056345224380404</c:v>
                </c:pt>
                <c:pt idx="203">
                  <c:v>0.70423711091279895</c:v>
                </c:pt>
                <c:pt idx="204">
                  <c:v>0.71569202840328205</c:v>
                </c:pt>
                <c:pt idx="205">
                  <c:v>0.65776279568672102</c:v>
                </c:pt>
                <c:pt idx="206">
                  <c:v>0.58056847844272796</c:v>
                </c:pt>
                <c:pt idx="207">
                  <c:v>0.103120356798172</c:v>
                </c:pt>
                <c:pt idx="208">
                  <c:v>0.327706009149551</c:v>
                </c:pt>
                <c:pt idx="209">
                  <c:v>0.27957311272621099</c:v>
                </c:pt>
                <c:pt idx="210">
                  <c:v>0.31542503833770702</c:v>
                </c:pt>
                <c:pt idx="211">
                  <c:v>0.420591861009597</c:v>
                </c:pt>
                <c:pt idx="212">
                  <c:v>0.51310397684574105</c:v>
                </c:pt>
                <c:pt idx="213">
                  <c:v>0.63579070568084695</c:v>
                </c:pt>
                <c:pt idx="214">
                  <c:v>0.66270862147211995</c:v>
                </c:pt>
                <c:pt idx="215">
                  <c:v>0.71508633345365502</c:v>
                </c:pt>
                <c:pt idx="216">
                  <c:v>0.74502162635326297</c:v>
                </c:pt>
                <c:pt idx="217">
                  <c:v>0.72628483176231295</c:v>
                </c:pt>
                <c:pt idx="218">
                  <c:v>0.68886794894933701</c:v>
                </c:pt>
                <c:pt idx="219">
                  <c:v>0.71163971722125996</c:v>
                </c:pt>
                <c:pt idx="220">
                  <c:v>0.74284490942954995</c:v>
                </c:pt>
                <c:pt idx="221">
                  <c:v>0.70155024528503396</c:v>
                </c:pt>
                <c:pt idx="222">
                  <c:v>0.73916426301002502</c:v>
                </c:pt>
                <c:pt idx="223">
                  <c:v>0.61363151669502203</c:v>
                </c:pt>
                <c:pt idx="224">
                  <c:v>0.50869593024253801</c:v>
                </c:pt>
                <c:pt idx="225">
                  <c:v>8.9078783988952595E-2</c:v>
                </c:pt>
                <c:pt idx="226">
                  <c:v>0.35603454709053001</c:v>
                </c:pt>
                <c:pt idx="227">
                  <c:v>0.38580617308616599</c:v>
                </c:pt>
                <c:pt idx="228">
                  <c:v>0.52814756333827895</c:v>
                </c:pt>
                <c:pt idx="229">
                  <c:v>0.617634106427431</c:v>
                </c:pt>
                <c:pt idx="230">
                  <c:v>0.69869728386402097</c:v>
                </c:pt>
                <c:pt idx="231">
                  <c:v>0.71974334120750405</c:v>
                </c:pt>
                <c:pt idx="232">
                  <c:v>0.721271812915802</c:v>
                </c:pt>
                <c:pt idx="233">
                  <c:v>0.72167485952377297</c:v>
                </c:pt>
                <c:pt idx="234">
                  <c:v>0.76348859071731501</c:v>
                </c:pt>
                <c:pt idx="235">
                  <c:v>0.69615466892719202</c:v>
                </c:pt>
                <c:pt idx="236">
                  <c:v>0.51586119085550297</c:v>
                </c:pt>
                <c:pt idx="237">
                  <c:v>0.401006489992141</c:v>
                </c:pt>
                <c:pt idx="238">
                  <c:v>0.410797789692878</c:v>
                </c:pt>
                <c:pt idx="239">
                  <c:v>0.54454114288091604</c:v>
                </c:pt>
                <c:pt idx="240">
                  <c:v>0.64974307641386897</c:v>
                </c:pt>
                <c:pt idx="241">
                  <c:v>0.66193556040525403</c:v>
                </c:pt>
                <c:pt idx="242">
                  <c:v>0.74785666167735998</c:v>
                </c:pt>
                <c:pt idx="243">
                  <c:v>0.73107752203941301</c:v>
                </c:pt>
                <c:pt idx="244">
                  <c:v>0.728214710950851</c:v>
                </c:pt>
                <c:pt idx="245">
                  <c:v>0.72803688049316395</c:v>
                </c:pt>
                <c:pt idx="246">
                  <c:v>0.71705918759107501</c:v>
                </c:pt>
                <c:pt idx="247">
                  <c:v>0.69981687515974</c:v>
                </c:pt>
                <c:pt idx="248">
                  <c:v>0.72448278963565804</c:v>
                </c:pt>
                <c:pt idx="249">
                  <c:v>0.74098353087902002</c:v>
                </c:pt>
              </c:numCache>
            </c:numRef>
          </c:yVal>
          <c:smooth val="0"/>
          <c:extLst>
            <c:ext xmlns:c16="http://schemas.microsoft.com/office/drawing/2014/chart" uri="{C3380CC4-5D6E-409C-BE32-E72D297353CC}">
              <c16:uniqueId val="{00000000-1456-47F2-8241-64729EF81D96}"/>
            </c:ext>
          </c:extLst>
        </c:ser>
        <c:dLbls>
          <c:showLegendKey val="0"/>
          <c:showVal val="0"/>
          <c:showCatName val="0"/>
          <c:showSerName val="0"/>
          <c:showPercent val="0"/>
          <c:showBubbleSize val="0"/>
        </c:dLbls>
        <c:axId val="1296719616"/>
        <c:axId val="1295442064"/>
      </c:scatterChart>
      <c:valAx>
        <c:axId val="12967196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פריים</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5442064"/>
        <c:crosses val="autoZero"/>
        <c:crossBetween val="midCat"/>
      </c:valAx>
      <c:valAx>
        <c:axId val="1295442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מרחק תחת-רצפה (מטר)</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671961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Dana_Squat_1.5_Front_Angle_color</a:t>
            </a:r>
            <a:endParaRPr lang="he-IL"/>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גיליון1!$M$1:$M$218</c:f>
              <c:numCache>
                <c:formatCode>General</c:formatCode>
                <c:ptCount val="218"/>
                <c:pt idx="0">
                  <c:v>171.90020913999999</c:v>
                </c:pt>
                <c:pt idx="1">
                  <c:v>167.15964444100001</c:v>
                </c:pt>
                <c:pt idx="2">
                  <c:v>167.011769364</c:v>
                </c:pt>
                <c:pt idx="3">
                  <c:v>171.37001006599999</c:v>
                </c:pt>
                <c:pt idx="4">
                  <c:v>169.5441266</c:v>
                </c:pt>
                <c:pt idx="5">
                  <c:v>171.679870964</c:v>
                </c:pt>
                <c:pt idx="6">
                  <c:v>166.060679032</c:v>
                </c:pt>
                <c:pt idx="7">
                  <c:v>171.32609192699999</c:v>
                </c:pt>
                <c:pt idx="8">
                  <c:v>169.59258902400001</c:v>
                </c:pt>
                <c:pt idx="9">
                  <c:v>164.59703656799999</c:v>
                </c:pt>
                <c:pt idx="10">
                  <c:v>164.28640377599999</c:v>
                </c:pt>
                <c:pt idx="11">
                  <c:v>167.333949077</c:v>
                </c:pt>
                <c:pt idx="12">
                  <c:v>167.391337663</c:v>
                </c:pt>
                <c:pt idx="13">
                  <c:v>169.36172927499999</c:v>
                </c:pt>
                <c:pt idx="14">
                  <c:v>165.35928478299999</c:v>
                </c:pt>
                <c:pt idx="15">
                  <c:v>168.274019315</c:v>
                </c:pt>
                <c:pt idx="16">
                  <c:v>164.24563493400001</c:v>
                </c:pt>
                <c:pt idx="17">
                  <c:v>167.33702213500001</c:v>
                </c:pt>
                <c:pt idx="18">
                  <c:v>165.142117007</c:v>
                </c:pt>
                <c:pt idx="19">
                  <c:v>165.97510050099999</c:v>
                </c:pt>
                <c:pt idx="20">
                  <c:v>168.090720979</c:v>
                </c:pt>
                <c:pt idx="21">
                  <c:v>164.867843456</c:v>
                </c:pt>
                <c:pt idx="22">
                  <c:v>170.83632947500001</c:v>
                </c:pt>
                <c:pt idx="23">
                  <c:v>144.84266961399999</c:v>
                </c:pt>
                <c:pt idx="24">
                  <c:v>116.135122714</c:v>
                </c:pt>
                <c:pt idx="25">
                  <c:v>95.7155346224</c:v>
                </c:pt>
                <c:pt idx="26">
                  <c:v>60.0073762269</c:v>
                </c:pt>
                <c:pt idx="27">
                  <c:v>99.505463994600007</c:v>
                </c:pt>
                <c:pt idx="28">
                  <c:v>111.51686179399999</c:v>
                </c:pt>
                <c:pt idx="29">
                  <c:v>135.08567030099999</c:v>
                </c:pt>
                <c:pt idx="30">
                  <c:v>138.05569073999999</c:v>
                </c:pt>
                <c:pt idx="31">
                  <c:v>174.637110458</c:v>
                </c:pt>
                <c:pt idx="32">
                  <c:v>166.97577710300001</c:v>
                </c:pt>
                <c:pt idx="33">
                  <c:v>172.99242477799999</c:v>
                </c:pt>
                <c:pt idx="34">
                  <c:v>174.57081832899999</c:v>
                </c:pt>
                <c:pt idx="35">
                  <c:v>173.67985047299999</c:v>
                </c:pt>
                <c:pt idx="36">
                  <c:v>135.616720464</c:v>
                </c:pt>
                <c:pt idx="37">
                  <c:v>120.634764714</c:v>
                </c:pt>
                <c:pt idx="38">
                  <c:v>114.733650978</c:v>
                </c:pt>
                <c:pt idx="39">
                  <c:v>95.317364499999996</c:v>
                </c:pt>
                <c:pt idx="40">
                  <c:v>56.943919043000001</c:v>
                </c:pt>
                <c:pt idx="41">
                  <c:v>104.296325924</c:v>
                </c:pt>
                <c:pt idx="42">
                  <c:v>115.947373881</c:v>
                </c:pt>
                <c:pt idx="43">
                  <c:v>130.345553814</c:v>
                </c:pt>
                <c:pt idx="44">
                  <c:v>151.69825436299999</c:v>
                </c:pt>
                <c:pt idx="45">
                  <c:v>168.66566724500001</c:v>
                </c:pt>
                <c:pt idx="46">
                  <c:v>168.35628951499999</c:v>
                </c:pt>
                <c:pt idx="47">
                  <c:v>172.19703594999999</c:v>
                </c:pt>
                <c:pt idx="48">
                  <c:v>173.18987383699999</c:v>
                </c:pt>
                <c:pt idx="49">
                  <c:v>174.010349424</c:v>
                </c:pt>
                <c:pt idx="50">
                  <c:v>175.94602514499999</c:v>
                </c:pt>
                <c:pt idx="51">
                  <c:v>167.05205143500001</c:v>
                </c:pt>
                <c:pt idx="52">
                  <c:v>154.37890810100001</c:v>
                </c:pt>
                <c:pt idx="53">
                  <c:v>124.04816454500001</c:v>
                </c:pt>
                <c:pt idx="54">
                  <c:v>109.783430448</c:v>
                </c:pt>
                <c:pt idx="55">
                  <c:v>94.929972856600003</c:v>
                </c:pt>
                <c:pt idx="56">
                  <c:v>71.775675563500002</c:v>
                </c:pt>
                <c:pt idx="57">
                  <c:v>64.619202117300006</c:v>
                </c:pt>
                <c:pt idx="58">
                  <c:v>67.756173843300004</c:v>
                </c:pt>
                <c:pt idx="59">
                  <c:v>79.074669205199996</c:v>
                </c:pt>
                <c:pt idx="60">
                  <c:v>140.446840901</c:v>
                </c:pt>
                <c:pt idx="61">
                  <c:v>110.326610567</c:v>
                </c:pt>
                <c:pt idx="62">
                  <c:v>136.864224691</c:v>
                </c:pt>
                <c:pt idx="63">
                  <c:v>174.855729725</c:v>
                </c:pt>
                <c:pt idx="64">
                  <c:v>162.271758433</c:v>
                </c:pt>
                <c:pt idx="65">
                  <c:v>168.36375327100001</c:v>
                </c:pt>
                <c:pt idx="66">
                  <c:v>168.40677832399999</c:v>
                </c:pt>
                <c:pt idx="67">
                  <c:v>171.16314921099999</c:v>
                </c:pt>
                <c:pt idx="68">
                  <c:v>173.029190556</c:v>
                </c:pt>
                <c:pt idx="69">
                  <c:v>179.42017814900001</c:v>
                </c:pt>
                <c:pt idx="70">
                  <c:v>148.35962927700001</c:v>
                </c:pt>
                <c:pt idx="71">
                  <c:v>132.06913838299999</c:v>
                </c:pt>
                <c:pt idx="72">
                  <c:v>119.392815493</c:v>
                </c:pt>
                <c:pt idx="73">
                  <c:v>111.053454712</c:v>
                </c:pt>
                <c:pt idx="74">
                  <c:v>105.737770591</c:v>
                </c:pt>
                <c:pt idx="75">
                  <c:v>76.481378577399994</c:v>
                </c:pt>
                <c:pt idx="76">
                  <c:v>90.926433304300005</c:v>
                </c:pt>
                <c:pt idx="77">
                  <c:v>103.664324912</c:v>
                </c:pt>
                <c:pt idx="78">
                  <c:v>133.37999999300001</c:v>
                </c:pt>
                <c:pt idx="79">
                  <c:v>145.2323543</c:v>
                </c:pt>
                <c:pt idx="80">
                  <c:v>173.06934940400001</c:v>
                </c:pt>
                <c:pt idx="81">
                  <c:v>174.104167475</c:v>
                </c:pt>
                <c:pt idx="82">
                  <c:v>170.560799323</c:v>
                </c:pt>
                <c:pt idx="83">
                  <c:v>170.020368596</c:v>
                </c:pt>
                <c:pt idx="84">
                  <c:v>167.792230456</c:v>
                </c:pt>
                <c:pt idx="85">
                  <c:v>173.45399445300001</c:v>
                </c:pt>
                <c:pt idx="86">
                  <c:v>161.464609395</c:v>
                </c:pt>
                <c:pt idx="87">
                  <c:v>133.005934551</c:v>
                </c:pt>
                <c:pt idx="88">
                  <c:v>127.242138502</c:v>
                </c:pt>
                <c:pt idx="89">
                  <c:v>108.502924331</c:v>
                </c:pt>
                <c:pt idx="90">
                  <c:v>90.718948754600007</c:v>
                </c:pt>
                <c:pt idx="91">
                  <c:v>51.928257019</c:v>
                </c:pt>
                <c:pt idx="92">
                  <c:v>72.570988784199997</c:v>
                </c:pt>
                <c:pt idx="93">
                  <c:v>128.32597997799999</c:v>
                </c:pt>
                <c:pt idx="94">
                  <c:v>142.42044143499999</c:v>
                </c:pt>
                <c:pt idx="95">
                  <c:v>173.341797386</c:v>
                </c:pt>
                <c:pt idx="96">
                  <c:v>171.327358471</c:v>
                </c:pt>
                <c:pt idx="97">
                  <c:v>171.71430888399999</c:v>
                </c:pt>
                <c:pt idx="98">
                  <c:v>166.81925726599999</c:v>
                </c:pt>
                <c:pt idx="99">
                  <c:v>171.98271080699999</c:v>
                </c:pt>
                <c:pt idx="100">
                  <c:v>152.533010222</c:v>
                </c:pt>
                <c:pt idx="101">
                  <c:v>137.34771076000001</c:v>
                </c:pt>
                <c:pt idx="102">
                  <c:v>124.71008940199999</c:v>
                </c:pt>
                <c:pt idx="103">
                  <c:v>113.965092036</c:v>
                </c:pt>
                <c:pt idx="104">
                  <c:v>67.612062298400005</c:v>
                </c:pt>
                <c:pt idx="105">
                  <c:v>113.42860022000001</c:v>
                </c:pt>
                <c:pt idx="106">
                  <c:v>146.19607602799999</c:v>
                </c:pt>
                <c:pt idx="107">
                  <c:v>160.63775136199999</c:v>
                </c:pt>
                <c:pt idx="108">
                  <c:v>174.487764677</c:v>
                </c:pt>
                <c:pt idx="109">
                  <c:v>167.629445164</c:v>
                </c:pt>
                <c:pt idx="110">
                  <c:v>172.39524509399999</c:v>
                </c:pt>
                <c:pt idx="111">
                  <c:v>170.580842069</c:v>
                </c:pt>
                <c:pt idx="112">
                  <c:v>170.378422019</c:v>
                </c:pt>
                <c:pt idx="113">
                  <c:v>172.69715150799999</c:v>
                </c:pt>
                <c:pt idx="114">
                  <c:v>173.362918947</c:v>
                </c:pt>
                <c:pt idx="115">
                  <c:v>121.791713966</c:v>
                </c:pt>
                <c:pt idx="116">
                  <c:v>115.700708365</c:v>
                </c:pt>
                <c:pt idx="117">
                  <c:v>127.993143045</c:v>
                </c:pt>
                <c:pt idx="118">
                  <c:v>149.15031438099999</c:v>
                </c:pt>
                <c:pt idx="119">
                  <c:v>172.52297234400001</c:v>
                </c:pt>
                <c:pt idx="120">
                  <c:v>175.10766287999999</c:v>
                </c:pt>
                <c:pt idx="121">
                  <c:v>173.032117857</c:v>
                </c:pt>
                <c:pt idx="122">
                  <c:v>169.467042972</c:v>
                </c:pt>
                <c:pt idx="123">
                  <c:v>169.41161818200001</c:v>
                </c:pt>
                <c:pt idx="124">
                  <c:v>148.31295732000001</c:v>
                </c:pt>
                <c:pt idx="125">
                  <c:v>107.60719392199999</c:v>
                </c:pt>
                <c:pt idx="126">
                  <c:v>94.205171793999995</c:v>
                </c:pt>
                <c:pt idx="127">
                  <c:v>62.5577934019</c:v>
                </c:pt>
                <c:pt idx="128">
                  <c:v>61.073535573599997</c:v>
                </c:pt>
                <c:pt idx="129">
                  <c:v>70.180605095600001</c:v>
                </c:pt>
                <c:pt idx="130">
                  <c:v>113.51307057699999</c:v>
                </c:pt>
                <c:pt idx="131">
                  <c:v>155.01583248700001</c:v>
                </c:pt>
                <c:pt idx="132">
                  <c:v>172.148704076</c:v>
                </c:pt>
                <c:pt idx="133">
                  <c:v>171.72209869700001</c:v>
                </c:pt>
                <c:pt idx="134">
                  <c:v>164.972410298</c:v>
                </c:pt>
                <c:pt idx="135">
                  <c:v>171.83969336300001</c:v>
                </c:pt>
                <c:pt idx="136">
                  <c:v>172.72209298600001</c:v>
                </c:pt>
                <c:pt idx="137">
                  <c:v>166.17570479400001</c:v>
                </c:pt>
                <c:pt idx="138">
                  <c:v>155.77046210099999</c:v>
                </c:pt>
                <c:pt idx="139">
                  <c:v>141.268092518</c:v>
                </c:pt>
                <c:pt idx="140">
                  <c:v>125.19136508</c:v>
                </c:pt>
                <c:pt idx="141">
                  <c:v>76.194999386399999</c:v>
                </c:pt>
                <c:pt idx="142">
                  <c:v>93.150182740700004</c:v>
                </c:pt>
                <c:pt idx="143">
                  <c:v>123.98860935499999</c:v>
                </c:pt>
                <c:pt idx="144">
                  <c:v>149.22031823099999</c:v>
                </c:pt>
                <c:pt idx="145">
                  <c:v>173.030513173</c:v>
                </c:pt>
                <c:pt idx="146">
                  <c:v>166.54905218900001</c:v>
                </c:pt>
                <c:pt idx="147">
                  <c:v>174.60642264800001</c:v>
                </c:pt>
                <c:pt idx="148">
                  <c:v>173.43716032200001</c:v>
                </c:pt>
                <c:pt idx="149">
                  <c:v>175.433451703</c:v>
                </c:pt>
                <c:pt idx="150">
                  <c:v>123.928611614</c:v>
                </c:pt>
                <c:pt idx="151">
                  <c:v>109.51182843399999</c:v>
                </c:pt>
                <c:pt idx="152">
                  <c:v>55.728506470399999</c:v>
                </c:pt>
                <c:pt idx="153">
                  <c:v>71.879455555299998</c:v>
                </c:pt>
                <c:pt idx="154">
                  <c:v>81.150326580799998</c:v>
                </c:pt>
                <c:pt idx="155">
                  <c:v>102.10334223</c:v>
                </c:pt>
                <c:pt idx="156">
                  <c:v>129.91887893699999</c:v>
                </c:pt>
                <c:pt idx="157">
                  <c:v>163.65855992799999</c:v>
                </c:pt>
                <c:pt idx="158">
                  <c:v>176.526484654</c:v>
                </c:pt>
                <c:pt idx="159">
                  <c:v>167.92498931200001</c:v>
                </c:pt>
                <c:pt idx="160">
                  <c:v>166.72709703999999</c:v>
                </c:pt>
                <c:pt idx="161">
                  <c:v>176.041666894</c:v>
                </c:pt>
                <c:pt idx="162">
                  <c:v>176.30695828</c:v>
                </c:pt>
                <c:pt idx="163">
                  <c:v>158.34297031700001</c:v>
                </c:pt>
                <c:pt idx="164">
                  <c:v>147.07411185999999</c:v>
                </c:pt>
                <c:pt idx="165">
                  <c:v>136.629692299</c:v>
                </c:pt>
                <c:pt idx="166">
                  <c:v>116.912699057</c:v>
                </c:pt>
                <c:pt idx="167">
                  <c:v>90.645637468999993</c:v>
                </c:pt>
                <c:pt idx="168">
                  <c:v>68.623612742500001</c:v>
                </c:pt>
                <c:pt idx="169">
                  <c:v>84.678783236399994</c:v>
                </c:pt>
                <c:pt idx="170">
                  <c:v>120.001188317</c:v>
                </c:pt>
                <c:pt idx="171">
                  <c:v>141.74600225899999</c:v>
                </c:pt>
                <c:pt idx="172">
                  <c:v>165.43547027899999</c:v>
                </c:pt>
                <c:pt idx="173">
                  <c:v>172.509075868</c:v>
                </c:pt>
                <c:pt idx="174">
                  <c:v>168.69825130000001</c:v>
                </c:pt>
                <c:pt idx="175">
                  <c:v>165.16520631099999</c:v>
                </c:pt>
                <c:pt idx="176">
                  <c:v>174.524247602</c:v>
                </c:pt>
                <c:pt idx="177">
                  <c:v>169.335592375</c:v>
                </c:pt>
                <c:pt idx="178">
                  <c:v>171.96879876899999</c:v>
                </c:pt>
                <c:pt idx="179">
                  <c:v>164.31997000000001</c:v>
                </c:pt>
                <c:pt idx="180">
                  <c:v>148.123733566</c:v>
                </c:pt>
                <c:pt idx="181">
                  <c:v>131.96893132</c:v>
                </c:pt>
                <c:pt idx="182">
                  <c:v>109.40932684400001</c:v>
                </c:pt>
                <c:pt idx="183">
                  <c:v>84.209272741899994</c:v>
                </c:pt>
                <c:pt idx="184">
                  <c:v>56.597919600099999</c:v>
                </c:pt>
                <c:pt idx="185">
                  <c:v>81.286439364900005</c:v>
                </c:pt>
                <c:pt idx="186">
                  <c:v>95.515598678700002</c:v>
                </c:pt>
                <c:pt idx="187">
                  <c:v>117.64925781399999</c:v>
                </c:pt>
                <c:pt idx="188">
                  <c:v>149.75141781299999</c:v>
                </c:pt>
                <c:pt idx="189">
                  <c:v>170.30437781399999</c:v>
                </c:pt>
                <c:pt idx="190">
                  <c:v>172.84508159699999</c:v>
                </c:pt>
                <c:pt idx="191">
                  <c:v>172.471531269</c:v>
                </c:pt>
                <c:pt idx="192">
                  <c:v>164.89395170200001</c:v>
                </c:pt>
                <c:pt idx="193">
                  <c:v>172.957379573</c:v>
                </c:pt>
                <c:pt idx="194">
                  <c:v>140.02842003699999</c:v>
                </c:pt>
                <c:pt idx="195">
                  <c:v>124.415497488</c:v>
                </c:pt>
                <c:pt idx="196">
                  <c:v>95.919542855399996</c:v>
                </c:pt>
                <c:pt idx="197">
                  <c:v>140.65253035200001</c:v>
                </c:pt>
                <c:pt idx="198">
                  <c:v>56.426187663999997</c:v>
                </c:pt>
                <c:pt idx="199">
                  <c:v>75.018486973500004</c:v>
                </c:pt>
                <c:pt idx="200">
                  <c:v>100.276925191</c:v>
                </c:pt>
                <c:pt idx="201">
                  <c:v>119.454837594</c:v>
                </c:pt>
                <c:pt idx="202">
                  <c:v>160.12743298699999</c:v>
                </c:pt>
                <c:pt idx="203">
                  <c:v>168.01992078999999</c:v>
                </c:pt>
                <c:pt idx="204">
                  <c:v>170.411088514</c:v>
                </c:pt>
                <c:pt idx="205">
                  <c:v>174.91983170399999</c:v>
                </c:pt>
                <c:pt idx="206">
                  <c:v>170.70756206999999</c:v>
                </c:pt>
                <c:pt idx="207">
                  <c:v>166.66946329199999</c:v>
                </c:pt>
                <c:pt idx="208">
                  <c:v>163.18769544200001</c:v>
                </c:pt>
                <c:pt idx="209">
                  <c:v>158.86926173500001</c:v>
                </c:pt>
                <c:pt idx="210">
                  <c:v>120.805875797</c:v>
                </c:pt>
                <c:pt idx="211">
                  <c:v>150.504670836</c:v>
                </c:pt>
                <c:pt idx="212">
                  <c:v>50.717194540900003</c:v>
                </c:pt>
                <c:pt idx="213">
                  <c:v>61.139704267500001</c:v>
                </c:pt>
                <c:pt idx="214">
                  <c:v>103.82114161</c:v>
                </c:pt>
                <c:pt idx="215">
                  <c:v>139.03565189599999</c:v>
                </c:pt>
                <c:pt idx="216">
                  <c:v>172.03699606699999</c:v>
                </c:pt>
                <c:pt idx="217">
                  <c:v>176.18875667399999</c:v>
                </c:pt>
              </c:numCache>
            </c:numRef>
          </c:yVal>
          <c:smooth val="0"/>
          <c:extLst>
            <c:ext xmlns:c16="http://schemas.microsoft.com/office/drawing/2014/chart" uri="{C3380CC4-5D6E-409C-BE32-E72D297353CC}">
              <c16:uniqueId val="{00000000-0481-4536-B5F5-F8F21CB15797}"/>
            </c:ext>
          </c:extLst>
        </c:ser>
        <c:dLbls>
          <c:showLegendKey val="0"/>
          <c:showVal val="0"/>
          <c:showCatName val="0"/>
          <c:showSerName val="0"/>
          <c:showPercent val="0"/>
          <c:showBubbleSize val="0"/>
        </c:dLbls>
        <c:axId val="1296713616"/>
        <c:axId val="1290195072"/>
      </c:scatterChart>
      <c:valAx>
        <c:axId val="12967136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פריים</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195072"/>
        <c:crosses val="autoZero"/>
        <c:crossBetween val="midCat"/>
      </c:valAx>
      <c:valAx>
        <c:axId val="1290195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זוית (צלסיוס)</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671361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Dana_Squat_1.5_Front_Angle_depth</a:t>
            </a:r>
            <a:endParaRPr lang="he-IL"/>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גיליון1!$P$1:$P$239</c:f>
              <c:numCache>
                <c:formatCode>General</c:formatCode>
                <c:ptCount val="239"/>
                <c:pt idx="0">
                  <c:v>170.36146461999999</c:v>
                </c:pt>
                <c:pt idx="1">
                  <c:v>167.15964444100001</c:v>
                </c:pt>
                <c:pt idx="2">
                  <c:v>167.278340969</c:v>
                </c:pt>
                <c:pt idx="3">
                  <c:v>167.011769364</c:v>
                </c:pt>
                <c:pt idx="4">
                  <c:v>171.37001006599999</c:v>
                </c:pt>
                <c:pt idx="5">
                  <c:v>169.53081460000001</c:v>
                </c:pt>
                <c:pt idx="6">
                  <c:v>171.679870964</c:v>
                </c:pt>
                <c:pt idx="7">
                  <c:v>171.32609192699999</c:v>
                </c:pt>
                <c:pt idx="8">
                  <c:v>169.59258902400001</c:v>
                </c:pt>
                <c:pt idx="9">
                  <c:v>164.59703656799999</c:v>
                </c:pt>
                <c:pt idx="10">
                  <c:v>167.333949077</c:v>
                </c:pt>
                <c:pt idx="11">
                  <c:v>169.89423570400001</c:v>
                </c:pt>
                <c:pt idx="12">
                  <c:v>157.47037183500001</c:v>
                </c:pt>
                <c:pt idx="13">
                  <c:v>167.466052069</c:v>
                </c:pt>
                <c:pt idx="14">
                  <c:v>169.67115303</c:v>
                </c:pt>
                <c:pt idx="15">
                  <c:v>164.54721817399999</c:v>
                </c:pt>
                <c:pt idx="16">
                  <c:v>162.541812905</c:v>
                </c:pt>
                <c:pt idx="17">
                  <c:v>165.142117007</c:v>
                </c:pt>
                <c:pt idx="18">
                  <c:v>165.175022087</c:v>
                </c:pt>
                <c:pt idx="19">
                  <c:v>165.97510050099999</c:v>
                </c:pt>
                <c:pt idx="20">
                  <c:v>168.090720979</c:v>
                </c:pt>
                <c:pt idx="21">
                  <c:v>168.567691712</c:v>
                </c:pt>
                <c:pt idx="22">
                  <c:v>170.94050367700001</c:v>
                </c:pt>
                <c:pt idx="23">
                  <c:v>176.23934256300001</c:v>
                </c:pt>
                <c:pt idx="24">
                  <c:v>170.83632947500001</c:v>
                </c:pt>
                <c:pt idx="25">
                  <c:v>110.334749652</c:v>
                </c:pt>
                <c:pt idx="26">
                  <c:v>60.0073762269</c:v>
                </c:pt>
                <c:pt idx="27">
                  <c:v>-1</c:v>
                </c:pt>
                <c:pt idx="28">
                  <c:v>105.74094137599999</c:v>
                </c:pt>
                <c:pt idx="29">
                  <c:v>138.05569073999999</c:v>
                </c:pt>
                <c:pt idx="30">
                  <c:v>160.95710018400001</c:v>
                </c:pt>
                <c:pt idx="31">
                  <c:v>168.09539515399999</c:v>
                </c:pt>
                <c:pt idx="32">
                  <c:v>174.637110458</c:v>
                </c:pt>
                <c:pt idx="33">
                  <c:v>167.610302821</c:v>
                </c:pt>
                <c:pt idx="34">
                  <c:v>173.00141558600001</c:v>
                </c:pt>
                <c:pt idx="35">
                  <c:v>174.57081832899999</c:v>
                </c:pt>
                <c:pt idx="36">
                  <c:v>173.67985047299999</c:v>
                </c:pt>
                <c:pt idx="37">
                  <c:v>157.62183564099999</c:v>
                </c:pt>
                <c:pt idx="38">
                  <c:v>127.660217651</c:v>
                </c:pt>
                <c:pt idx="39">
                  <c:v>114.733650978</c:v>
                </c:pt>
                <c:pt idx="40">
                  <c:v>95.317364499999996</c:v>
                </c:pt>
                <c:pt idx="41">
                  <c:v>56.943919043000001</c:v>
                </c:pt>
                <c:pt idx="42">
                  <c:v>104.358050233</c:v>
                </c:pt>
                <c:pt idx="43">
                  <c:v>-1</c:v>
                </c:pt>
                <c:pt idx="44">
                  <c:v>115.947373881</c:v>
                </c:pt>
                <c:pt idx="45">
                  <c:v>130.345553814</c:v>
                </c:pt>
                <c:pt idx="46">
                  <c:v>-1</c:v>
                </c:pt>
                <c:pt idx="47">
                  <c:v>151.24118374599999</c:v>
                </c:pt>
                <c:pt idx="48">
                  <c:v>168.66566724500001</c:v>
                </c:pt>
                <c:pt idx="49">
                  <c:v>172.85905466299999</c:v>
                </c:pt>
                <c:pt idx="50">
                  <c:v>170.932501914</c:v>
                </c:pt>
                <c:pt idx="51">
                  <c:v>172.19703594999999</c:v>
                </c:pt>
                <c:pt idx="52">
                  <c:v>174.010349424</c:v>
                </c:pt>
                <c:pt idx="53">
                  <c:v>168.065303914</c:v>
                </c:pt>
                <c:pt idx="54">
                  <c:v>178.336574445</c:v>
                </c:pt>
                <c:pt idx="55">
                  <c:v>167.05205143500001</c:v>
                </c:pt>
                <c:pt idx="56">
                  <c:v>139.22014538400001</c:v>
                </c:pt>
                <c:pt idx="57">
                  <c:v>124.04816454500001</c:v>
                </c:pt>
                <c:pt idx="58">
                  <c:v>74.138926741299997</c:v>
                </c:pt>
                <c:pt idx="59">
                  <c:v>-1</c:v>
                </c:pt>
                <c:pt idx="60">
                  <c:v>64.619202117300006</c:v>
                </c:pt>
                <c:pt idx="61">
                  <c:v>67.756173843300004</c:v>
                </c:pt>
                <c:pt idx="62">
                  <c:v>110.03796846100001</c:v>
                </c:pt>
                <c:pt idx="63">
                  <c:v>136.864224691</c:v>
                </c:pt>
                <c:pt idx="64">
                  <c:v>173.073729684</c:v>
                </c:pt>
                <c:pt idx="65">
                  <c:v>164.26691885299999</c:v>
                </c:pt>
                <c:pt idx="66">
                  <c:v>170.72963592900001</c:v>
                </c:pt>
                <c:pt idx="67">
                  <c:v>167.87256954899999</c:v>
                </c:pt>
                <c:pt idx="68">
                  <c:v>168.40677832399999</c:v>
                </c:pt>
                <c:pt idx="69">
                  <c:v>168.24790327900001</c:v>
                </c:pt>
                <c:pt idx="70">
                  <c:v>173.029190556</c:v>
                </c:pt>
                <c:pt idx="71">
                  <c:v>179.42017814900001</c:v>
                </c:pt>
                <c:pt idx="72">
                  <c:v>158.61049819300001</c:v>
                </c:pt>
                <c:pt idx="73">
                  <c:v>146.94764426099999</c:v>
                </c:pt>
                <c:pt idx="74">
                  <c:v>111.053454712</c:v>
                </c:pt>
                <c:pt idx="75">
                  <c:v>105.737770591</c:v>
                </c:pt>
                <c:pt idx="76">
                  <c:v>62.064266830900003</c:v>
                </c:pt>
                <c:pt idx="77">
                  <c:v>57.418424764599997</c:v>
                </c:pt>
                <c:pt idx="78">
                  <c:v>-1</c:v>
                </c:pt>
                <c:pt idx="79">
                  <c:v>76.481378577399994</c:v>
                </c:pt>
                <c:pt idx="80">
                  <c:v>-1</c:v>
                </c:pt>
                <c:pt idx="81">
                  <c:v>105.275917772</c:v>
                </c:pt>
                <c:pt idx="82">
                  <c:v>133.37999999300001</c:v>
                </c:pt>
                <c:pt idx="83">
                  <c:v>145.2323543</c:v>
                </c:pt>
                <c:pt idx="84">
                  <c:v>166.16536847899999</c:v>
                </c:pt>
                <c:pt idx="85">
                  <c:v>174.104167475</c:v>
                </c:pt>
                <c:pt idx="86">
                  <c:v>169.721278979</c:v>
                </c:pt>
                <c:pt idx="87">
                  <c:v>170.80901810200001</c:v>
                </c:pt>
                <c:pt idx="88">
                  <c:v>170.020368596</c:v>
                </c:pt>
                <c:pt idx="89">
                  <c:v>167.792230456</c:v>
                </c:pt>
                <c:pt idx="90">
                  <c:v>173.45399445300001</c:v>
                </c:pt>
                <c:pt idx="91">
                  <c:v>147.37655177900001</c:v>
                </c:pt>
                <c:pt idx="92">
                  <c:v>129.31038390699999</c:v>
                </c:pt>
                <c:pt idx="93">
                  <c:v>98.447121866800003</c:v>
                </c:pt>
                <c:pt idx="94">
                  <c:v>51.928257019</c:v>
                </c:pt>
                <c:pt idx="95">
                  <c:v>52.521632731700002</c:v>
                </c:pt>
                <c:pt idx="96">
                  <c:v>58.307223622800002</c:v>
                </c:pt>
                <c:pt idx="97">
                  <c:v>72.570988784199997</c:v>
                </c:pt>
                <c:pt idx="98">
                  <c:v>102.720470256</c:v>
                </c:pt>
                <c:pt idx="99">
                  <c:v>128.32597997799999</c:v>
                </c:pt>
                <c:pt idx="100">
                  <c:v>142.42044143499999</c:v>
                </c:pt>
                <c:pt idx="101">
                  <c:v>173.341797386</c:v>
                </c:pt>
                <c:pt idx="102">
                  <c:v>169.04554017500001</c:v>
                </c:pt>
                <c:pt idx="103">
                  <c:v>171.44554820900001</c:v>
                </c:pt>
                <c:pt idx="104">
                  <c:v>174.402825933</c:v>
                </c:pt>
                <c:pt idx="105">
                  <c:v>167.34695323599999</c:v>
                </c:pt>
                <c:pt idx="106">
                  <c:v>175.18845425000001</c:v>
                </c:pt>
                <c:pt idx="107">
                  <c:v>171.98271080699999</c:v>
                </c:pt>
                <c:pt idx="108">
                  <c:v>166.89009559900001</c:v>
                </c:pt>
                <c:pt idx="109">
                  <c:v>137.34771076000001</c:v>
                </c:pt>
                <c:pt idx="110">
                  <c:v>124.71008940199999</c:v>
                </c:pt>
                <c:pt idx="111">
                  <c:v>113.965092036</c:v>
                </c:pt>
                <c:pt idx="112">
                  <c:v>66.913130218199996</c:v>
                </c:pt>
                <c:pt idx="113">
                  <c:v>-1</c:v>
                </c:pt>
                <c:pt idx="114">
                  <c:v>116.110093417</c:v>
                </c:pt>
                <c:pt idx="115">
                  <c:v>-1</c:v>
                </c:pt>
                <c:pt idx="116">
                  <c:v>146.19607602799999</c:v>
                </c:pt>
                <c:pt idx="117">
                  <c:v>160.63775136199999</c:v>
                </c:pt>
                <c:pt idx="118">
                  <c:v>170.598164191</c:v>
                </c:pt>
                <c:pt idx="119">
                  <c:v>167.629445164</c:v>
                </c:pt>
                <c:pt idx="120">
                  <c:v>169.83459339199999</c:v>
                </c:pt>
                <c:pt idx="121">
                  <c:v>170.378422019</c:v>
                </c:pt>
                <c:pt idx="122">
                  <c:v>172.69715150799999</c:v>
                </c:pt>
                <c:pt idx="123">
                  <c:v>173.362918947</c:v>
                </c:pt>
                <c:pt idx="124">
                  <c:v>158.82951951800001</c:v>
                </c:pt>
                <c:pt idx="125">
                  <c:v>121.791713966</c:v>
                </c:pt>
                <c:pt idx="126">
                  <c:v>88.232354459000007</c:v>
                </c:pt>
                <c:pt idx="127">
                  <c:v>127.993143045</c:v>
                </c:pt>
                <c:pt idx="128">
                  <c:v>149.15031438099999</c:v>
                </c:pt>
                <c:pt idx="129">
                  <c:v>172.52297234400001</c:v>
                </c:pt>
                <c:pt idx="130">
                  <c:v>175.10766287999999</c:v>
                </c:pt>
                <c:pt idx="131">
                  <c:v>167.970891819</c:v>
                </c:pt>
                <c:pt idx="132">
                  <c:v>173.032117857</c:v>
                </c:pt>
                <c:pt idx="133">
                  <c:v>161.96674352299999</c:v>
                </c:pt>
                <c:pt idx="134">
                  <c:v>176.08846233400001</c:v>
                </c:pt>
                <c:pt idx="135">
                  <c:v>148.31295732000001</c:v>
                </c:pt>
                <c:pt idx="136">
                  <c:v>121.79940127099999</c:v>
                </c:pt>
                <c:pt idx="137">
                  <c:v>107.60719392199999</c:v>
                </c:pt>
                <c:pt idx="138">
                  <c:v>62.5577934019</c:v>
                </c:pt>
                <c:pt idx="139">
                  <c:v>50.977104795199999</c:v>
                </c:pt>
                <c:pt idx="140">
                  <c:v>70.180605095600001</c:v>
                </c:pt>
                <c:pt idx="141">
                  <c:v>113.51307057699999</c:v>
                </c:pt>
                <c:pt idx="142">
                  <c:v>146.76853171100001</c:v>
                </c:pt>
                <c:pt idx="143">
                  <c:v>168.29457206199999</c:v>
                </c:pt>
                <c:pt idx="144">
                  <c:v>172.148704076</c:v>
                </c:pt>
                <c:pt idx="145">
                  <c:v>171.72209869700001</c:v>
                </c:pt>
                <c:pt idx="146">
                  <c:v>164.972410298</c:v>
                </c:pt>
                <c:pt idx="147">
                  <c:v>172.62036266999999</c:v>
                </c:pt>
                <c:pt idx="148">
                  <c:v>166.46481084999999</c:v>
                </c:pt>
                <c:pt idx="149">
                  <c:v>156.37929935299999</c:v>
                </c:pt>
                <c:pt idx="150">
                  <c:v>141.268092518</c:v>
                </c:pt>
                <c:pt idx="151">
                  <c:v>125.19136508</c:v>
                </c:pt>
                <c:pt idx="152">
                  <c:v>123.05001157700001</c:v>
                </c:pt>
                <c:pt idx="153">
                  <c:v>93.150182740700004</c:v>
                </c:pt>
                <c:pt idx="154">
                  <c:v>102.818878442</c:v>
                </c:pt>
                <c:pt idx="155">
                  <c:v>123.98860935499999</c:v>
                </c:pt>
                <c:pt idx="156">
                  <c:v>141.35906314100001</c:v>
                </c:pt>
                <c:pt idx="157">
                  <c:v>147.05903377600001</c:v>
                </c:pt>
                <c:pt idx="158">
                  <c:v>170.973664278</c:v>
                </c:pt>
                <c:pt idx="159">
                  <c:v>173.030513173</c:v>
                </c:pt>
                <c:pt idx="160">
                  <c:v>166.54905218900001</c:v>
                </c:pt>
                <c:pt idx="161">
                  <c:v>173.378352138</c:v>
                </c:pt>
                <c:pt idx="162">
                  <c:v>173.140273992</c:v>
                </c:pt>
                <c:pt idx="163">
                  <c:v>175.433451703</c:v>
                </c:pt>
                <c:pt idx="164">
                  <c:v>154.28907782300001</c:v>
                </c:pt>
                <c:pt idx="165">
                  <c:v>129.054742089</c:v>
                </c:pt>
                <c:pt idx="166">
                  <c:v>109.51182843399999</c:v>
                </c:pt>
                <c:pt idx="167">
                  <c:v>55.728506470399999</c:v>
                </c:pt>
                <c:pt idx="168">
                  <c:v>71.879455555299998</c:v>
                </c:pt>
                <c:pt idx="169">
                  <c:v>81.150326580799998</c:v>
                </c:pt>
                <c:pt idx="170">
                  <c:v>102.10334223</c:v>
                </c:pt>
                <c:pt idx="171">
                  <c:v>121.518894385</c:v>
                </c:pt>
                <c:pt idx="172">
                  <c:v>129.91887893699999</c:v>
                </c:pt>
                <c:pt idx="173">
                  <c:v>152.471214323</c:v>
                </c:pt>
                <c:pt idx="174">
                  <c:v>176.526484654</c:v>
                </c:pt>
                <c:pt idx="175">
                  <c:v>167.92498931200001</c:v>
                </c:pt>
                <c:pt idx="176">
                  <c:v>167.94647725900001</c:v>
                </c:pt>
                <c:pt idx="177">
                  <c:v>176.041666894</c:v>
                </c:pt>
                <c:pt idx="178">
                  <c:v>168.28755079000001</c:v>
                </c:pt>
                <c:pt idx="179">
                  <c:v>158.34297031700001</c:v>
                </c:pt>
                <c:pt idx="180">
                  <c:v>139.17082609600001</c:v>
                </c:pt>
                <c:pt idx="181">
                  <c:v>116.912699057</c:v>
                </c:pt>
                <c:pt idx="182">
                  <c:v>110.717706069</c:v>
                </c:pt>
                <c:pt idx="183">
                  <c:v>-1</c:v>
                </c:pt>
                <c:pt idx="184">
                  <c:v>90.645637468999993</c:v>
                </c:pt>
                <c:pt idx="185">
                  <c:v>68.623612742500001</c:v>
                </c:pt>
                <c:pt idx="186">
                  <c:v>84.678783236399994</c:v>
                </c:pt>
                <c:pt idx="187">
                  <c:v>120.001188317</c:v>
                </c:pt>
                <c:pt idx="188">
                  <c:v>141.74600225899999</c:v>
                </c:pt>
                <c:pt idx="189">
                  <c:v>165.43547027899999</c:v>
                </c:pt>
                <c:pt idx="190">
                  <c:v>172.509075868</c:v>
                </c:pt>
                <c:pt idx="191">
                  <c:v>168.69825130000001</c:v>
                </c:pt>
                <c:pt idx="192">
                  <c:v>165.16520631099999</c:v>
                </c:pt>
                <c:pt idx="193">
                  <c:v>174.524247602</c:v>
                </c:pt>
                <c:pt idx="194">
                  <c:v>173.643278001</c:v>
                </c:pt>
                <c:pt idx="195">
                  <c:v>148.123733566</c:v>
                </c:pt>
                <c:pt idx="196">
                  <c:v>131.96893132</c:v>
                </c:pt>
                <c:pt idx="197">
                  <c:v>109.40932684400001</c:v>
                </c:pt>
                <c:pt idx="198">
                  <c:v>84.209272741899994</c:v>
                </c:pt>
                <c:pt idx="199">
                  <c:v>66.676436820800006</c:v>
                </c:pt>
                <c:pt idx="200">
                  <c:v>55.092599903100002</c:v>
                </c:pt>
                <c:pt idx="201">
                  <c:v>56.597919600099999</c:v>
                </c:pt>
                <c:pt idx="202">
                  <c:v>81.286439364900005</c:v>
                </c:pt>
                <c:pt idx="203">
                  <c:v>-1</c:v>
                </c:pt>
                <c:pt idx="204">
                  <c:v>130.88663147099999</c:v>
                </c:pt>
                <c:pt idx="205">
                  <c:v>149.75141781299999</c:v>
                </c:pt>
                <c:pt idx="206">
                  <c:v>170.30437781399999</c:v>
                </c:pt>
                <c:pt idx="207">
                  <c:v>169.10725083099999</c:v>
                </c:pt>
                <c:pt idx="208">
                  <c:v>164.12609383500001</c:v>
                </c:pt>
                <c:pt idx="209">
                  <c:v>164.89395170200001</c:v>
                </c:pt>
                <c:pt idx="210">
                  <c:v>167.40638863000001</c:v>
                </c:pt>
                <c:pt idx="211">
                  <c:v>162.42358429399999</c:v>
                </c:pt>
                <c:pt idx="212">
                  <c:v>136.717216503</c:v>
                </c:pt>
                <c:pt idx="213">
                  <c:v>118.799257207</c:v>
                </c:pt>
                <c:pt idx="214">
                  <c:v>95.919542855399996</c:v>
                </c:pt>
                <c:pt idx="215">
                  <c:v>140.65253035200001</c:v>
                </c:pt>
                <c:pt idx="216">
                  <c:v>56.426187663999997</c:v>
                </c:pt>
                <c:pt idx="217">
                  <c:v>75.018486973500004</c:v>
                </c:pt>
                <c:pt idx="218">
                  <c:v>99.9876502515</c:v>
                </c:pt>
                <c:pt idx="219">
                  <c:v>-1</c:v>
                </c:pt>
                <c:pt idx="220">
                  <c:v>119.454837594</c:v>
                </c:pt>
                <c:pt idx="221">
                  <c:v>151.049079414</c:v>
                </c:pt>
                <c:pt idx="222">
                  <c:v>168.01992078999999</c:v>
                </c:pt>
                <c:pt idx="223">
                  <c:v>173.476001274</c:v>
                </c:pt>
                <c:pt idx="224">
                  <c:v>174.83468769800001</c:v>
                </c:pt>
                <c:pt idx="225">
                  <c:v>166.66946329199999</c:v>
                </c:pt>
                <c:pt idx="226">
                  <c:v>163.18769544200001</c:v>
                </c:pt>
                <c:pt idx="227">
                  <c:v>158.86926173500001</c:v>
                </c:pt>
                <c:pt idx="228">
                  <c:v>138.95052634499999</c:v>
                </c:pt>
                <c:pt idx="229">
                  <c:v>120.805875797</c:v>
                </c:pt>
                <c:pt idx="230">
                  <c:v>82.981136191000004</c:v>
                </c:pt>
                <c:pt idx="231">
                  <c:v>50.717194540900003</c:v>
                </c:pt>
                <c:pt idx="232">
                  <c:v>61.139704267500001</c:v>
                </c:pt>
                <c:pt idx="233">
                  <c:v>90.732325725099997</c:v>
                </c:pt>
                <c:pt idx="234">
                  <c:v>103.82114161</c:v>
                </c:pt>
                <c:pt idx="235">
                  <c:v>138.58383487200001</c:v>
                </c:pt>
                <c:pt idx="236">
                  <c:v>150.53615880699999</c:v>
                </c:pt>
                <c:pt idx="237">
                  <c:v>172.03699606699999</c:v>
                </c:pt>
                <c:pt idx="238">
                  <c:v>176.18875667399999</c:v>
                </c:pt>
              </c:numCache>
            </c:numRef>
          </c:yVal>
          <c:smooth val="0"/>
          <c:extLst>
            <c:ext xmlns:c16="http://schemas.microsoft.com/office/drawing/2014/chart" uri="{C3380CC4-5D6E-409C-BE32-E72D297353CC}">
              <c16:uniqueId val="{00000000-B0B4-488D-91B2-D5412555BEB1}"/>
            </c:ext>
          </c:extLst>
        </c:ser>
        <c:dLbls>
          <c:showLegendKey val="0"/>
          <c:showVal val="0"/>
          <c:showCatName val="0"/>
          <c:showSerName val="0"/>
          <c:showPercent val="0"/>
          <c:showBubbleSize val="0"/>
        </c:dLbls>
        <c:axId val="1413971456"/>
        <c:axId val="1242340976"/>
      </c:scatterChart>
      <c:valAx>
        <c:axId val="14139714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פריים</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2340976"/>
        <c:crosses val="autoZero"/>
        <c:crossBetween val="midCat"/>
      </c:valAx>
      <c:valAx>
        <c:axId val="1242340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זוית (צלסיוס)</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97145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Dana_Squat_1.5_Front_Distance_color</a:t>
            </a:r>
            <a:endParaRPr lang="he-IL"/>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גיליון1!$N$1:$N$216</c:f>
              <c:numCache>
                <c:formatCode>General</c:formatCode>
                <c:ptCount val="216"/>
                <c:pt idx="0">
                  <c:v>0.69124726951122195</c:v>
                </c:pt>
                <c:pt idx="1">
                  <c:v>0.69011382013559297</c:v>
                </c:pt>
                <c:pt idx="2">
                  <c:v>0.68177229166030795</c:v>
                </c:pt>
                <c:pt idx="3">
                  <c:v>0.68792440742254202</c:v>
                </c:pt>
                <c:pt idx="4">
                  <c:v>0.68948312848806304</c:v>
                </c:pt>
                <c:pt idx="5">
                  <c:v>0.68643597513437205</c:v>
                </c:pt>
                <c:pt idx="6">
                  <c:v>0.68558973073959295</c:v>
                </c:pt>
                <c:pt idx="7">
                  <c:v>0.69812660664319903</c:v>
                </c:pt>
                <c:pt idx="8">
                  <c:v>0.69494405388832003</c:v>
                </c:pt>
                <c:pt idx="9">
                  <c:v>0.68636254221200899</c:v>
                </c:pt>
                <c:pt idx="10">
                  <c:v>0.67728479951620102</c:v>
                </c:pt>
                <c:pt idx="11">
                  <c:v>0.70410508662462201</c:v>
                </c:pt>
                <c:pt idx="12">
                  <c:v>0.69019167125225001</c:v>
                </c:pt>
                <c:pt idx="13">
                  <c:v>0.69386081397533395</c:v>
                </c:pt>
                <c:pt idx="14">
                  <c:v>0.68926584720611495</c:v>
                </c:pt>
                <c:pt idx="15">
                  <c:v>0.69836888462305002</c:v>
                </c:pt>
                <c:pt idx="16">
                  <c:v>0.686385877430439</c:v>
                </c:pt>
                <c:pt idx="17">
                  <c:v>0.71049061417579595</c:v>
                </c:pt>
                <c:pt idx="18">
                  <c:v>0.677574142813682</c:v>
                </c:pt>
                <c:pt idx="19">
                  <c:v>0.67572633922100001</c:v>
                </c:pt>
                <c:pt idx="20">
                  <c:v>0.70423444360494603</c:v>
                </c:pt>
                <c:pt idx="21">
                  <c:v>0.68547224253415995</c:v>
                </c:pt>
                <c:pt idx="22">
                  <c:v>0.68415348231792406</c:v>
                </c:pt>
                <c:pt idx="23">
                  <c:v>0.60625487565994196</c:v>
                </c:pt>
                <c:pt idx="24">
                  <c:v>0.52418652176856995</c:v>
                </c:pt>
                <c:pt idx="25">
                  <c:v>0.45190562307834597</c:v>
                </c:pt>
                <c:pt idx="26">
                  <c:v>0.30903655290603599</c:v>
                </c:pt>
                <c:pt idx="27">
                  <c:v>0.48391185700893402</c:v>
                </c:pt>
                <c:pt idx="28">
                  <c:v>0.57351003028452396</c:v>
                </c:pt>
                <c:pt idx="29">
                  <c:v>0.60608400311320998</c:v>
                </c:pt>
                <c:pt idx="30">
                  <c:v>0.65465610846877098</c:v>
                </c:pt>
                <c:pt idx="31">
                  <c:v>0.71259307861328103</c:v>
                </c:pt>
                <c:pt idx="32">
                  <c:v>0.71467395126819599</c:v>
                </c:pt>
                <c:pt idx="33">
                  <c:v>0.71481071412563302</c:v>
                </c:pt>
                <c:pt idx="34">
                  <c:v>0.68974070996046</c:v>
                </c:pt>
                <c:pt idx="35">
                  <c:v>0.70310378074645996</c:v>
                </c:pt>
                <c:pt idx="36">
                  <c:v>0.65982001274824098</c:v>
                </c:pt>
                <c:pt idx="37">
                  <c:v>0.54575020447373301</c:v>
                </c:pt>
                <c:pt idx="38">
                  <c:v>0.55056545883417096</c:v>
                </c:pt>
                <c:pt idx="39">
                  <c:v>0.42158494889736098</c:v>
                </c:pt>
                <c:pt idx="40">
                  <c:v>0.260500729084014</c:v>
                </c:pt>
                <c:pt idx="41">
                  <c:v>0.50424177199602105</c:v>
                </c:pt>
                <c:pt idx="42">
                  <c:v>0.504700347781181</c:v>
                </c:pt>
                <c:pt idx="43">
                  <c:v>0.62010893411934298</c:v>
                </c:pt>
                <c:pt idx="44">
                  <c:v>0.66563390940427702</c:v>
                </c:pt>
                <c:pt idx="45">
                  <c:v>0.70368698239326399</c:v>
                </c:pt>
                <c:pt idx="46">
                  <c:v>0.73124286532402005</c:v>
                </c:pt>
                <c:pt idx="47">
                  <c:v>0.70120844990014997</c:v>
                </c:pt>
                <c:pt idx="48">
                  <c:v>0.71122367680072696</c:v>
                </c:pt>
                <c:pt idx="49">
                  <c:v>0.68328122049569995</c:v>
                </c:pt>
                <c:pt idx="50">
                  <c:v>0.69325517117977098</c:v>
                </c:pt>
                <c:pt idx="51">
                  <c:v>0.69775757193565302</c:v>
                </c:pt>
                <c:pt idx="52">
                  <c:v>0.68553213775157895</c:v>
                </c:pt>
                <c:pt idx="53">
                  <c:v>0.55858724191784803</c:v>
                </c:pt>
                <c:pt idx="54">
                  <c:v>0.52964503318071299</c:v>
                </c:pt>
                <c:pt idx="55">
                  <c:v>0.41928869485855103</c:v>
                </c:pt>
                <c:pt idx="56">
                  <c:v>0.376387059688568</c:v>
                </c:pt>
                <c:pt idx="57">
                  <c:v>0.28462544083595198</c:v>
                </c:pt>
                <c:pt idx="58">
                  <c:v>0.32306766510009699</c:v>
                </c:pt>
                <c:pt idx="59">
                  <c:v>0.34705358743667603</c:v>
                </c:pt>
                <c:pt idx="60">
                  <c:v>0.47146266698837203</c:v>
                </c:pt>
                <c:pt idx="61">
                  <c:v>0.49651715159416199</c:v>
                </c:pt>
                <c:pt idx="62">
                  <c:v>0.63463516533374698</c:v>
                </c:pt>
                <c:pt idx="63">
                  <c:v>0.71225125342607498</c:v>
                </c:pt>
                <c:pt idx="64">
                  <c:v>0.73333455622196198</c:v>
                </c:pt>
                <c:pt idx="65">
                  <c:v>0.67306549102067903</c:v>
                </c:pt>
                <c:pt idx="66">
                  <c:v>0.73286901414394301</c:v>
                </c:pt>
                <c:pt idx="67">
                  <c:v>0.73595575988292605</c:v>
                </c:pt>
                <c:pt idx="68">
                  <c:v>0.685008905827999</c:v>
                </c:pt>
                <c:pt idx="69">
                  <c:v>0.70243338495492902</c:v>
                </c:pt>
                <c:pt idx="70">
                  <c:v>0.65443699061870497</c:v>
                </c:pt>
                <c:pt idx="71">
                  <c:v>0.65920134633779504</c:v>
                </c:pt>
                <c:pt idx="72">
                  <c:v>0.57666565105319001</c:v>
                </c:pt>
                <c:pt idx="73">
                  <c:v>0.54671765863895405</c:v>
                </c:pt>
                <c:pt idx="74">
                  <c:v>0.40332499146461398</c:v>
                </c:pt>
                <c:pt idx="75">
                  <c:v>0.47789662331342597</c:v>
                </c:pt>
                <c:pt idx="76">
                  <c:v>0.471028141677379</c:v>
                </c:pt>
                <c:pt idx="77">
                  <c:v>0.64012353494763297</c:v>
                </c:pt>
                <c:pt idx="78">
                  <c:v>0.678903728723526</c:v>
                </c:pt>
                <c:pt idx="79">
                  <c:v>0.70726703107357003</c:v>
                </c:pt>
                <c:pt idx="80">
                  <c:v>0.70390284061431796</c:v>
                </c:pt>
                <c:pt idx="81">
                  <c:v>0.70081295818090406</c:v>
                </c:pt>
                <c:pt idx="82">
                  <c:v>0.70888524502515704</c:v>
                </c:pt>
                <c:pt idx="83">
                  <c:v>0.69868296384811401</c:v>
                </c:pt>
                <c:pt idx="84">
                  <c:v>0.68701326847076405</c:v>
                </c:pt>
                <c:pt idx="85">
                  <c:v>0.70643024146556799</c:v>
                </c:pt>
                <c:pt idx="86">
                  <c:v>0.62318445742130202</c:v>
                </c:pt>
                <c:pt idx="87">
                  <c:v>0.60427485883701504</c:v>
                </c:pt>
                <c:pt idx="88">
                  <c:v>0.51606229692697503</c:v>
                </c:pt>
                <c:pt idx="89">
                  <c:v>0.43258391320705403</c:v>
                </c:pt>
                <c:pt idx="90">
                  <c:v>0.26597470045089699</c:v>
                </c:pt>
                <c:pt idx="91">
                  <c:v>0.33978173136711098</c:v>
                </c:pt>
                <c:pt idx="92">
                  <c:v>0.64208652079105299</c:v>
                </c:pt>
                <c:pt idx="93">
                  <c:v>0.67011108249425799</c:v>
                </c:pt>
                <c:pt idx="94">
                  <c:v>0.70230729132890701</c:v>
                </c:pt>
                <c:pt idx="95">
                  <c:v>0.70332172513008095</c:v>
                </c:pt>
                <c:pt idx="96">
                  <c:v>0.69730860739946299</c:v>
                </c:pt>
                <c:pt idx="97">
                  <c:v>0.67746904492378202</c:v>
                </c:pt>
                <c:pt idx="98">
                  <c:v>0.68419361859560002</c:v>
                </c:pt>
                <c:pt idx="99">
                  <c:v>0.71110389381647099</c:v>
                </c:pt>
                <c:pt idx="100">
                  <c:v>0.64078164845704999</c:v>
                </c:pt>
                <c:pt idx="101">
                  <c:v>0.58804017445072498</c:v>
                </c:pt>
                <c:pt idx="102">
                  <c:v>0.54071252048015594</c:v>
                </c:pt>
                <c:pt idx="103">
                  <c:v>0.32435408234596202</c:v>
                </c:pt>
                <c:pt idx="104">
                  <c:v>0.53368006646633104</c:v>
                </c:pt>
                <c:pt idx="105">
                  <c:v>0.67844928801059701</c:v>
                </c:pt>
                <c:pt idx="106">
                  <c:v>0.69283781945705403</c:v>
                </c:pt>
                <c:pt idx="107">
                  <c:v>0.70682999491691501</c:v>
                </c:pt>
                <c:pt idx="108">
                  <c:v>0.67227723449468602</c:v>
                </c:pt>
                <c:pt idx="109">
                  <c:v>0.68783246725797598</c:v>
                </c:pt>
                <c:pt idx="110">
                  <c:v>0.71312354505062103</c:v>
                </c:pt>
                <c:pt idx="111">
                  <c:v>0.70495813339948599</c:v>
                </c:pt>
                <c:pt idx="112">
                  <c:v>0.70097834616899402</c:v>
                </c:pt>
                <c:pt idx="113">
                  <c:v>0.72264097630977597</c:v>
                </c:pt>
                <c:pt idx="114">
                  <c:v>0.60339972376823403</c:v>
                </c:pt>
                <c:pt idx="115">
                  <c:v>0.58500820305198398</c:v>
                </c:pt>
                <c:pt idx="116">
                  <c:v>0.64600929617881697</c:v>
                </c:pt>
                <c:pt idx="117">
                  <c:v>0.679679214954376</c:v>
                </c:pt>
                <c:pt idx="118">
                  <c:v>0.67856461554765701</c:v>
                </c:pt>
                <c:pt idx="119">
                  <c:v>0.69898938387632303</c:v>
                </c:pt>
                <c:pt idx="120">
                  <c:v>0.68842721730470602</c:v>
                </c:pt>
                <c:pt idx="121">
                  <c:v>0.68035036325454701</c:v>
                </c:pt>
                <c:pt idx="122">
                  <c:v>0.67635922133922499</c:v>
                </c:pt>
                <c:pt idx="123">
                  <c:v>0.69784039258956898</c:v>
                </c:pt>
                <c:pt idx="124">
                  <c:v>0.51675125211477202</c:v>
                </c:pt>
                <c:pt idx="125">
                  <c:v>0.45515964925289099</c:v>
                </c:pt>
                <c:pt idx="126">
                  <c:v>0.33679544925689697</c:v>
                </c:pt>
                <c:pt idx="127">
                  <c:v>0.301691144704818</c:v>
                </c:pt>
                <c:pt idx="128">
                  <c:v>0.333690196275711</c:v>
                </c:pt>
                <c:pt idx="129">
                  <c:v>0.55056433379650105</c:v>
                </c:pt>
                <c:pt idx="130">
                  <c:v>0.67077662795782</c:v>
                </c:pt>
                <c:pt idx="131">
                  <c:v>0.70308076590299595</c:v>
                </c:pt>
                <c:pt idx="132">
                  <c:v>0.70567584782838799</c:v>
                </c:pt>
                <c:pt idx="133">
                  <c:v>0.71092570573091496</c:v>
                </c:pt>
                <c:pt idx="134">
                  <c:v>0.66785303503274895</c:v>
                </c:pt>
                <c:pt idx="135">
                  <c:v>0.69088402390479997</c:v>
                </c:pt>
                <c:pt idx="136">
                  <c:v>0.692069612443447</c:v>
                </c:pt>
                <c:pt idx="137">
                  <c:v>0.67205306142568499</c:v>
                </c:pt>
                <c:pt idx="138">
                  <c:v>0.65204461291432303</c:v>
                </c:pt>
                <c:pt idx="139">
                  <c:v>0.61013908684253604</c:v>
                </c:pt>
                <c:pt idx="140">
                  <c:v>0.34269981086254098</c:v>
                </c:pt>
                <c:pt idx="141">
                  <c:v>0.46343477070331501</c:v>
                </c:pt>
                <c:pt idx="142">
                  <c:v>0.62685860693454698</c:v>
                </c:pt>
                <c:pt idx="143">
                  <c:v>0.69762819260358799</c:v>
                </c:pt>
                <c:pt idx="144">
                  <c:v>0.69751477241516102</c:v>
                </c:pt>
                <c:pt idx="145">
                  <c:v>0.690374195575714</c:v>
                </c:pt>
                <c:pt idx="146">
                  <c:v>0.65965545177459695</c:v>
                </c:pt>
                <c:pt idx="147">
                  <c:v>0.71229338645935003</c:v>
                </c:pt>
                <c:pt idx="148">
                  <c:v>0.72678759694099404</c:v>
                </c:pt>
                <c:pt idx="149">
                  <c:v>0.62069449014961697</c:v>
                </c:pt>
                <c:pt idx="150">
                  <c:v>0.52827551215887003</c:v>
                </c:pt>
                <c:pt idx="151">
                  <c:v>0.25659781694412198</c:v>
                </c:pt>
                <c:pt idx="152">
                  <c:v>0.34732076525688099</c:v>
                </c:pt>
                <c:pt idx="153">
                  <c:v>0.37455071508884402</c:v>
                </c:pt>
                <c:pt idx="154">
                  <c:v>0.49585798382759</c:v>
                </c:pt>
                <c:pt idx="155">
                  <c:v>0.64909520745277405</c:v>
                </c:pt>
                <c:pt idx="156">
                  <c:v>0.69515219330787603</c:v>
                </c:pt>
                <c:pt idx="157">
                  <c:v>0.69118773192167204</c:v>
                </c:pt>
                <c:pt idx="158">
                  <c:v>0.68734328448772397</c:v>
                </c:pt>
                <c:pt idx="159">
                  <c:v>0.67944946140050799</c:v>
                </c:pt>
                <c:pt idx="160">
                  <c:v>0.68305362761020605</c:v>
                </c:pt>
                <c:pt idx="161">
                  <c:v>0.69528702646493901</c:v>
                </c:pt>
                <c:pt idx="162">
                  <c:v>0.73995569348335199</c:v>
                </c:pt>
                <c:pt idx="163">
                  <c:v>0.70647278428077698</c:v>
                </c:pt>
                <c:pt idx="164">
                  <c:v>0.65434744954109103</c:v>
                </c:pt>
                <c:pt idx="165">
                  <c:v>0.565202230587601</c:v>
                </c:pt>
                <c:pt idx="166">
                  <c:v>0.422209933400154</c:v>
                </c:pt>
                <c:pt idx="167">
                  <c:v>0.33060351014137201</c:v>
                </c:pt>
                <c:pt idx="168">
                  <c:v>0.60283066984265998</c:v>
                </c:pt>
                <c:pt idx="169">
                  <c:v>0.66320772469043698</c:v>
                </c:pt>
                <c:pt idx="170">
                  <c:v>0.67995600402355105</c:v>
                </c:pt>
                <c:pt idx="171">
                  <c:v>0.69752997159957797</c:v>
                </c:pt>
                <c:pt idx="172">
                  <c:v>0.69788751006126404</c:v>
                </c:pt>
                <c:pt idx="173">
                  <c:v>0.69431769102811802</c:v>
                </c:pt>
                <c:pt idx="174">
                  <c:v>0.71994413435459104</c:v>
                </c:pt>
                <c:pt idx="175">
                  <c:v>0.72096699476241999</c:v>
                </c:pt>
                <c:pt idx="176">
                  <c:v>0.70933938771486205</c:v>
                </c:pt>
                <c:pt idx="177">
                  <c:v>0.69569950550794601</c:v>
                </c:pt>
                <c:pt idx="178">
                  <c:v>0.68451426923274905</c:v>
                </c:pt>
                <c:pt idx="179">
                  <c:v>0.62962263450026501</c:v>
                </c:pt>
                <c:pt idx="180">
                  <c:v>0.47183383256196898</c:v>
                </c:pt>
                <c:pt idx="181">
                  <c:v>0.40801902115345001</c:v>
                </c:pt>
                <c:pt idx="182">
                  <c:v>0.29136228561401301</c:v>
                </c:pt>
                <c:pt idx="183">
                  <c:v>0.35609817504882801</c:v>
                </c:pt>
                <c:pt idx="184">
                  <c:v>0.43909402191638902</c:v>
                </c:pt>
                <c:pt idx="185">
                  <c:v>0.60736002202611405</c:v>
                </c:pt>
                <c:pt idx="186">
                  <c:v>0.71299411356449105</c:v>
                </c:pt>
                <c:pt idx="187">
                  <c:v>0.70013132691383295</c:v>
                </c:pt>
                <c:pt idx="188">
                  <c:v>0.693549364805221</c:v>
                </c:pt>
                <c:pt idx="189">
                  <c:v>0.70794998854398705</c:v>
                </c:pt>
                <c:pt idx="190">
                  <c:v>0.68510094285011203</c:v>
                </c:pt>
                <c:pt idx="191">
                  <c:v>0.71495196223258894</c:v>
                </c:pt>
                <c:pt idx="192">
                  <c:v>0.67562494426965702</c:v>
                </c:pt>
                <c:pt idx="193">
                  <c:v>0.58899900969117802</c:v>
                </c:pt>
                <c:pt idx="194">
                  <c:v>0.50169064849615097</c:v>
                </c:pt>
                <c:pt idx="195">
                  <c:v>-0.31730489432811698</c:v>
                </c:pt>
                <c:pt idx="196">
                  <c:v>0.28089681267738298</c:v>
                </c:pt>
                <c:pt idx="197">
                  <c:v>0.37202626466751099</c:v>
                </c:pt>
                <c:pt idx="198">
                  <c:v>0.53989095240831297</c:v>
                </c:pt>
                <c:pt idx="199">
                  <c:v>0.55892814323305995</c:v>
                </c:pt>
                <c:pt idx="200">
                  <c:v>0.71926341950893402</c:v>
                </c:pt>
                <c:pt idx="201">
                  <c:v>0.71239752322435301</c:v>
                </c:pt>
                <c:pt idx="202">
                  <c:v>0.69226949661970105</c:v>
                </c:pt>
                <c:pt idx="203">
                  <c:v>0.70894555747509003</c:v>
                </c:pt>
                <c:pt idx="204">
                  <c:v>0.70526794344186705</c:v>
                </c:pt>
                <c:pt idx="205">
                  <c:v>0.731151983141899</c:v>
                </c:pt>
                <c:pt idx="206">
                  <c:v>0.699143186211586</c:v>
                </c:pt>
                <c:pt idx="207">
                  <c:v>0.68787197768688202</c:v>
                </c:pt>
                <c:pt idx="208">
                  <c:v>0.58964378386735905</c:v>
                </c:pt>
                <c:pt idx="209">
                  <c:v>-0.388519037514925</c:v>
                </c:pt>
                <c:pt idx="210">
                  <c:v>0.25179466605186401</c:v>
                </c:pt>
                <c:pt idx="211">
                  <c:v>0.27550616860389698</c:v>
                </c:pt>
                <c:pt idx="212">
                  <c:v>0.525102339684963</c:v>
                </c:pt>
                <c:pt idx="213">
                  <c:v>0.59633134666364596</c:v>
                </c:pt>
                <c:pt idx="214">
                  <c:v>0.76069743931293399</c:v>
                </c:pt>
                <c:pt idx="215">
                  <c:v>0.71635077893733901</c:v>
                </c:pt>
              </c:numCache>
            </c:numRef>
          </c:yVal>
          <c:smooth val="0"/>
          <c:extLst>
            <c:ext xmlns:c16="http://schemas.microsoft.com/office/drawing/2014/chart" uri="{C3380CC4-5D6E-409C-BE32-E72D297353CC}">
              <c16:uniqueId val="{00000000-B73C-4E3A-B040-B8F458268181}"/>
            </c:ext>
          </c:extLst>
        </c:ser>
        <c:dLbls>
          <c:showLegendKey val="0"/>
          <c:showVal val="0"/>
          <c:showCatName val="0"/>
          <c:showSerName val="0"/>
          <c:showPercent val="0"/>
          <c:showBubbleSize val="0"/>
        </c:dLbls>
        <c:axId val="1457021664"/>
        <c:axId val="1292593936"/>
      </c:scatterChart>
      <c:valAx>
        <c:axId val="1457021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a:t>פריים</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2593936"/>
        <c:crosses val="autoZero"/>
        <c:crossBetween val="midCat"/>
      </c:valAx>
      <c:valAx>
        <c:axId val="1292593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he-IL" sz="1200" b="0" i="0" baseline="0">
                    <a:effectLst/>
                  </a:rPr>
                  <a:t>מרחק ישבן-רצפה (מטר)</a:t>
                </a:r>
                <a:endParaRPr lang="en-US" sz="1200">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02166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2970" y="1292427"/>
            <a:ext cx="7766936" cy="1646302"/>
          </a:xfrm>
        </p:spPr>
        <p:txBody>
          <a:bodyPr/>
          <a:lstStyle/>
          <a:p>
            <a:pPr algn="ctr"/>
            <a:r>
              <a:rPr lang="he-IL" dirty="0"/>
              <a:t>שאלות לקראת </a:t>
            </a:r>
            <a:r>
              <a:rPr lang="he-IL" dirty="0" smtClean="0"/>
              <a:t>הפגישה</a:t>
            </a:r>
            <a:endParaRPr lang="en-US" dirty="0"/>
          </a:p>
        </p:txBody>
      </p:sp>
      <p:sp>
        <p:nvSpPr>
          <p:cNvPr id="3" name="Subtitle 2"/>
          <p:cNvSpPr>
            <a:spLocks noGrp="1"/>
          </p:cNvSpPr>
          <p:nvPr>
            <p:ph type="subTitle" idx="1"/>
          </p:nvPr>
        </p:nvSpPr>
        <p:spPr>
          <a:xfrm>
            <a:off x="1474115" y="3787222"/>
            <a:ext cx="7766936" cy="1096899"/>
          </a:xfrm>
        </p:spPr>
        <p:txBody>
          <a:bodyPr/>
          <a:lstStyle/>
          <a:p>
            <a:r>
              <a:rPr lang="he-IL" dirty="0" smtClean="0"/>
              <a:t>במהלך השבועיים האחרונים עלו לנו מספר דילמות ושאלות, נשמח לשמוע מה דעתכם.</a:t>
            </a:r>
            <a:endParaRPr lang="en-US" dirty="0"/>
          </a:p>
        </p:txBody>
      </p:sp>
    </p:spTree>
    <p:extLst>
      <p:ext uri="{BB962C8B-B14F-4D97-AF65-F5344CB8AC3E}">
        <p14:creationId xmlns:p14="http://schemas.microsoft.com/office/powerpoint/2010/main" val="106649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תרשים 21">
            <a:extLst>
              <a:ext uri="{FF2B5EF4-FFF2-40B4-BE49-F238E27FC236}">
                <a16:creationId xmlns:a16="http://schemas.microsoft.com/office/drawing/2014/main" id="{1DDD59BA-483A-4D49-81E9-65FD6CD66FCE}"/>
              </a:ext>
            </a:extLst>
          </p:cNvPr>
          <p:cNvGraphicFramePr>
            <a:graphicFrameLocks/>
          </p:cNvGraphicFramePr>
          <p:nvPr>
            <p:extLst>
              <p:ext uri="{D42A27DB-BD31-4B8C-83A1-F6EECF244321}">
                <p14:modId xmlns:p14="http://schemas.microsoft.com/office/powerpoint/2010/main" val="1284809621"/>
              </p:ext>
            </p:extLst>
          </p:nvPr>
        </p:nvGraphicFramePr>
        <p:xfrm>
          <a:off x="251293" y="471496"/>
          <a:ext cx="9155859" cy="2592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תרשים 25">
            <a:extLst>
              <a:ext uri="{FF2B5EF4-FFF2-40B4-BE49-F238E27FC236}">
                <a16:creationId xmlns:a16="http://schemas.microsoft.com/office/drawing/2014/main" id="{09D3923B-20D5-4BC1-8A70-A90D95278A5A}"/>
              </a:ext>
            </a:extLst>
          </p:cNvPr>
          <p:cNvGraphicFramePr>
            <a:graphicFrameLocks/>
          </p:cNvGraphicFramePr>
          <p:nvPr>
            <p:extLst>
              <p:ext uri="{D42A27DB-BD31-4B8C-83A1-F6EECF244321}">
                <p14:modId xmlns:p14="http://schemas.microsoft.com/office/powerpoint/2010/main" val="1601538822"/>
              </p:ext>
            </p:extLst>
          </p:nvPr>
        </p:nvGraphicFramePr>
        <p:xfrm>
          <a:off x="251293" y="3424370"/>
          <a:ext cx="9155859" cy="27622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875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תרשים 23">
            <a:extLst>
              <a:ext uri="{FF2B5EF4-FFF2-40B4-BE49-F238E27FC236}">
                <a16:creationId xmlns:a16="http://schemas.microsoft.com/office/drawing/2014/main" id="{BD8090EF-DB48-45BD-AB99-996E5213F468}"/>
              </a:ext>
            </a:extLst>
          </p:cNvPr>
          <p:cNvGraphicFramePr>
            <a:graphicFrameLocks/>
          </p:cNvGraphicFramePr>
          <p:nvPr>
            <p:extLst>
              <p:ext uri="{D42A27DB-BD31-4B8C-83A1-F6EECF244321}">
                <p14:modId xmlns:p14="http://schemas.microsoft.com/office/powerpoint/2010/main" val="1595795563"/>
              </p:ext>
            </p:extLst>
          </p:nvPr>
        </p:nvGraphicFramePr>
        <p:xfrm>
          <a:off x="388375" y="407458"/>
          <a:ext cx="9109852" cy="28217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תרשים 27">
            <a:extLst>
              <a:ext uri="{FF2B5EF4-FFF2-40B4-BE49-F238E27FC236}">
                <a16:creationId xmlns:a16="http://schemas.microsoft.com/office/drawing/2014/main" id="{243306FC-B1AF-4818-B94C-7B324BB22107}"/>
              </a:ext>
            </a:extLst>
          </p:cNvPr>
          <p:cNvGraphicFramePr>
            <a:graphicFrameLocks/>
          </p:cNvGraphicFramePr>
          <p:nvPr>
            <p:extLst>
              <p:ext uri="{D42A27DB-BD31-4B8C-83A1-F6EECF244321}">
                <p14:modId xmlns:p14="http://schemas.microsoft.com/office/powerpoint/2010/main" val="2578683423"/>
              </p:ext>
            </p:extLst>
          </p:nvPr>
        </p:nvGraphicFramePr>
        <p:xfrm>
          <a:off x="181233" y="3575222"/>
          <a:ext cx="9102810" cy="27020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323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מציאת נקודת רצפה</a:t>
            </a:r>
            <a:endParaRPr lang="en-US" dirty="0"/>
          </a:p>
        </p:txBody>
      </p:sp>
      <p:sp>
        <p:nvSpPr>
          <p:cNvPr id="3" name="Content Placeholder 2"/>
          <p:cNvSpPr>
            <a:spLocks noGrp="1"/>
          </p:cNvSpPr>
          <p:nvPr>
            <p:ph idx="1"/>
          </p:nvPr>
        </p:nvSpPr>
        <p:spPr>
          <a:xfrm>
            <a:off x="677334" y="1930400"/>
            <a:ext cx="8596668" cy="3880773"/>
          </a:xfrm>
        </p:spPr>
        <p:txBody>
          <a:bodyPr/>
          <a:lstStyle/>
          <a:p>
            <a:pPr marL="0" indent="0" algn="r">
              <a:buNone/>
            </a:pPr>
            <a:r>
              <a:rPr lang="he-IL" dirty="0"/>
              <a:t>בחלק מהמדידות יש שימוש באנכים לרצפה,כלומר יש צורך למצוא נקודת רצפה.</a:t>
            </a:r>
            <a:br>
              <a:rPr lang="he-IL" dirty="0"/>
            </a:br>
            <a:r>
              <a:rPr lang="he-IL" dirty="0"/>
              <a:t>לדוגמא בחישובים כאלו: (מתוך הקובץ אפיון שמעיין שלחה</a:t>
            </a:r>
            <a:r>
              <a:rPr lang="he-IL" dirty="0" smtClean="0"/>
              <a:t>)</a:t>
            </a:r>
            <a:r>
              <a:rPr lang="en-US" dirty="0" smtClean="0"/>
              <a:t/>
            </a:r>
            <a:br>
              <a:rPr lang="en-US" dirty="0" smtClean="0"/>
            </a:br>
            <a:r>
              <a:rPr lang="he-IL" dirty="0"/>
              <a:t>רצינו להתייעץ על דרך טובה למצוא נקודת רצפה בסרטונים, אולי כדאי להעמיד את המצלמה 	</a:t>
            </a:r>
            <a:r>
              <a:rPr lang="he-IL" dirty="0" smtClean="0"/>
              <a:t>פלס </a:t>
            </a:r>
            <a:r>
              <a:rPr lang="he-IL" dirty="0"/>
              <a:t>שמקביל </a:t>
            </a:r>
            <a:r>
              <a:rPr lang="he-IL" dirty="0" smtClean="0"/>
              <a:t>לרצפה, וכך יהיה קל לעשות מניפולציות אלגבריות להוצאת אנכים מנקודות על השלד?</a:t>
            </a:r>
            <a:r>
              <a:rPr lang="en-US" dirty="0" smtClean="0"/>
              <a:t/>
            </a:r>
            <a:br>
              <a:rPr lang="en-US" dirty="0" smtClean="0"/>
            </a:br>
            <a:r>
              <a:rPr lang="he-IL" dirty="0" smtClean="0"/>
              <a:t>אולי כדאי לקחת נתונים מנקודות קיימות של כפות רגליים ולשערך מיקום דרכם?</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67299" y="3968264"/>
            <a:ext cx="2677480" cy="257323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818577" y="3895873"/>
            <a:ext cx="2735520" cy="2620284"/>
          </a:xfrm>
          <a:prstGeom prst="rect">
            <a:avLst/>
          </a:prstGeom>
        </p:spPr>
      </p:pic>
    </p:spTree>
    <p:extLst>
      <p:ext uri="{BB962C8B-B14F-4D97-AF65-F5344CB8AC3E}">
        <p14:creationId xmlns:p14="http://schemas.microsoft.com/office/powerpoint/2010/main" val="220299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שיעור של נקודות שלא נמצאות במודל</a:t>
            </a:r>
            <a:endParaRPr lang="en-US" dirty="0"/>
          </a:p>
        </p:txBody>
      </p:sp>
      <p:sp>
        <p:nvSpPr>
          <p:cNvPr id="3" name="Content Placeholder 2"/>
          <p:cNvSpPr>
            <a:spLocks noGrp="1"/>
          </p:cNvSpPr>
          <p:nvPr>
            <p:ph idx="1"/>
          </p:nvPr>
        </p:nvSpPr>
        <p:spPr>
          <a:xfrm>
            <a:off x="766234" y="1770136"/>
            <a:ext cx="8596668" cy="3880773"/>
          </a:xfrm>
        </p:spPr>
        <p:txBody>
          <a:bodyPr/>
          <a:lstStyle/>
          <a:p>
            <a:pPr marL="0" indent="0" algn="r">
              <a:buNone/>
            </a:pPr>
            <a:r>
              <a:rPr lang="he-IL" dirty="0" smtClean="0"/>
              <a:t>בחלק מהחישובים יש צורך בנקודות שאנו לא מקבלים מהמודל, למשל נקודת מפשעה.</a:t>
            </a:r>
            <a:r>
              <a:rPr lang="en-US" dirty="0" smtClean="0"/>
              <a:t/>
            </a:r>
            <a:br>
              <a:rPr lang="en-US" dirty="0" smtClean="0"/>
            </a:br>
            <a:r>
              <a:rPr lang="he-IL" dirty="0" smtClean="0"/>
              <a:t>כרגע אנו מנסים לשערך את המיקום לפי נקודות קיימות. להלן שיערוך לפי ממוצע של נקודות מותניים ונקודת טבור. באדום ניתן לראות את הוקטור המשוערך המורכב מנקודה המפשעה המשוערת ונקודת הטבור. האם יש דרך טובה יותר להשיג הערכה של נקודות חסרות? האם לדעתכם ניתן להסתמך על קירוב זה?</a:t>
            </a:r>
            <a:r>
              <a:rPr lang="en-US" dirty="0"/>
              <a:t/>
            </a:r>
            <a:br>
              <a:rPr lang="en-US" dirty="0"/>
            </a:br>
            <a:endParaRPr lang="he-IL" dirty="0" smtClean="0"/>
          </a:p>
          <a:p>
            <a:pPr marL="0" indent="0" algn="r">
              <a:buNone/>
            </a:pPr>
            <a:endParaRPr lang="he-IL" dirty="0"/>
          </a:p>
          <a:p>
            <a:pPr marL="0" indent="0" algn="r">
              <a:buNone/>
            </a:pPr>
            <a:endParaRPr lang="he-IL" dirty="0" smtClean="0"/>
          </a:p>
          <a:p>
            <a:pPr marL="0" indent="0" algn="r">
              <a:buNone/>
            </a:pPr>
            <a:r>
              <a:rPr lang="he-IL" dirty="0" smtClean="0"/>
              <a:t> </a:t>
            </a:r>
            <a:endParaRPr lang="en-US" dirty="0"/>
          </a:p>
        </p:txBody>
      </p:sp>
      <p:pic>
        <p:nvPicPr>
          <p:cNvPr id="5" name="Picture 4"/>
          <p:cNvPicPr>
            <a:picLocks noChangeAspect="1"/>
          </p:cNvPicPr>
          <p:nvPr/>
        </p:nvPicPr>
        <p:blipFill>
          <a:blip r:embed="rId2"/>
          <a:stretch>
            <a:fillRect/>
          </a:stretch>
        </p:blipFill>
        <p:spPr>
          <a:xfrm>
            <a:off x="594956" y="3598344"/>
            <a:ext cx="8930982" cy="2621223"/>
          </a:xfrm>
          <a:prstGeom prst="rect">
            <a:avLst/>
          </a:prstGeom>
        </p:spPr>
      </p:pic>
    </p:spTree>
    <p:extLst>
      <p:ext uri="{BB962C8B-B14F-4D97-AF65-F5344CB8AC3E}">
        <p14:creationId xmlns:p14="http://schemas.microsoft.com/office/powerpoint/2010/main" val="213250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שגיאות</a:t>
            </a:r>
            <a:endParaRPr lang="en-US" dirty="0"/>
          </a:p>
        </p:txBody>
      </p:sp>
      <p:sp>
        <p:nvSpPr>
          <p:cNvPr id="3" name="Content Placeholder 2"/>
          <p:cNvSpPr>
            <a:spLocks noGrp="1"/>
          </p:cNvSpPr>
          <p:nvPr>
            <p:ph idx="1"/>
          </p:nvPr>
        </p:nvSpPr>
        <p:spPr>
          <a:xfrm>
            <a:off x="677334" y="1861879"/>
            <a:ext cx="8596668" cy="3880773"/>
          </a:xfrm>
        </p:spPr>
        <p:txBody>
          <a:bodyPr/>
          <a:lstStyle/>
          <a:p>
            <a:pPr marL="0" indent="0" algn="r">
              <a:buNone/>
            </a:pPr>
            <a:r>
              <a:rPr lang="he-IL" dirty="0" smtClean="0"/>
              <a:t>התחלנו להרגיש קצת את השגיאות, במיוחד במדדים כמו בתמונות בשקף 2, ששינוי של 5 מעלות הוא קריטי.</a:t>
            </a:r>
            <a:r>
              <a:rPr lang="en-US" dirty="0" smtClean="0"/>
              <a:t/>
            </a:r>
            <a:br>
              <a:rPr lang="en-US" dirty="0" smtClean="0"/>
            </a:br>
            <a:r>
              <a:rPr lang="he-IL" dirty="0" smtClean="0"/>
              <a:t>כדי לשערך את גודל הטעות לקחנו סרטון סטטי של עמידה וחישבנו את זווית מפרק המרפק (שלכאורה לא אמור להשתנות יותר מדי).</a:t>
            </a:r>
            <a:r>
              <a:rPr lang="en-US" dirty="0" smtClean="0"/>
              <a:t/>
            </a:r>
            <a:br>
              <a:rPr lang="en-US" dirty="0" smtClean="0"/>
            </a:br>
            <a:r>
              <a:rPr lang="he-IL" dirty="0" smtClean="0"/>
              <a:t>בשביל לזקק את השגיאה רק של נקודות השלד בדו מימד, איפסנו את העומק.</a:t>
            </a:r>
            <a:r>
              <a:rPr lang="en-US" dirty="0" smtClean="0"/>
              <a:t/>
            </a:r>
            <a:br>
              <a:rPr lang="en-US" dirty="0" smtClean="0"/>
            </a:br>
            <a:r>
              <a:rPr lang="he-IL" dirty="0" smtClean="0"/>
              <a:t>תוצאות בשקף הבא. </a:t>
            </a:r>
            <a:r>
              <a:rPr lang="en-US" dirty="0" smtClean="0"/>
              <a:t> </a:t>
            </a:r>
            <a:endParaRPr lang="en-US" dirty="0"/>
          </a:p>
        </p:txBody>
      </p:sp>
      <p:pic>
        <p:nvPicPr>
          <p:cNvPr id="5" name="Picture 4"/>
          <p:cNvPicPr>
            <a:picLocks noChangeAspect="1"/>
          </p:cNvPicPr>
          <p:nvPr/>
        </p:nvPicPr>
        <p:blipFill>
          <a:blip r:embed="rId2"/>
          <a:stretch>
            <a:fillRect/>
          </a:stretch>
        </p:blipFill>
        <p:spPr>
          <a:xfrm>
            <a:off x="562005" y="3802266"/>
            <a:ext cx="9030809" cy="2789548"/>
          </a:xfrm>
          <a:prstGeom prst="rect">
            <a:avLst/>
          </a:prstGeom>
        </p:spPr>
      </p:pic>
    </p:spTree>
    <p:extLst>
      <p:ext uri="{BB962C8B-B14F-4D97-AF65-F5344CB8AC3E}">
        <p14:creationId xmlns:p14="http://schemas.microsoft.com/office/powerpoint/2010/main" val="2260553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0286" y="447119"/>
            <a:ext cx="8596668" cy="3880773"/>
          </a:xfrm>
        </p:spPr>
        <p:txBody>
          <a:bodyPr/>
          <a:lstStyle/>
          <a:p>
            <a:pPr marL="0" indent="0" algn="r">
              <a:buNone/>
            </a:pPr>
            <a:r>
              <a:rPr lang="he-IL" dirty="0" smtClean="0"/>
              <a:t>נשמח לשמוע מה דעתכם על המבחן הזה לשערוך גודל השגיאה, ובנוסף איך אפשר להתמודד עם שגיאות כאלו כשנצטרך זוויות בגודל קטן יחסית.</a:t>
            </a:r>
            <a:r>
              <a:rPr lang="en-US" dirty="0" smtClean="0"/>
              <a:t/>
            </a:r>
            <a:br>
              <a:rPr lang="en-US" dirty="0" smtClean="0"/>
            </a:b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937209108"/>
              </p:ext>
            </p:extLst>
          </p:nvPr>
        </p:nvGraphicFramePr>
        <p:xfrm>
          <a:off x="-131676" y="1102197"/>
          <a:ext cx="10527828" cy="28354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212088402"/>
              </p:ext>
            </p:extLst>
          </p:nvPr>
        </p:nvGraphicFramePr>
        <p:xfrm>
          <a:off x="74270" y="3995352"/>
          <a:ext cx="10404260" cy="23570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111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ציוות הפריימים</a:t>
            </a:r>
            <a:endParaRPr lang="en-US" dirty="0"/>
          </a:p>
        </p:txBody>
      </p:sp>
      <p:sp>
        <p:nvSpPr>
          <p:cNvPr id="3" name="Content Placeholder 2"/>
          <p:cNvSpPr>
            <a:spLocks noGrp="1"/>
          </p:cNvSpPr>
          <p:nvPr>
            <p:ph idx="1"/>
          </p:nvPr>
        </p:nvSpPr>
        <p:spPr/>
        <p:txBody>
          <a:bodyPr/>
          <a:lstStyle/>
          <a:p>
            <a:pPr marL="0" indent="0" algn="r">
              <a:buNone/>
            </a:pPr>
            <a:r>
              <a:rPr lang="he-IL" dirty="0" smtClean="0"/>
              <a:t>בדקנו עד כה 2 שיטות לציוות הפריימים</a:t>
            </a:r>
            <a:r>
              <a:rPr lang="en-US" dirty="0" smtClean="0"/>
              <a:t/>
            </a:r>
            <a:br>
              <a:rPr lang="en-US" dirty="0" smtClean="0"/>
            </a:br>
            <a:r>
              <a:rPr lang="he-IL" dirty="0" smtClean="0"/>
              <a:t>1. נשמור את פריים הצבע עם מזהה ייחודי ונתאים אליו פריים עומק.</a:t>
            </a:r>
            <a:r>
              <a:rPr lang="en-US" dirty="0" smtClean="0"/>
              <a:t/>
            </a:r>
            <a:br>
              <a:rPr lang="en-US" dirty="0" smtClean="0"/>
            </a:br>
            <a:r>
              <a:rPr lang="he-IL" dirty="0" smtClean="0"/>
              <a:t>2. נשמור את פריים העומק עם מזהה ייחודי ונתאים אליו פריים צבע.</a:t>
            </a:r>
            <a:r>
              <a:rPr lang="en-US" dirty="0" smtClean="0"/>
              <a:t/>
            </a:r>
            <a:br>
              <a:rPr lang="en-US" dirty="0" smtClean="0"/>
            </a:br>
            <a:endParaRPr lang="he-IL" dirty="0" smtClean="0"/>
          </a:p>
          <a:p>
            <a:pPr marL="0" indent="0" algn="r">
              <a:buNone/>
            </a:pPr>
            <a:r>
              <a:rPr lang="he-IL" dirty="0" smtClean="0"/>
              <a:t>2 השיטות מניבות גרפים שונים. </a:t>
            </a:r>
            <a:r>
              <a:rPr lang="en-US" dirty="0"/>
              <a:t/>
            </a:r>
            <a:br>
              <a:rPr lang="en-US" dirty="0"/>
            </a:br>
            <a:r>
              <a:rPr lang="he-IL" dirty="0" smtClean="0"/>
              <a:t>שיטה(1) בה שומרים את הפריים צבע עם מזהה ייחודי מניבה גרף יותר חלק אך עם פחות פריימים.</a:t>
            </a:r>
            <a:r>
              <a:rPr lang="en-US" dirty="0" smtClean="0"/>
              <a:t/>
            </a:r>
            <a:br>
              <a:rPr lang="en-US" dirty="0" smtClean="0"/>
            </a:br>
            <a:r>
              <a:rPr lang="he-IL" dirty="0" smtClean="0"/>
              <a:t>שיטה(2) בה שומרים את הפריים עומק עם מזהה ייחודי מניבה גרף עם יותר "ברחנים"</a:t>
            </a:r>
            <a:r>
              <a:rPr lang="he-IL" dirty="0"/>
              <a:t> </a:t>
            </a:r>
            <a:r>
              <a:rPr lang="he-IL" dirty="0" smtClean="0"/>
              <a:t>(נקודות עם ערך גבוה מדי או נמוך מדי). אך עם הרבה יותר פריימים.</a:t>
            </a:r>
            <a:r>
              <a:rPr lang="en-US" dirty="0" smtClean="0"/>
              <a:t/>
            </a:r>
            <a:br>
              <a:rPr lang="en-US" dirty="0" smtClean="0"/>
            </a:br>
            <a:r>
              <a:rPr lang="en-US" dirty="0" smtClean="0"/>
              <a:t/>
            </a:r>
            <a:br>
              <a:rPr lang="en-US" dirty="0" smtClean="0"/>
            </a:br>
            <a:r>
              <a:rPr lang="he-IL" dirty="0" smtClean="0"/>
              <a:t>אנו מנסים להבין באיזה שיטה עדיף לנו לעבוד, ונשמח לשמוע את דעתכם.</a:t>
            </a:r>
            <a:r>
              <a:rPr lang="en-US" dirty="0" smtClean="0"/>
              <a:t/>
            </a:r>
            <a:br>
              <a:rPr lang="en-US" dirty="0" smtClean="0"/>
            </a:br>
            <a:r>
              <a:rPr lang="en-US" dirty="0" smtClean="0"/>
              <a:t/>
            </a:r>
            <a:br>
              <a:rPr lang="en-US" dirty="0" smtClean="0"/>
            </a:br>
            <a:r>
              <a:rPr lang="he-IL" dirty="0" smtClean="0"/>
              <a:t>מצורפים גרפים בהמשך.</a:t>
            </a:r>
            <a:endParaRPr lang="en-US" dirty="0"/>
          </a:p>
        </p:txBody>
      </p:sp>
    </p:spTree>
    <p:extLst>
      <p:ext uri="{BB962C8B-B14F-4D97-AF65-F5344CB8AC3E}">
        <p14:creationId xmlns:p14="http://schemas.microsoft.com/office/powerpoint/2010/main" val="289862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he-IL" dirty="0" smtClean="0"/>
              <a:t>גרפים</a:t>
            </a:r>
            <a:endParaRPr lang="en-US" dirty="0"/>
          </a:p>
        </p:txBody>
      </p:sp>
      <p:sp>
        <p:nvSpPr>
          <p:cNvPr id="3" name="Content Placeholder 2"/>
          <p:cNvSpPr>
            <a:spLocks noGrp="1"/>
          </p:cNvSpPr>
          <p:nvPr>
            <p:ph idx="1"/>
          </p:nvPr>
        </p:nvSpPr>
        <p:spPr/>
        <p:txBody>
          <a:bodyPr/>
          <a:lstStyle/>
          <a:p>
            <a:pPr marL="0" indent="0" algn="r">
              <a:buNone/>
            </a:pPr>
            <a:r>
              <a:rPr lang="he-IL" dirty="0" smtClean="0"/>
              <a:t>הגרפים הבאים מתארים 2 סוגים של נתונים. בכותרת אפשר למצוא גם את מרחק המצלמה מהנבדקת. אנחנו מצאנו שהמרחק האידאלי הוא באזור ה 1.5 מטר.</a:t>
            </a:r>
          </a:p>
          <a:p>
            <a:pPr marL="0" indent="0" algn="r">
              <a:buNone/>
            </a:pPr>
            <a:r>
              <a:rPr lang="he-IL" dirty="0" smtClean="0"/>
              <a:t>סוגי הנתונים:</a:t>
            </a:r>
            <a:r>
              <a:rPr lang="en-US" dirty="0" smtClean="0"/>
              <a:t/>
            </a:r>
            <a:br>
              <a:rPr lang="en-US" dirty="0" smtClean="0"/>
            </a:br>
            <a:r>
              <a:rPr lang="he-IL" dirty="0" smtClean="0"/>
              <a:t>1. זווית של הברך בזמן ביצוע סקווטים.</a:t>
            </a:r>
            <a:r>
              <a:rPr lang="en-US" dirty="0" smtClean="0"/>
              <a:t/>
            </a:r>
            <a:br>
              <a:rPr lang="en-US" dirty="0" smtClean="0"/>
            </a:br>
            <a:r>
              <a:rPr lang="he-IL" dirty="0" smtClean="0"/>
              <a:t>2. מרחק הישבן מהרצפה בזמן סקווטים.</a:t>
            </a:r>
          </a:p>
          <a:p>
            <a:pPr marL="0" indent="0" algn="r">
              <a:buNone/>
            </a:pPr>
            <a:r>
              <a:rPr lang="en-US" dirty="0" smtClean="0"/>
              <a:t/>
            </a:r>
            <a:br>
              <a:rPr lang="en-US" dirty="0" smtClean="0"/>
            </a:br>
            <a:r>
              <a:rPr lang="he-IL" dirty="0" smtClean="0"/>
              <a:t>מקרא: </a:t>
            </a:r>
            <a:r>
              <a:rPr lang="en-US" dirty="0" smtClean="0"/>
              <a:t/>
            </a:r>
            <a:br>
              <a:rPr lang="en-US" dirty="0" smtClean="0"/>
            </a:br>
            <a:r>
              <a:rPr lang="en-US" dirty="0" smtClean="0"/>
              <a:t>depth – the log that is used has unique key – depth frame timestamps</a:t>
            </a:r>
            <a:br>
              <a:rPr lang="en-US" dirty="0" smtClean="0"/>
            </a:br>
            <a:r>
              <a:rPr lang="en-US" dirty="0" smtClean="0"/>
              <a:t>color – the log that is used has unique key – color frame timestamps</a:t>
            </a:r>
          </a:p>
          <a:p>
            <a:pPr marL="0" indent="0" algn="r">
              <a:buNone/>
            </a:pPr>
            <a:r>
              <a:rPr lang="en-US" dirty="0" smtClean="0"/>
              <a:t>1 – angle</a:t>
            </a:r>
          </a:p>
          <a:p>
            <a:pPr marL="0" indent="0" algn="r">
              <a:buNone/>
            </a:pPr>
            <a:r>
              <a:rPr lang="en-US" dirty="0" smtClean="0"/>
              <a:t>2- distance</a:t>
            </a:r>
            <a:endParaRPr lang="en-US" dirty="0"/>
          </a:p>
        </p:txBody>
      </p:sp>
    </p:spTree>
    <p:extLst>
      <p:ext uri="{BB962C8B-B14F-4D97-AF65-F5344CB8AC3E}">
        <p14:creationId xmlns:p14="http://schemas.microsoft.com/office/powerpoint/2010/main" val="56335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תרשים 10">
            <a:extLst>
              <a:ext uri="{FF2B5EF4-FFF2-40B4-BE49-F238E27FC236}">
                <a16:creationId xmlns:a16="http://schemas.microsoft.com/office/drawing/2014/main" id="{72D2A61C-F46F-428A-983D-102ED0645789}"/>
              </a:ext>
            </a:extLst>
          </p:cNvPr>
          <p:cNvGraphicFramePr>
            <a:graphicFrameLocks/>
          </p:cNvGraphicFramePr>
          <p:nvPr>
            <p:extLst>
              <p:ext uri="{D42A27DB-BD31-4B8C-83A1-F6EECF244321}">
                <p14:modId xmlns:p14="http://schemas.microsoft.com/office/powerpoint/2010/main" val="1900940714"/>
              </p:ext>
            </p:extLst>
          </p:nvPr>
        </p:nvGraphicFramePr>
        <p:xfrm>
          <a:off x="-65648" y="343401"/>
          <a:ext cx="9843962" cy="28693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תרשים 12">
            <a:extLst>
              <a:ext uri="{FF2B5EF4-FFF2-40B4-BE49-F238E27FC236}">
                <a16:creationId xmlns:a16="http://schemas.microsoft.com/office/drawing/2014/main" id="{14C9B57A-7B00-41CD-8F06-0FFE30DB71CA}"/>
              </a:ext>
            </a:extLst>
          </p:cNvPr>
          <p:cNvGraphicFramePr>
            <a:graphicFrameLocks/>
          </p:cNvGraphicFramePr>
          <p:nvPr>
            <p:extLst>
              <p:ext uri="{D42A27DB-BD31-4B8C-83A1-F6EECF244321}">
                <p14:modId xmlns:p14="http://schemas.microsoft.com/office/powerpoint/2010/main" val="1809388299"/>
              </p:ext>
            </p:extLst>
          </p:nvPr>
        </p:nvGraphicFramePr>
        <p:xfrm>
          <a:off x="199826" y="3707026"/>
          <a:ext cx="9313014" cy="28237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731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תרשים 11">
            <a:extLst>
              <a:ext uri="{FF2B5EF4-FFF2-40B4-BE49-F238E27FC236}">
                <a16:creationId xmlns:a16="http://schemas.microsoft.com/office/drawing/2014/main" id="{243BB10F-18A0-4878-BFAC-40C6F3C23B6C}"/>
              </a:ext>
            </a:extLst>
          </p:cNvPr>
          <p:cNvGraphicFramePr>
            <a:graphicFrameLocks/>
          </p:cNvGraphicFramePr>
          <p:nvPr>
            <p:extLst>
              <p:ext uri="{D42A27DB-BD31-4B8C-83A1-F6EECF244321}">
                <p14:modId xmlns:p14="http://schemas.microsoft.com/office/powerpoint/2010/main" val="1285544210"/>
              </p:ext>
            </p:extLst>
          </p:nvPr>
        </p:nvGraphicFramePr>
        <p:xfrm>
          <a:off x="292359" y="214184"/>
          <a:ext cx="9049349" cy="29928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תרשים 14">
            <a:extLst>
              <a:ext uri="{FF2B5EF4-FFF2-40B4-BE49-F238E27FC236}">
                <a16:creationId xmlns:a16="http://schemas.microsoft.com/office/drawing/2014/main" id="{05E83A8F-4C5D-4D99-BED0-0A8ADB0EB80E}"/>
              </a:ext>
            </a:extLst>
          </p:cNvPr>
          <p:cNvGraphicFramePr>
            <a:graphicFrameLocks/>
          </p:cNvGraphicFramePr>
          <p:nvPr>
            <p:extLst>
              <p:ext uri="{D42A27DB-BD31-4B8C-83A1-F6EECF244321}">
                <p14:modId xmlns:p14="http://schemas.microsoft.com/office/powerpoint/2010/main" val="1096803382"/>
              </p:ext>
            </p:extLst>
          </p:nvPr>
        </p:nvGraphicFramePr>
        <p:xfrm>
          <a:off x="292359" y="3624649"/>
          <a:ext cx="9111048" cy="27843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984610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201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Gisha</vt:lpstr>
      <vt:lpstr>Trebuchet MS</vt:lpstr>
      <vt:lpstr>Wingdings 3</vt:lpstr>
      <vt:lpstr>Facet</vt:lpstr>
      <vt:lpstr>שאלות לקראת הפגישה</vt:lpstr>
      <vt:lpstr>מציאת נקודת רצפה</vt:lpstr>
      <vt:lpstr>שיעור של נקודות שלא נמצאות במודל</vt:lpstr>
      <vt:lpstr>שגיאות</vt:lpstr>
      <vt:lpstr>PowerPoint Presentation</vt:lpstr>
      <vt:lpstr>ציוות הפריימים</vt:lpstr>
      <vt:lpstr>גרפים</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שאלות לקראת הפגישה שלנו</dc:title>
  <dc:creator>noy boutboul</dc:creator>
  <cp:lastModifiedBy>noy boutboul</cp:lastModifiedBy>
  <cp:revision>8</cp:revision>
  <dcterms:created xsi:type="dcterms:W3CDTF">2020-11-08T16:46:04Z</dcterms:created>
  <dcterms:modified xsi:type="dcterms:W3CDTF">2020-11-08T18:28:30Z</dcterms:modified>
</cp:coreProperties>
</file>