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02" y="1046205"/>
            <a:ext cx="5263980" cy="1217020"/>
          </a:xfrm>
        </p:spPr>
        <p:txBody>
          <a:bodyPr/>
          <a:lstStyle/>
          <a:p>
            <a:r>
              <a:rPr lang="en-US" dirty="0" smtClean="0"/>
              <a:t>Age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307" y="5451266"/>
            <a:ext cx="1761095" cy="1096899"/>
          </a:xfrm>
        </p:spPr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fesenko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Noy boutboul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535" y="733167"/>
            <a:ext cx="1456266" cy="799070"/>
          </a:xfrm>
        </p:spPr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project we’ll be analyzing depth videos </a:t>
            </a:r>
            <a:r>
              <a:rPr lang="en-US" dirty="0"/>
              <a:t>captured by intel real-sense </a:t>
            </a:r>
            <a:r>
              <a:rPr lang="en-US" dirty="0" smtClean="0"/>
              <a:t>of people in a variety of ages doing exercise, using image detection methods and pose estimation algorithms, to calculate relevant data for the Age Estimation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94" y="4613189"/>
            <a:ext cx="2983744" cy="1295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09806" y="4053366"/>
            <a:ext cx="2491089" cy="2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56" y="626076"/>
            <a:ext cx="2535423" cy="1320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Analayze</a:t>
            </a:r>
            <a:r>
              <a:rPr lang="en-US" dirty="0" smtClean="0"/>
              <a:t> accurate data from captured videos.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1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821" y="601362"/>
            <a:ext cx="4553693" cy="1320800"/>
          </a:xfrm>
        </p:spPr>
        <p:txBody>
          <a:bodyPr/>
          <a:lstStyle/>
          <a:p>
            <a:r>
              <a:rPr lang="en-US" dirty="0" smtClean="0"/>
              <a:t>Environment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real-sense camera &amp; SDK.</a:t>
            </a:r>
          </a:p>
          <a:p>
            <a:r>
              <a:rPr lang="en-US" dirty="0" smtClean="0"/>
              <a:t>Python \ CPP programming language.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python library for image processing.</a:t>
            </a:r>
          </a:p>
          <a:p>
            <a:r>
              <a:rPr lang="en-US" dirty="0" smtClean="0"/>
              <a:t>Pose Estimation Algorithms such as </a:t>
            </a:r>
            <a:r>
              <a:rPr lang="en-US" dirty="0" err="1" smtClean="0"/>
              <a:t>OpenPose</a:t>
            </a:r>
            <a:r>
              <a:rPr lang="en-US" dirty="0" smtClean="0"/>
              <a:t>, </a:t>
            </a:r>
            <a:r>
              <a:rPr lang="en-US" dirty="0" err="1" smtClean="0"/>
              <a:t>AlphaPose</a:t>
            </a:r>
            <a:r>
              <a:rPr lang="en-US" dirty="0" smtClean="0"/>
              <a:t>, </a:t>
            </a:r>
            <a:r>
              <a:rPr lang="en-US" dirty="0" err="1" smtClean="0"/>
              <a:t>Cubemos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236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24" y="609600"/>
            <a:ext cx="2288288" cy="13208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Weeks 1-3: installing environment, tools, algorithms. and working on a demo POC. In addition, finalizing the project specification with </a:t>
            </a:r>
            <a:r>
              <a:rPr lang="en-US" dirty="0" err="1" smtClean="0"/>
              <a:t>Mayaan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Week 4-6: Analyzing and producing the data that is required in the specification, comparing it with the expected output?, middle presentation?</a:t>
            </a:r>
          </a:p>
          <a:p>
            <a:r>
              <a:rPr lang="en-US" dirty="0" smtClean="0"/>
              <a:t>Week 7-8: Analyzing the output data with </a:t>
            </a:r>
            <a:r>
              <a:rPr lang="en-US" dirty="0" err="1" smtClean="0"/>
              <a:t>Mayaan</a:t>
            </a:r>
            <a:r>
              <a:rPr lang="en-US" dirty="0" smtClean="0"/>
              <a:t> and tuning it up to be exact &amp; optional – adding new specifications.</a:t>
            </a:r>
          </a:p>
          <a:p>
            <a:r>
              <a:rPr lang="en-US" dirty="0" smtClean="0"/>
              <a:t>Week 9-12: adding GUI.</a:t>
            </a:r>
          </a:p>
          <a:p>
            <a:r>
              <a:rPr lang="en-US" dirty="0" smtClean="0"/>
              <a:t>Week 13-end: finishing all ends, end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973" y="584886"/>
            <a:ext cx="2049390" cy="922638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Gisha</vt:lpstr>
      <vt:lpstr>Trebuchet MS</vt:lpstr>
      <vt:lpstr>Wingdings 3</vt:lpstr>
      <vt:lpstr>Facet</vt:lpstr>
      <vt:lpstr>Age estimation</vt:lpstr>
      <vt:lpstr>About</vt:lpstr>
      <vt:lpstr>Objectives</vt:lpstr>
      <vt:lpstr>Environment &amp; tools</vt:lpstr>
      <vt:lpstr>Schedule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</dc:title>
  <dc:creator>noy boutboul</dc:creator>
  <cp:lastModifiedBy>noy boutboul</cp:lastModifiedBy>
  <cp:revision>6</cp:revision>
  <dcterms:created xsi:type="dcterms:W3CDTF">2020-10-26T13:01:49Z</dcterms:created>
  <dcterms:modified xsi:type="dcterms:W3CDTF">2020-10-26T13:48:19Z</dcterms:modified>
</cp:coreProperties>
</file>