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ubemos.com/skeleton-tracking-sd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CMU-Perceptual-Computing-Lab/openpo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8402" y="1046205"/>
            <a:ext cx="5263980" cy="1217020"/>
          </a:xfrm>
        </p:spPr>
        <p:txBody>
          <a:bodyPr/>
          <a:lstStyle/>
          <a:p>
            <a:r>
              <a:rPr lang="en-US" dirty="0" smtClean="0"/>
              <a:t>Age estimation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7307" y="5451266"/>
            <a:ext cx="1761095" cy="1096899"/>
          </a:xfrm>
        </p:spPr>
        <p:txBody>
          <a:bodyPr/>
          <a:lstStyle/>
          <a:p>
            <a:r>
              <a:rPr lang="en-US" dirty="0" smtClean="0"/>
              <a:t>Mark </a:t>
            </a:r>
            <a:r>
              <a:rPr lang="en-US" dirty="0" err="1" smtClean="0"/>
              <a:t>fesenko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Noy boutboul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9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Analyzing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52351"/>
            <a:ext cx="8596668" cy="3880773"/>
          </a:xfrm>
        </p:spPr>
        <p:txBody>
          <a:bodyPr/>
          <a:lstStyle/>
          <a:p>
            <a:r>
              <a:rPr lang="en-US" dirty="0" smtClean="0"/>
              <a:t>In order to calculate A, we plan to calculate the angle between </a:t>
            </a:r>
            <a:r>
              <a:rPr lang="en-US" dirty="0" err="1" smtClean="0"/>
              <a:t>baseSpine</a:t>
            </a:r>
            <a:r>
              <a:rPr lang="en-US" dirty="0" smtClean="0"/>
              <a:t> to ankle vector and </a:t>
            </a:r>
            <a:r>
              <a:rPr lang="en-US" dirty="0" err="1" smtClean="0"/>
              <a:t>baseSpine</a:t>
            </a:r>
            <a:r>
              <a:rPr lang="en-US" dirty="0" smtClean="0"/>
              <a:t> to neck vector. </a:t>
            </a:r>
          </a:p>
          <a:p>
            <a:r>
              <a:rPr lang="en-US" dirty="0" smtClean="0"/>
              <a:t>In B and D we will use stickers on the curve point detect it and calculate the required angle.</a:t>
            </a:r>
          </a:p>
          <a:p>
            <a:r>
              <a:rPr lang="en-US" dirty="0" smtClean="0"/>
              <a:t>In C we will create </a:t>
            </a:r>
            <a:r>
              <a:rPr lang="en-US" dirty="0"/>
              <a:t>a </a:t>
            </a:r>
            <a:r>
              <a:rPr lang="en-US" dirty="0" smtClean="0"/>
              <a:t>perpendicular line from the crotch to the ground and calculate the angle.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1200" dirty="0" smtClean="0"/>
              <a:t>Camera has to be </a:t>
            </a:r>
            <a:br>
              <a:rPr lang="en-US" sz="1200" dirty="0" smtClean="0"/>
            </a:br>
            <a:r>
              <a:rPr lang="en-US" sz="1200" dirty="0" smtClean="0"/>
              <a:t>leveled with the </a:t>
            </a:r>
            <a:br>
              <a:rPr lang="en-US" sz="1200" dirty="0" smtClean="0"/>
            </a:br>
            <a:r>
              <a:rPr lang="en-US" sz="1200" dirty="0" smtClean="0"/>
              <a:t>floor.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20" y="4369480"/>
            <a:ext cx="5721552" cy="203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he-IL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434" y="4701540"/>
            <a:ext cx="3086034" cy="13398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381612" y="4245423"/>
            <a:ext cx="1941802" cy="165007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this project we will be analyzing depth videos captured by intel real-sense of people in a variety of ages doing exercise, using image detection methods and pose estimation algorithms, to calculate relevant data for the Age Estimation research.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Our goal is to extract accurate researchable data from the captured videos.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Font typeface="Wingdings 3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287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real-sense camera &amp; SDK.</a:t>
            </a:r>
          </a:p>
          <a:p>
            <a:r>
              <a:rPr lang="en-US" dirty="0" smtClean="0"/>
              <a:t>Python \ CPP programming language.</a:t>
            </a:r>
          </a:p>
          <a:p>
            <a:r>
              <a:rPr lang="en-US" dirty="0" err="1" smtClean="0"/>
              <a:t>OpenCV</a:t>
            </a:r>
            <a:r>
              <a:rPr lang="en-US" dirty="0" smtClean="0"/>
              <a:t> python library for image processing.</a:t>
            </a:r>
          </a:p>
          <a:p>
            <a:r>
              <a:rPr lang="en-US" dirty="0" smtClean="0"/>
              <a:t>Pose Estimation Algorithms such as </a:t>
            </a:r>
            <a:r>
              <a:rPr lang="en-US" dirty="0" err="1" smtClean="0"/>
              <a:t>OpenPose</a:t>
            </a:r>
            <a:r>
              <a:rPr lang="en-US" dirty="0" smtClean="0"/>
              <a:t>, </a:t>
            </a:r>
            <a:r>
              <a:rPr lang="en-US" dirty="0" err="1" smtClean="0"/>
              <a:t>AlphaPose</a:t>
            </a:r>
            <a:r>
              <a:rPr lang="en-US" dirty="0" smtClean="0"/>
              <a:t>, </a:t>
            </a:r>
            <a:r>
              <a:rPr lang="en-US" dirty="0" err="1" smtClean="0"/>
              <a:t>Cubemos</a:t>
            </a:r>
            <a:r>
              <a:rPr lang="en-US" dirty="0" smtClean="0"/>
              <a:t>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Environment &amp; tools</a:t>
            </a:r>
          </a:p>
        </p:txBody>
      </p:sp>
    </p:spTree>
    <p:extLst>
      <p:ext uri="{BB962C8B-B14F-4D97-AF65-F5344CB8AC3E}">
        <p14:creationId xmlns:p14="http://schemas.microsoft.com/office/powerpoint/2010/main" val="252362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Weeks 1-3: installing environment, tools, </a:t>
            </a:r>
            <a:r>
              <a:rPr lang="en-US" dirty="0" smtClean="0"/>
              <a:t>algorithms </a:t>
            </a:r>
            <a:r>
              <a:rPr lang="en-US" dirty="0" smtClean="0"/>
              <a:t>and working on a demo POC.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Finalizing </a:t>
            </a:r>
            <a:r>
              <a:rPr lang="en-US" dirty="0" smtClean="0"/>
              <a:t>the project specification with </a:t>
            </a:r>
            <a:r>
              <a:rPr lang="en-US" dirty="0" smtClean="0"/>
              <a:t>the researcher.</a:t>
            </a:r>
            <a:endParaRPr lang="en-US" dirty="0" smtClean="0"/>
          </a:p>
          <a:p>
            <a:r>
              <a:rPr lang="en-US" dirty="0" smtClean="0"/>
              <a:t>Week 4-6: </a:t>
            </a:r>
            <a:r>
              <a:rPr lang="en-US" dirty="0" smtClean="0"/>
              <a:t>Building the program and </a:t>
            </a:r>
            <a:r>
              <a:rPr lang="en-US" dirty="0" smtClean="0"/>
              <a:t>producing the data that is required in the </a:t>
            </a:r>
            <a:r>
              <a:rPr lang="en-US" dirty="0" smtClean="0"/>
              <a:t>specification.</a:t>
            </a:r>
            <a:br>
              <a:rPr lang="en-US" dirty="0" smtClean="0"/>
            </a:br>
            <a:r>
              <a:rPr lang="en-US" dirty="0" smtClean="0"/>
              <a:t>middle presentation.</a:t>
            </a:r>
            <a:endParaRPr lang="en-US" dirty="0" smtClean="0"/>
          </a:p>
          <a:p>
            <a:r>
              <a:rPr lang="en-US" dirty="0" smtClean="0"/>
              <a:t>Week 7-8: </a:t>
            </a:r>
            <a:r>
              <a:rPr lang="en-US" dirty="0" smtClean="0"/>
              <a:t>Comparing and analyzing the output </a:t>
            </a:r>
            <a:r>
              <a:rPr lang="en-US" dirty="0" smtClean="0"/>
              <a:t>data with expected output data, mastering the analyzation for better results.</a:t>
            </a:r>
            <a:br>
              <a:rPr lang="en-US" dirty="0" smtClean="0"/>
            </a:br>
            <a:r>
              <a:rPr lang="en-US" dirty="0" smtClean="0"/>
              <a:t>Adding </a:t>
            </a:r>
            <a:r>
              <a:rPr lang="en-US" dirty="0" smtClean="0"/>
              <a:t>new specifications if requested.</a:t>
            </a:r>
            <a:endParaRPr lang="en-US" dirty="0" smtClean="0"/>
          </a:p>
          <a:p>
            <a:r>
              <a:rPr lang="en-US" dirty="0" smtClean="0"/>
              <a:t>Week 9-12</a:t>
            </a:r>
            <a:r>
              <a:rPr lang="en-US" dirty="0" smtClean="0"/>
              <a:t>: GUI?</a:t>
            </a:r>
          </a:p>
          <a:p>
            <a:r>
              <a:rPr lang="en-US" dirty="0" smtClean="0"/>
              <a:t>Week </a:t>
            </a:r>
            <a:r>
              <a:rPr lang="en-US" dirty="0" smtClean="0"/>
              <a:t>13-end</a:t>
            </a:r>
            <a:r>
              <a:rPr lang="en-US" dirty="0" smtClean="0"/>
              <a:t>: Finishing all loose ends.</a:t>
            </a:r>
            <a:br>
              <a:rPr lang="en-US" dirty="0" smtClean="0"/>
            </a:br>
            <a:r>
              <a:rPr lang="en-US" dirty="0" smtClean="0"/>
              <a:t>end </a:t>
            </a:r>
            <a:r>
              <a:rPr lang="en-US" dirty="0" smtClean="0"/>
              <a:t>presentation.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422438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 setup and </a:t>
            </a:r>
            <a:r>
              <a:rPr lang="en-US" dirty="0"/>
              <a:t>i</a:t>
            </a:r>
            <a:r>
              <a:rPr lang="en-US" dirty="0" smtClean="0"/>
              <a:t>nstallations.</a:t>
            </a:r>
          </a:p>
          <a:p>
            <a:r>
              <a:rPr lang="en-US" dirty="0" smtClean="0"/>
              <a:t>Python </a:t>
            </a:r>
            <a:r>
              <a:rPr lang="en-US" dirty="0"/>
              <a:t>script that breaks .bag file to </a:t>
            </a:r>
            <a:r>
              <a:rPr lang="en-US" dirty="0" smtClean="0"/>
              <a:t>depth/color frames, </a:t>
            </a:r>
            <a:r>
              <a:rPr lang="en-US" dirty="0"/>
              <a:t>aligning them to one frame(to color) then </a:t>
            </a:r>
            <a:r>
              <a:rPr lang="en-US" dirty="0" smtClean="0"/>
              <a:t>saving</a:t>
            </a:r>
            <a:r>
              <a:rPr lang="he-IL" dirty="0" smtClean="0"/>
              <a:t> </a:t>
            </a:r>
            <a:r>
              <a:rPr lang="en-US" dirty="0" smtClean="0"/>
              <a:t>it as </a:t>
            </a:r>
            <a:r>
              <a:rPr lang="en-US" dirty="0" err="1" smtClean="0"/>
              <a:t>png</a:t>
            </a:r>
            <a:r>
              <a:rPr lang="en-US" dirty="0" smtClean="0"/>
              <a:t>, </a:t>
            </a:r>
            <a:r>
              <a:rPr lang="en-US" dirty="0"/>
              <a:t>and saving csv for </a:t>
            </a:r>
            <a:r>
              <a:rPr lang="en-US" dirty="0" smtClean="0"/>
              <a:t>each aligned </a:t>
            </a:r>
            <a:r>
              <a:rPr lang="en-US" dirty="0"/>
              <a:t>frame</a:t>
            </a:r>
            <a:r>
              <a:rPr lang="he-IL" dirty="0" smtClean="0"/>
              <a:t>.</a:t>
            </a:r>
            <a:endParaRPr lang="en-US" dirty="0"/>
          </a:p>
          <a:p>
            <a:r>
              <a:rPr lang="en-US" dirty="0" smtClean="0"/>
              <a:t>Pose estimations algorithms: </a:t>
            </a:r>
            <a:r>
              <a:rPr lang="en-US" dirty="0" err="1" smtClean="0"/>
              <a:t>Cubemos</a:t>
            </a:r>
            <a:r>
              <a:rPr lang="en-US" dirty="0" smtClean="0"/>
              <a:t>, </a:t>
            </a:r>
            <a:r>
              <a:rPr lang="en-US" dirty="0" err="1" smtClean="0"/>
              <a:t>OpenPose</a:t>
            </a:r>
            <a:r>
              <a:rPr lang="en-US" dirty="0" smtClean="0"/>
              <a:t>, </a:t>
            </a:r>
            <a:r>
              <a:rPr lang="en-US" dirty="0" err="1" smtClean="0"/>
              <a:t>AlphaPose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94220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392" y="2135876"/>
            <a:ext cx="8596668" cy="3880773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https://www.cubemos.com/skeleton-tracking-sdk</a:t>
            </a:r>
            <a:endParaRPr lang="en-US" dirty="0"/>
          </a:p>
          <a:p>
            <a:r>
              <a:rPr lang="en-US" dirty="0" smtClean="0"/>
              <a:t>Burpee video, 2d analyzation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1200" dirty="0" smtClean="0"/>
              <a:t>			Left leg knee angle.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394" y="4208919"/>
            <a:ext cx="1308842" cy="149458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031" y="4208920"/>
            <a:ext cx="1336557" cy="149458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354" y="4260351"/>
            <a:ext cx="1168871" cy="1459547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1132567" y="4260351"/>
            <a:ext cx="3193638" cy="1443154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Cubemos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7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github.com/CMU-Perceptual-Computing-Lab/openpose</a:t>
            </a:r>
            <a:endParaRPr lang="en-US" dirty="0"/>
          </a:p>
          <a:p>
            <a:r>
              <a:rPr lang="en-US" dirty="0" smtClean="0"/>
              <a:t>Unfortunately, due </a:t>
            </a:r>
            <a:r>
              <a:rPr lang="en-US" dirty="0"/>
              <a:t>to poor accuracy, as you can see, we </a:t>
            </a:r>
            <a:r>
              <a:rPr lang="en-US" dirty="0" smtClean="0"/>
              <a:t>decided to switch to a more accurate algorithm.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56021" y="4122996"/>
            <a:ext cx="2529015" cy="1647652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99215" y="3945930"/>
            <a:ext cx="2529016" cy="2001783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OpenPose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AlphaPose</a:t>
            </a:r>
            <a:r>
              <a:rPr lang="en-US" dirty="0"/>
              <a:t> yielded more accurate result for body skeleton key-points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98984" y="3948224"/>
            <a:ext cx="2791024" cy="163632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63449" y="3782432"/>
            <a:ext cx="2873404" cy="2050292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0658" y="3705234"/>
            <a:ext cx="2791026" cy="2084147"/>
          </a:xfrm>
          <a:prstGeom prst="rect">
            <a:avLst/>
          </a:prstGeom>
        </p:spPr>
      </p:pic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en-US" dirty="0" err="1" smtClean="0"/>
              <a:t>AlphaPose</a:t>
            </a:r>
            <a:r>
              <a:rPr lang="en-US" dirty="0" smtClean="0"/>
              <a:t>(</a:t>
            </a:r>
            <a:r>
              <a:rPr lang="en-US" dirty="0" err="1" smtClean="0"/>
              <a:t>FastPose</a:t>
            </a:r>
            <a:r>
              <a:rPr lang="en-US" dirty="0" smtClean="0"/>
              <a:t> model)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80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discussing the specifications with </a:t>
            </a:r>
            <a:r>
              <a:rPr lang="en-US" dirty="0" err="1"/>
              <a:t>Mayaan</a:t>
            </a:r>
            <a:r>
              <a:rPr lang="en-US" dirty="0"/>
              <a:t>, we were still missing some key body points. We needed model with different skeleton key points. So we switched the “</a:t>
            </a:r>
            <a:r>
              <a:rPr lang="en-US" dirty="0" err="1"/>
              <a:t>FastPose</a:t>
            </a:r>
            <a:r>
              <a:rPr lang="en-US" dirty="0"/>
              <a:t>” model to “</a:t>
            </a:r>
            <a:r>
              <a:rPr lang="en-US" dirty="0" err="1"/>
              <a:t>Halpe</a:t>
            </a:r>
            <a:r>
              <a:rPr lang="en-US" dirty="0"/>
              <a:t>” model: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64152" y="4146043"/>
            <a:ext cx="2791747" cy="147063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57780" y="4012120"/>
            <a:ext cx="2803159" cy="172706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69220" y="3893792"/>
            <a:ext cx="2794922" cy="1978306"/>
          </a:xfrm>
          <a:prstGeom prst="rect">
            <a:avLst/>
          </a:prstGeom>
        </p:spPr>
      </p:pic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en-US" dirty="0" err="1" smtClean="0"/>
              <a:t>AlphaPose</a:t>
            </a:r>
            <a:r>
              <a:rPr lang="en-US" dirty="0" smtClean="0"/>
              <a:t>(</a:t>
            </a:r>
            <a:r>
              <a:rPr lang="en-US" dirty="0" err="1" smtClean="0"/>
              <a:t>Halpe</a:t>
            </a:r>
            <a:r>
              <a:rPr lang="en-US" dirty="0" smtClean="0"/>
              <a:t> model)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81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264</TotalTime>
  <Words>318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Gisha</vt:lpstr>
      <vt:lpstr>Trebuchet MS</vt:lpstr>
      <vt:lpstr>Wingdings 3</vt:lpstr>
      <vt:lpstr>Facet</vt:lpstr>
      <vt:lpstr>Age estimation</vt:lpstr>
      <vt:lpstr>About</vt:lpstr>
      <vt:lpstr>Environment &amp; tools</vt:lpstr>
      <vt:lpstr>Schedule</vt:lpstr>
      <vt:lpstr>progress</vt:lpstr>
      <vt:lpstr>Cubemos</vt:lpstr>
      <vt:lpstr>OpenPose</vt:lpstr>
      <vt:lpstr>AlphaPose(FastPose model)</vt:lpstr>
      <vt:lpstr>AlphaPose(Halpe model)</vt:lpstr>
      <vt:lpstr>Analyzing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estimation</dc:title>
  <dc:creator>noy boutboul</dc:creator>
  <cp:lastModifiedBy>noy boutboul</cp:lastModifiedBy>
  <cp:revision>14</cp:revision>
  <dcterms:created xsi:type="dcterms:W3CDTF">2020-10-26T13:01:49Z</dcterms:created>
  <dcterms:modified xsi:type="dcterms:W3CDTF">2020-10-26T17:30:47Z</dcterms:modified>
</cp:coreProperties>
</file>