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CC61D-4BE1-449D-90A9-B69C54C6A8AD}"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BC1DEE7B-CEE8-447E-833E-29EFB8796678}">
      <dgm:prSet/>
      <dgm:spPr/>
      <dgm:t>
        <a:bodyPr/>
        <a:lstStyle/>
        <a:p>
          <a:r>
            <a:rPr lang="en-US" dirty="0"/>
            <a:t>Examine whether an increase in the volume of production in aquaculture is accompanied by a decrease in the volume of the fishing fleet and fishing quantity (tones)?</a:t>
          </a:r>
        </a:p>
      </dgm:t>
    </dgm:pt>
    <dgm:pt modelId="{3637BAE3-5C35-434C-8A79-822392C36B71}" type="parTrans" cxnId="{AAC53D11-86CC-4194-A9F7-07D8033223E0}">
      <dgm:prSet/>
      <dgm:spPr/>
      <dgm:t>
        <a:bodyPr/>
        <a:lstStyle/>
        <a:p>
          <a:endParaRPr lang="en-US"/>
        </a:p>
      </dgm:t>
    </dgm:pt>
    <dgm:pt modelId="{306283BD-501D-40B9-A1D3-7A9CFDB0AA35}" type="sibTrans" cxnId="{AAC53D11-86CC-4194-A9F7-07D8033223E0}">
      <dgm:prSet/>
      <dgm:spPr/>
      <dgm:t>
        <a:bodyPr/>
        <a:lstStyle/>
        <a:p>
          <a:endParaRPr lang="en-US"/>
        </a:p>
      </dgm:t>
    </dgm:pt>
    <dgm:pt modelId="{1A07E940-C151-4B7E-B4FE-5F6A1E9E3F8F}">
      <dgm:prSet/>
      <dgm:spPr/>
      <dgm:t>
        <a:bodyPr/>
        <a:lstStyle/>
        <a:p>
          <a:r>
            <a:rPr lang="en-US"/>
            <a:t>Is this change likely to increase or decrease the number of employed in this agriculture industry</a:t>
          </a:r>
        </a:p>
      </dgm:t>
    </dgm:pt>
    <dgm:pt modelId="{EA3EFCA4-58DD-42C1-8AD2-7A7D67C1FD1D}" type="parTrans" cxnId="{7A7C025B-3772-4D2F-8D0A-BEC4B7E974A9}">
      <dgm:prSet/>
      <dgm:spPr/>
      <dgm:t>
        <a:bodyPr/>
        <a:lstStyle/>
        <a:p>
          <a:endParaRPr lang="en-US"/>
        </a:p>
      </dgm:t>
    </dgm:pt>
    <dgm:pt modelId="{AB59AE6E-F030-411F-A8E4-70ABDF7FA092}" type="sibTrans" cxnId="{7A7C025B-3772-4D2F-8D0A-BEC4B7E974A9}">
      <dgm:prSet/>
      <dgm:spPr/>
      <dgm:t>
        <a:bodyPr/>
        <a:lstStyle/>
        <a:p>
          <a:endParaRPr lang="en-US"/>
        </a:p>
      </dgm:t>
    </dgm:pt>
    <dgm:pt modelId="{E9EEF4B4-3AFC-4261-89B8-77826E7D0FAD}" type="pres">
      <dgm:prSet presAssocID="{EA5CC61D-4BE1-449D-90A9-B69C54C6A8AD}" presName="root" presStyleCnt="0">
        <dgm:presLayoutVars>
          <dgm:dir/>
          <dgm:resizeHandles val="exact"/>
        </dgm:presLayoutVars>
      </dgm:prSet>
      <dgm:spPr/>
    </dgm:pt>
    <dgm:pt modelId="{D220F0CE-76D4-4772-AE58-B2E524BADBF5}" type="pres">
      <dgm:prSet presAssocID="{BC1DEE7B-CEE8-447E-833E-29EFB8796678}" presName="compNode" presStyleCnt="0"/>
      <dgm:spPr/>
    </dgm:pt>
    <dgm:pt modelId="{89E702CE-32D8-4E70-B574-2E96B025472C}" type="pres">
      <dgm:prSet presAssocID="{BC1DEE7B-CEE8-447E-833E-29EFB8796678}" presName="bgRect" presStyleLbl="bgShp" presStyleIdx="0" presStyleCnt="2"/>
      <dgm:spPr>
        <a:solidFill>
          <a:schemeClr val="bg2">
            <a:lumMod val="75000"/>
          </a:schemeClr>
        </a:solidFill>
      </dgm:spPr>
    </dgm:pt>
    <dgm:pt modelId="{38F94C7B-2391-423A-ACED-841B22371CE8}" type="pres">
      <dgm:prSet presAssocID="{BC1DEE7B-CEE8-447E-833E-29EFB87966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ing"/>
        </a:ext>
      </dgm:extLst>
    </dgm:pt>
    <dgm:pt modelId="{12E60F9D-D736-4B68-9756-9FDB8E797D41}" type="pres">
      <dgm:prSet presAssocID="{BC1DEE7B-CEE8-447E-833E-29EFB8796678}" presName="spaceRect" presStyleCnt="0"/>
      <dgm:spPr/>
    </dgm:pt>
    <dgm:pt modelId="{1E7FAA1D-9514-4BB6-94BD-3AA18C8459E3}" type="pres">
      <dgm:prSet presAssocID="{BC1DEE7B-CEE8-447E-833E-29EFB8796678}" presName="parTx" presStyleLbl="revTx" presStyleIdx="0" presStyleCnt="2">
        <dgm:presLayoutVars>
          <dgm:chMax val="0"/>
          <dgm:chPref val="0"/>
        </dgm:presLayoutVars>
      </dgm:prSet>
      <dgm:spPr/>
    </dgm:pt>
    <dgm:pt modelId="{4D713F6A-789B-45F7-A921-AC7F15693BFA}" type="pres">
      <dgm:prSet presAssocID="{306283BD-501D-40B9-A1D3-7A9CFDB0AA35}" presName="sibTrans" presStyleCnt="0"/>
      <dgm:spPr/>
    </dgm:pt>
    <dgm:pt modelId="{63E41117-4C93-427F-8D54-F18E5CC776C2}" type="pres">
      <dgm:prSet presAssocID="{1A07E940-C151-4B7E-B4FE-5F6A1E9E3F8F}" presName="compNode" presStyleCnt="0"/>
      <dgm:spPr/>
    </dgm:pt>
    <dgm:pt modelId="{BC151200-E7F8-4EF9-A1D8-E84FE3786843}" type="pres">
      <dgm:prSet presAssocID="{1A07E940-C151-4B7E-B4FE-5F6A1E9E3F8F}" presName="bgRect" presStyleLbl="bgShp" presStyleIdx="1" presStyleCnt="2"/>
      <dgm:spPr>
        <a:solidFill>
          <a:schemeClr val="bg2">
            <a:lumMod val="75000"/>
          </a:schemeClr>
        </a:solidFill>
      </dgm:spPr>
    </dgm:pt>
    <dgm:pt modelId="{0750F6A7-2166-46B3-9563-5BD3F9ED292E}" type="pres">
      <dgm:prSet presAssocID="{1A07E940-C151-4B7E-B4FE-5F6A1E9E3F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9E85DA2-9E83-4B53-AF2F-E0A54C60D096}" type="pres">
      <dgm:prSet presAssocID="{1A07E940-C151-4B7E-B4FE-5F6A1E9E3F8F}" presName="spaceRect" presStyleCnt="0"/>
      <dgm:spPr/>
    </dgm:pt>
    <dgm:pt modelId="{B21A1E75-81EB-4019-88C9-6F1570FDA2DC}" type="pres">
      <dgm:prSet presAssocID="{1A07E940-C151-4B7E-B4FE-5F6A1E9E3F8F}" presName="parTx" presStyleLbl="revTx" presStyleIdx="1" presStyleCnt="2">
        <dgm:presLayoutVars>
          <dgm:chMax val="0"/>
          <dgm:chPref val="0"/>
        </dgm:presLayoutVars>
      </dgm:prSet>
      <dgm:spPr/>
    </dgm:pt>
  </dgm:ptLst>
  <dgm:cxnLst>
    <dgm:cxn modelId="{3D238009-C45A-4F53-BF1B-FF3AA58CA3C0}" type="presOf" srcId="{BC1DEE7B-CEE8-447E-833E-29EFB8796678}" destId="{1E7FAA1D-9514-4BB6-94BD-3AA18C8459E3}" srcOrd="0" destOrd="0" presId="urn:microsoft.com/office/officeart/2018/2/layout/IconVerticalSolidList"/>
    <dgm:cxn modelId="{AAC53D11-86CC-4194-A9F7-07D8033223E0}" srcId="{EA5CC61D-4BE1-449D-90A9-B69C54C6A8AD}" destId="{BC1DEE7B-CEE8-447E-833E-29EFB8796678}" srcOrd="0" destOrd="0" parTransId="{3637BAE3-5C35-434C-8A79-822392C36B71}" sibTransId="{306283BD-501D-40B9-A1D3-7A9CFDB0AA35}"/>
    <dgm:cxn modelId="{B88BE438-CC2F-4632-BBF8-BB616EB34E92}" type="presOf" srcId="{1A07E940-C151-4B7E-B4FE-5F6A1E9E3F8F}" destId="{B21A1E75-81EB-4019-88C9-6F1570FDA2DC}" srcOrd="0" destOrd="0" presId="urn:microsoft.com/office/officeart/2018/2/layout/IconVerticalSolidList"/>
    <dgm:cxn modelId="{7A7C025B-3772-4D2F-8D0A-BEC4B7E974A9}" srcId="{EA5CC61D-4BE1-449D-90A9-B69C54C6A8AD}" destId="{1A07E940-C151-4B7E-B4FE-5F6A1E9E3F8F}" srcOrd="1" destOrd="0" parTransId="{EA3EFCA4-58DD-42C1-8AD2-7A7D67C1FD1D}" sibTransId="{AB59AE6E-F030-411F-A8E4-70ABDF7FA092}"/>
    <dgm:cxn modelId="{B96597F9-5A56-4DAA-8EE6-BCB3FDDE77D8}" type="presOf" srcId="{EA5CC61D-4BE1-449D-90A9-B69C54C6A8AD}" destId="{E9EEF4B4-3AFC-4261-89B8-77826E7D0FAD}" srcOrd="0" destOrd="0" presId="urn:microsoft.com/office/officeart/2018/2/layout/IconVerticalSolidList"/>
    <dgm:cxn modelId="{16E2842C-929C-4911-B5DC-64BCB16CDD7B}" type="presParOf" srcId="{E9EEF4B4-3AFC-4261-89B8-77826E7D0FAD}" destId="{D220F0CE-76D4-4772-AE58-B2E524BADBF5}" srcOrd="0" destOrd="0" presId="urn:microsoft.com/office/officeart/2018/2/layout/IconVerticalSolidList"/>
    <dgm:cxn modelId="{E9C85866-5D99-4807-9ACB-4970D2D67568}" type="presParOf" srcId="{D220F0CE-76D4-4772-AE58-B2E524BADBF5}" destId="{89E702CE-32D8-4E70-B574-2E96B025472C}" srcOrd="0" destOrd="0" presId="urn:microsoft.com/office/officeart/2018/2/layout/IconVerticalSolidList"/>
    <dgm:cxn modelId="{DAFC76AE-2AA2-4503-A02F-218A4E75C3AB}" type="presParOf" srcId="{D220F0CE-76D4-4772-AE58-B2E524BADBF5}" destId="{38F94C7B-2391-423A-ACED-841B22371CE8}" srcOrd="1" destOrd="0" presId="urn:microsoft.com/office/officeart/2018/2/layout/IconVerticalSolidList"/>
    <dgm:cxn modelId="{FBD8D0FD-2921-485E-8B55-58F714476717}" type="presParOf" srcId="{D220F0CE-76D4-4772-AE58-B2E524BADBF5}" destId="{12E60F9D-D736-4B68-9756-9FDB8E797D41}" srcOrd="2" destOrd="0" presId="urn:microsoft.com/office/officeart/2018/2/layout/IconVerticalSolidList"/>
    <dgm:cxn modelId="{961347F8-30D6-4341-88DD-EE04D164BAB7}" type="presParOf" srcId="{D220F0CE-76D4-4772-AE58-B2E524BADBF5}" destId="{1E7FAA1D-9514-4BB6-94BD-3AA18C8459E3}" srcOrd="3" destOrd="0" presId="urn:microsoft.com/office/officeart/2018/2/layout/IconVerticalSolidList"/>
    <dgm:cxn modelId="{6384D24A-31CB-41B5-908A-F639A71F44C7}" type="presParOf" srcId="{E9EEF4B4-3AFC-4261-89B8-77826E7D0FAD}" destId="{4D713F6A-789B-45F7-A921-AC7F15693BFA}" srcOrd="1" destOrd="0" presId="urn:microsoft.com/office/officeart/2018/2/layout/IconVerticalSolidList"/>
    <dgm:cxn modelId="{A96AA7A9-AD16-48F0-9D59-7F92AD5A577A}" type="presParOf" srcId="{E9EEF4B4-3AFC-4261-89B8-77826E7D0FAD}" destId="{63E41117-4C93-427F-8D54-F18E5CC776C2}" srcOrd="2" destOrd="0" presId="urn:microsoft.com/office/officeart/2018/2/layout/IconVerticalSolidList"/>
    <dgm:cxn modelId="{A36502D3-AC72-4AD6-8093-0657790DC527}" type="presParOf" srcId="{63E41117-4C93-427F-8D54-F18E5CC776C2}" destId="{BC151200-E7F8-4EF9-A1D8-E84FE3786843}" srcOrd="0" destOrd="0" presId="urn:microsoft.com/office/officeart/2018/2/layout/IconVerticalSolidList"/>
    <dgm:cxn modelId="{0028A193-B13F-481D-A576-47434CF093A6}" type="presParOf" srcId="{63E41117-4C93-427F-8D54-F18E5CC776C2}" destId="{0750F6A7-2166-46B3-9563-5BD3F9ED292E}" srcOrd="1" destOrd="0" presId="urn:microsoft.com/office/officeart/2018/2/layout/IconVerticalSolidList"/>
    <dgm:cxn modelId="{D83034A5-3271-4BEC-AE29-C5B2604B1575}" type="presParOf" srcId="{63E41117-4C93-427F-8D54-F18E5CC776C2}" destId="{A9E85DA2-9E83-4B53-AF2F-E0A54C60D096}" srcOrd="2" destOrd="0" presId="urn:microsoft.com/office/officeart/2018/2/layout/IconVerticalSolidList"/>
    <dgm:cxn modelId="{8463364D-AE64-4205-8619-E92AC95030B2}" type="presParOf" srcId="{63E41117-4C93-427F-8D54-F18E5CC776C2}" destId="{B21A1E75-81EB-4019-88C9-6F1570FDA2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C7FC1-FE89-41DD-B2A7-BF71417CAF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72374D-5F7E-4177-AAD4-CC7BDCC3FCD6}">
      <dgm:prSet/>
      <dgm:spPr/>
      <dgm:t>
        <a:bodyPr/>
        <a:lstStyle/>
        <a:p>
          <a:r>
            <a:rPr lang="en-US"/>
            <a:t>Number of vessels</a:t>
          </a:r>
        </a:p>
      </dgm:t>
    </dgm:pt>
    <dgm:pt modelId="{9A819DB0-1A59-4894-BAD5-CEF63CC02ECE}" type="parTrans" cxnId="{8AB33583-0AEB-4148-9C5C-52BEC99778C4}">
      <dgm:prSet/>
      <dgm:spPr/>
      <dgm:t>
        <a:bodyPr/>
        <a:lstStyle/>
        <a:p>
          <a:endParaRPr lang="en-US"/>
        </a:p>
      </dgm:t>
    </dgm:pt>
    <dgm:pt modelId="{5B9F94CF-956F-4DE7-AD6B-2C83444B07F0}" type="sibTrans" cxnId="{8AB33583-0AEB-4148-9C5C-52BEC99778C4}">
      <dgm:prSet/>
      <dgm:spPr/>
      <dgm:t>
        <a:bodyPr/>
        <a:lstStyle/>
        <a:p>
          <a:endParaRPr lang="en-US"/>
        </a:p>
      </dgm:t>
    </dgm:pt>
    <dgm:pt modelId="{7AD3F06F-20C2-46C4-B7D5-FD8DA22CAB91}">
      <dgm:prSet/>
      <dgm:spPr/>
      <dgm:t>
        <a:bodyPr/>
        <a:lstStyle/>
        <a:p>
          <a:r>
            <a:rPr lang="en-US"/>
            <a:t>Number of employees</a:t>
          </a:r>
        </a:p>
      </dgm:t>
    </dgm:pt>
    <dgm:pt modelId="{E13110A5-147C-44E5-9E09-2E7A538DC96F}" type="parTrans" cxnId="{9E884790-9125-427A-9B31-933A516D1015}">
      <dgm:prSet/>
      <dgm:spPr/>
      <dgm:t>
        <a:bodyPr/>
        <a:lstStyle/>
        <a:p>
          <a:endParaRPr lang="en-US"/>
        </a:p>
      </dgm:t>
    </dgm:pt>
    <dgm:pt modelId="{4583802E-4D0C-46C2-99F5-A5FD75FABE4F}" type="sibTrans" cxnId="{9E884790-9125-427A-9B31-933A516D1015}">
      <dgm:prSet/>
      <dgm:spPr/>
      <dgm:t>
        <a:bodyPr/>
        <a:lstStyle/>
        <a:p>
          <a:endParaRPr lang="en-US"/>
        </a:p>
      </dgm:t>
    </dgm:pt>
    <dgm:pt modelId="{4B9967B0-CF03-4367-929A-D2F82C1D3089}">
      <dgm:prSet/>
      <dgm:spPr/>
      <dgm:t>
        <a:bodyPr/>
        <a:lstStyle/>
        <a:p>
          <a:r>
            <a:rPr lang="en-US"/>
            <a:t>The number of fish from fishing</a:t>
          </a:r>
        </a:p>
      </dgm:t>
    </dgm:pt>
    <dgm:pt modelId="{117466E8-7D42-4C80-9ACB-98176038D4EF}" type="parTrans" cxnId="{3AE7D17C-5410-4A50-AA16-1A83010AB6AD}">
      <dgm:prSet/>
      <dgm:spPr/>
      <dgm:t>
        <a:bodyPr/>
        <a:lstStyle/>
        <a:p>
          <a:endParaRPr lang="en-US"/>
        </a:p>
      </dgm:t>
    </dgm:pt>
    <dgm:pt modelId="{0F5181D5-C73C-47FF-9055-7CB1A6483EA8}" type="sibTrans" cxnId="{3AE7D17C-5410-4A50-AA16-1A83010AB6AD}">
      <dgm:prSet/>
      <dgm:spPr/>
      <dgm:t>
        <a:bodyPr/>
        <a:lstStyle/>
        <a:p>
          <a:endParaRPr lang="en-US"/>
        </a:p>
      </dgm:t>
    </dgm:pt>
    <dgm:pt modelId="{EFF382AA-8BE4-4174-888A-D8F2CE57113F}" type="pres">
      <dgm:prSet presAssocID="{8D7C7FC1-FE89-41DD-B2A7-BF71417CAFFF}" presName="root" presStyleCnt="0">
        <dgm:presLayoutVars>
          <dgm:dir/>
          <dgm:resizeHandles val="exact"/>
        </dgm:presLayoutVars>
      </dgm:prSet>
      <dgm:spPr/>
    </dgm:pt>
    <dgm:pt modelId="{F590CA31-3840-4D75-8EAF-4B72F38C8236}" type="pres">
      <dgm:prSet presAssocID="{3172374D-5F7E-4177-AAD4-CC7BDCC3FCD6}" presName="compNode" presStyleCnt="0"/>
      <dgm:spPr/>
    </dgm:pt>
    <dgm:pt modelId="{2D68A169-DEFC-4C94-8327-8AA8CB0CE1F5}" type="pres">
      <dgm:prSet presAssocID="{3172374D-5F7E-4177-AAD4-CC7BDCC3FCD6}" presName="bgRect" presStyleLbl="bgShp" presStyleIdx="0" presStyleCnt="3"/>
      <dgm:spPr/>
    </dgm:pt>
    <dgm:pt modelId="{4AEA3C72-67DF-4799-AA2A-E393FBEFC56F}" type="pres">
      <dgm:prSet presAssocID="{3172374D-5F7E-4177-AAD4-CC7BDCC3FC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chor"/>
        </a:ext>
      </dgm:extLst>
    </dgm:pt>
    <dgm:pt modelId="{62E4DB9A-33C3-45B2-BE34-7E66040CD3CF}" type="pres">
      <dgm:prSet presAssocID="{3172374D-5F7E-4177-AAD4-CC7BDCC3FCD6}" presName="spaceRect" presStyleCnt="0"/>
      <dgm:spPr/>
    </dgm:pt>
    <dgm:pt modelId="{0242D57F-D543-450E-BCEF-8202B03942EA}" type="pres">
      <dgm:prSet presAssocID="{3172374D-5F7E-4177-AAD4-CC7BDCC3FCD6}" presName="parTx" presStyleLbl="revTx" presStyleIdx="0" presStyleCnt="3">
        <dgm:presLayoutVars>
          <dgm:chMax val="0"/>
          <dgm:chPref val="0"/>
        </dgm:presLayoutVars>
      </dgm:prSet>
      <dgm:spPr/>
    </dgm:pt>
    <dgm:pt modelId="{A4BBBBF1-1052-460D-A115-D51BA19D7668}" type="pres">
      <dgm:prSet presAssocID="{5B9F94CF-956F-4DE7-AD6B-2C83444B07F0}" presName="sibTrans" presStyleCnt="0"/>
      <dgm:spPr/>
    </dgm:pt>
    <dgm:pt modelId="{4EBFA884-7667-427B-8852-B8F09FFD56C4}" type="pres">
      <dgm:prSet presAssocID="{7AD3F06F-20C2-46C4-B7D5-FD8DA22CAB91}" presName="compNode" presStyleCnt="0"/>
      <dgm:spPr/>
    </dgm:pt>
    <dgm:pt modelId="{628A2D2A-AD8A-4B77-B214-429E9ECD65D1}" type="pres">
      <dgm:prSet presAssocID="{7AD3F06F-20C2-46C4-B7D5-FD8DA22CAB91}" presName="bgRect" presStyleLbl="bgShp" presStyleIdx="1" presStyleCnt="3"/>
      <dgm:spPr/>
    </dgm:pt>
    <dgm:pt modelId="{F3B07886-83C3-4658-8185-06F5821507F2}" type="pres">
      <dgm:prSet presAssocID="{7AD3F06F-20C2-46C4-B7D5-FD8DA22CAB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D207A469-1E42-4D56-A137-BE4663340CB5}" type="pres">
      <dgm:prSet presAssocID="{7AD3F06F-20C2-46C4-B7D5-FD8DA22CAB91}" presName="spaceRect" presStyleCnt="0"/>
      <dgm:spPr/>
    </dgm:pt>
    <dgm:pt modelId="{6619B210-2778-4059-BB21-E90EC69CED0E}" type="pres">
      <dgm:prSet presAssocID="{7AD3F06F-20C2-46C4-B7D5-FD8DA22CAB91}" presName="parTx" presStyleLbl="revTx" presStyleIdx="1" presStyleCnt="3">
        <dgm:presLayoutVars>
          <dgm:chMax val="0"/>
          <dgm:chPref val="0"/>
        </dgm:presLayoutVars>
      </dgm:prSet>
      <dgm:spPr/>
    </dgm:pt>
    <dgm:pt modelId="{A5B77CE2-5B57-40F0-BBB8-644E641E8424}" type="pres">
      <dgm:prSet presAssocID="{4583802E-4D0C-46C2-99F5-A5FD75FABE4F}" presName="sibTrans" presStyleCnt="0"/>
      <dgm:spPr/>
    </dgm:pt>
    <dgm:pt modelId="{14927143-B194-49DC-A758-F2CC42183EE0}" type="pres">
      <dgm:prSet presAssocID="{4B9967B0-CF03-4367-929A-D2F82C1D3089}" presName="compNode" presStyleCnt="0"/>
      <dgm:spPr/>
    </dgm:pt>
    <dgm:pt modelId="{37BFC9D5-B596-4F90-AD57-8C4B86C2EA3E}" type="pres">
      <dgm:prSet presAssocID="{4B9967B0-CF03-4367-929A-D2F82C1D3089}" presName="bgRect" presStyleLbl="bgShp" presStyleIdx="2" presStyleCnt="3"/>
      <dgm:spPr/>
    </dgm:pt>
    <dgm:pt modelId="{86471304-F44C-479C-A44C-D6C07B824FAB}" type="pres">
      <dgm:prSet presAssocID="{4B9967B0-CF03-4367-929A-D2F82C1D30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sh"/>
        </a:ext>
      </dgm:extLst>
    </dgm:pt>
    <dgm:pt modelId="{117737D4-E2C8-498B-8A59-B7CC9B5C40AA}" type="pres">
      <dgm:prSet presAssocID="{4B9967B0-CF03-4367-929A-D2F82C1D3089}" presName="spaceRect" presStyleCnt="0"/>
      <dgm:spPr/>
    </dgm:pt>
    <dgm:pt modelId="{A2D1BA0E-59DC-4EED-822C-ABB799A3F7DD}" type="pres">
      <dgm:prSet presAssocID="{4B9967B0-CF03-4367-929A-D2F82C1D3089}" presName="parTx" presStyleLbl="revTx" presStyleIdx="2" presStyleCnt="3">
        <dgm:presLayoutVars>
          <dgm:chMax val="0"/>
          <dgm:chPref val="0"/>
        </dgm:presLayoutVars>
      </dgm:prSet>
      <dgm:spPr/>
    </dgm:pt>
  </dgm:ptLst>
  <dgm:cxnLst>
    <dgm:cxn modelId="{2E32A632-D072-40B8-AF1B-D221EC0FC36D}" type="presOf" srcId="{8D7C7FC1-FE89-41DD-B2A7-BF71417CAFFF}" destId="{EFF382AA-8BE4-4174-888A-D8F2CE57113F}" srcOrd="0" destOrd="0" presId="urn:microsoft.com/office/officeart/2018/2/layout/IconVerticalSolidList"/>
    <dgm:cxn modelId="{8AF8174F-3643-478E-8E23-DA26E5FFA547}" type="presOf" srcId="{3172374D-5F7E-4177-AAD4-CC7BDCC3FCD6}" destId="{0242D57F-D543-450E-BCEF-8202B03942EA}" srcOrd="0" destOrd="0" presId="urn:microsoft.com/office/officeart/2018/2/layout/IconVerticalSolidList"/>
    <dgm:cxn modelId="{3AE7D17C-5410-4A50-AA16-1A83010AB6AD}" srcId="{8D7C7FC1-FE89-41DD-B2A7-BF71417CAFFF}" destId="{4B9967B0-CF03-4367-929A-D2F82C1D3089}" srcOrd="2" destOrd="0" parTransId="{117466E8-7D42-4C80-9ACB-98176038D4EF}" sibTransId="{0F5181D5-C73C-47FF-9055-7CB1A6483EA8}"/>
    <dgm:cxn modelId="{8AB33583-0AEB-4148-9C5C-52BEC99778C4}" srcId="{8D7C7FC1-FE89-41DD-B2A7-BF71417CAFFF}" destId="{3172374D-5F7E-4177-AAD4-CC7BDCC3FCD6}" srcOrd="0" destOrd="0" parTransId="{9A819DB0-1A59-4894-BAD5-CEF63CC02ECE}" sibTransId="{5B9F94CF-956F-4DE7-AD6B-2C83444B07F0}"/>
    <dgm:cxn modelId="{2B462E84-99EC-4C07-BC3D-592F06C431D5}" type="presOf" srcId="{7AD3F06F-20C2-46C4-B7D5-FD8DA22CAB91}" destId="{6619B210-2778-4059-BB21-E90EC69CED0E}" srcOrd="0" destOrd="0" presId="urn:microsoft.com/office/officeart/2018/2/layout/IconVerticalSolidList"/>
    <dgm:cxn modelId="{E6601189-06F9-4255-BB52-BFD1F706FB4D}" type="presOf" srcId="{4B9967B0-CF03-4367-929A-D2F82C1D3089}" destId="{A2D1BA0E-59DC-4EED-822C-ABB799A3F7DD}" srcOrd="0" destOrd="0" presId="urn:microsoft.com/office/officeart/2018/2/layout/IconVerticalSolidList"/>
    <dgm:cxn modelId="{9E884790-9125-427A-9B31-933A516D1015}" srcId="{8D7C7FC1-FE89-41DD-B2A7-BF71417CAFFF}" destId="{7AD3F06F-20C2-46C4-B7D5-FD8DA22CAB91}" srcOrd="1" destOrd="0" parTransId="{E13110A5-147C-44E5-9E09-2E7A538DC96F}" sibTransId="{4583802E-4D0C-46C2-99F5-A5FD75FABE4F}"/>
    <dgm:cxn modelId="{7E204972-A691-4C06-8D11-8D750911FAD8}" type="presParOf" srcId="{EFF382AA-8BE4-4174-888A-D8F2CE57113F}" destId="{F590CA31-3840-4D75-8EAF-4B72F38C8236}" srcOrd="0" destOrd="0" presId="urn:microsoft.com/office/officeart/2018/2/layout/IconVerticalSolidList"/>
    <dgm:cxn modelId="{7F247F34-F5ED-4E3C-B771-17861590ACE5}" type="presParOf" srcId="{F590CA31-3840-4D75-8EAF-4B72F38C8236}" destId="{2D68A169-DEFC-4C94-8327-8AA8CB0CE1F5}" srcOrd="0" destOrd="0" presId="urn:microsoft.com/office/officeart/2018/2/layout/IconVerticalSolidList"/>
    <dgm:cxn modelId="{70815A5A-2531-478A-AD31-DE08CDD90B06}" type="presParOf" srcId="{F590CA31-3840-4D75-8EAF-4B72F38C8236}" destId="{4AEA3C72-67DF-4799-AA2A-E393FBEFC56F}" srcOrd="1" destOrd="0" presId="urn:microsoft.com/office/officeart/2018/2/layout/IconVerticalSolidList"/>
    <dgm:cxn modelId="{2688E3DC-F062-420D-A011-D0AA8E0B2579}" type="presParOf" srcId="{F590CA31-3840-4D75-8EAF-4B72F38C8236}" destId="{62E4DB9A-33C3-45B2-BE34-7E66040CD3CF}" srcOrd="2" destOrd="0" presId="urn:microsoft.com/office/officeart/2018/2/layout/IconVerticalSolidList"/>
    <dgm:cxn modelId="{7A0C3CC4-77A1-4049-8FFC-B3FAFFFB1AAF}" type="presParOf" srcId="{F590CA31-3840-4D75-8EAF-4B72F38C8236}" destId="{0242D57F-D543-450E-BCEF-8202B03942EA}" srcOrd="3" destOrd="0" presId="urn:microsoft.com/office/officeart/2018/2/layout/IconVerticalSolidList"/>
    <dgm:cxn modelId="{56A5638B-2939-42DE-B735-B001EE625EF8}" type="presParOf" srcId="{EFF382AA-8BE4-4174-888A-D8F2CE57113F}" destId="{A4BBBBF1-1052-460D-A115-D51BA19D7668}" srcOrd="1" destOrd="0" presId="urn:microsoft.com/office/officeart/2018/2/layout/IconVerticalSolidList"/>
    <dgm:cxn modelId="{524E2108-137D-4828-BE31-B77F36436343}" type="presParOf" srcId="{EFF382AA-8BE4-4174-888A-D8F2CE57113F}" destId="{4EBFA884-7667-427B-8852-B8F09FFD56C4}" srcOrd="2" destOrd="0" presId="urn:microsoft.com/office/officeart/2018/2/layout/IconVerticalSolidList"/>
    <dgm:cxn modelId="{8D9807CF-1C98-4AD2-9EE1-BBFC1B9764A8}" type="presParOf" srcId="{4EBFA884-7667-427B-8852-B8F09FFD56C4}" destId="{628A2D2A-AD8A-4B77-B214-429E9ECD65D1}" srcOrd="0" destOrd="0" presId="urn:microsoft.com/office/officeart/2018/2/layout/IconVerticalSolidList"/>
    <dgm:cxn modelId="{8DE7D3FB-2C7D-4AF7-A5B1-F1566637BD86}" type="presParOf" srcId="{4EBFA884-7667-427B-8852-B8F09FFD56C4}" destId="{F3B07886-83C3-4658-8185-06F5821507F2}" srcOrd="1" destOrd="0" presId="urn:microsoft.com/office/officeart/2018/2/layout/IconVerticalSolidList"/>
    <dgm:cxn modelId="{CD1CEB7A-222B-43D0-90A3-B7F61BD29B6F}" type="presParOf" srcId="{4EBFA884-7667-427B-8852-B8F09FFD56C4}" destId="{D207A469-1E42-4D56-A137-BE4663340CB5}" srcOrd="2" destOrd="0" presId="urn:microsoft.com/office/officeart/2018/2/layout/IconVerticalSolidList"/>
    <dgm:cxn modelId="{92C66C24-1DA6-4AA9-B235-0F266E961C6E}" type="presParOf" srcId="{4EBFA884-7667-427B-8852-B8F09FFD56C4}" destId="{6619B210-2778-4059-BB21-E90EC69CED0E}" srcOrd="3" destOrd="0" presId="urn:microsoft.com/office/officeart/2018/2/layout/IconVerticalSolidList"/>
    <dgm:cxn modelId="{09FD23D5-7D7F-4DC0-9B81-D97DEE2F1CE4}" type="presParOf" srcId="{EFF382AA-8BE4-4174-888A-D8F2CE57113F}" destId="{A5B77CE2-5B57-40F0-BBB8-644E641E8424}" srcOrd="3" destOrd="0" presId="urn:microsoft.com/office/officeart/2018/2/layout/IconVerticalSolidList"/>
    <dgm:cxn modelId="{88B97B8E-3E28-4D92-B846-1046B3C6F14D}" type="presParOf" srcId="{EFF382AA-8BE4-4174-888A-D8F2CE57113F}" destId="{14927143-B194-49DC-A758-F2CC42183EE0}" srcOrd="4" destOrd="0" presId="urn:microsoft.com/office/officeart/2018/2/layout/IconVerticalSolidList"/>
    <dgm:cxn modelId="{0EDDA3CA-7D2F-4AD3-9FB7-7FF977B218BD}" type="presParOf" srcId="{14927143-B194-49DC-A758-F2CC42183EE0}" destId="{37BFC9D5-B596-4F90-AD57-8C4B86C2EA3E}" srcOrd="0" destOrd="0" presId="urn:microsoft.com/office/officeart/2018/2/layout/IconVerticalSolidList"/>
    <dgm:cxn modelId="{F6F24040-CC08-419F-A68C-8990A2CA6EE4}" type="presParOf" srcId="{14927143-B194-49DC-A758-F2CC42183EE0}" destId="{86471304-F44C-479C-A44C-D6C07B824FAB}" srcOrd="1" destOrd="0" presId="urn:microsoft.com/office/officeart/2018/2/layout/IconVerticalSolidList"/>
    <dgm:cxn modelId="{52CC55BA-489A-480F-B895-7176BD0A2F87}" type="presParOf" srcId="{14927143-B194-49DC-A758-F2CC42183EE0}" destId="{117737D4-E2C8-498B-8A59-B7CC9B5C40AA}" srcOrd="2" destOrd="0" presId="urn:microsoft.com/office/officeart/2018/2/layout/IconVerticalSolidList"/>
    <dgm:cxn modelId="{C4A575F5-923C-4F89-87E6-11DDD569CEC5}" type="presParOf" srcId="{14927143-B194-49DC-A758-F2CC42183EE0}" destId="{A2D1BA0E-59DC-4EED-822C-ABB799A3F7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702CE-32D8-4E70-B574-2E96B025472C}">
      <dsp:nvSpPr>
        <dsp:cNvPr id="0" name=""/>
        <dsp:cNvSpPr/>
      </dsp:nvSpPr>
      <dsp:spPr>
        <a:xfrm>
          <a:off x="0" y="707092"/>
          <a:ext cx="10515600" cy="1305401"/>
        </a:xfrm>
        <a:prstGeom prst="roundRect">
          <a:avLst>
            <a:gd name="adj" fmla="val 10000"/>
          </a:avLst>
        </a:prstGeom>
        <a:solidFill>
          <a:schemeClr val="bg2">
            <a:lumMod val="75000"/>
          </a:schemeClr>
        </a:solidFill>
        <a:ln>
          <a:noFill/>
        </a:ln>
        <a:effectLst/>
      </dsp:spPr>
      <dsp:style>
        <a:lnRef idx="0">
          <a:scrgbClr r="0" g="0" b="0"/>
        </a:lnRef>
        <a:fillRef idx="1">
          <a:scrgbClr r="0" g="0" b="0"/>
        </a:fillRef>
        <a:effectRef idx="0">
          <a:scrgbClr r="0" g="0" b="0"/>
        </a:effectRef>
        <a:fontRef idx="minor"/>
      </dsp:style>
    </dsp:sp>
    <dsp:sp modelId="{38F94C7B-2391-423A-ACED-841B22371CE8}">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FAA1D-9514-4BB6-94BD-3AA18C8459E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dirty="0"/>
            <a:t>Examine whether an increase in the volume of production in aquaculture is accompanied by a decrease in the volume of the fishing fleet and fishing quantity (tones)?</a:t>
          </a:r>
        </a:p>
      </dsp:txBody>
      <dsp:txXfrm>
        <a:off x="1507738" y="707092"/>
        <a:ext cx="9007861" cy="1305401"/>
      </dsp:txXfrm>
    </dsp:sp>
    <dsp:sp modelId="{BC151200-E7F8-4EF9-A1D8-E84FE3786843}">
      <dsp:nvSpPr>
        <dsp:cNvPr id="0" name=""/>
        <dsp:cNvSpPr/>
      </dsp:nvSpPr>
      <dsp:spPr>
        <a:xfrm>
          <a:off x="0" y="2338844"/>
          <a:ext cx="10515600" cy="1305401"/>
        </a:xfrm>
        <a:prstGeom prst="roundRect">
          <a:avLst>
            <a:gd name="adj" fmla="val 10000"/>
          </a:avLst>
        </a:prstGeom>
        <a:solidFill>
          <a:schemeClr val="bg2">
            <a:lumMod val="75000"/>
          </a:schemeClr>
        </a:solidFill>
        <a:ln>
          <a:noFill/>
        </a:ln>
        <a:effectLst/>
      </dsp:spPr>
      <dsp:style>
        <a:lnRef idx="0">
          <a:scrgbClr r="0" g="0" b="0"/>
        </a:lnRef>
        <a:fillRef idx="1">
          <a:scrgbClr r="0" g="0" b="0"/>
        </a:fillRef>
        <a:effectRef idx="0">
          <a:scrgbClr r="0" g="0" b="0"/>
        </a:effectRef>
        <a:fontRef idx="minor"/>
      </dsp:style>
    </dsp:sp>
    <dsp:sp modelId="{0750F6A7-2166-46B3-9563-5BD3F9ED292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1A1E75-81EB-4019-88C9-6F1570FDA2D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US" sz="2400" kern="1200"/>
            <a:t>Is this change likely to increase or decrease the number of employed in this agriculture industry</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8A169-DEFC-4C94-8327-8AA8CB0CE1F5}">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A3C72-67DF-4799-AA2A-E393FBEFC56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42D57F-D543-450E-BCEF-8202B03942EA}">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Number of vessels</a:t>
          </a:r>
        </a:p>
      </dsp:txBody>
      <dsp:txXfrm>
        <a:off x="1941716" y="718"/>
        <a:ext cx="4571887" cy="1681139"/>
      </dsp:txXfrm>
    </dsp:sp>
    <dsp:sp modelId="{628A2D2A-AD8A-4B77-B214-429E9ECD65D1}">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07886-83C3-4658-8185-06F5821507F2}">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19B210-2778-4059-BB21-E90EC69CED0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Number of employees</a:t>
          </a:r>
        </a:p>
      </dsp:txBody>
      <dsp:txXfrm>
        <a:off x="1941716" y="2102143"/>
        <a:ext cx="4571887" cy="1681139"/>
      </dsp:txXfrm>
    </dsp:sp>
    <dsp:sp modelId="{37BFC9D5-B596-4F90-AD57-8C4B86C2EA3E}">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71304-F44C-479C-A44C-D6C07B824FA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D1BA0E-59DC-4EED-822C-ABB799A3F7DD}">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The number of fish from fishing</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D3C6-BFEB-4972-9AC0-AAFEF627B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A884DCE-0C4D-406E-88CD-FF0078C63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FD56CB74-1F76-4151-88A3-4107A5659FA7}"/>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5" name="Footer Placeholder 4">
            <a:extLst>
              <a:ext uri="{FF2B5EF4-FFF2-40B4-BE49-F238E27FC236}">
                <a16:creationId xmlns:a16="http://schemas.microsoft.com/office/drawing/2014/main" id="{D0FF8143-3D10-4063-A038-FF0A7D44F5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D55D821-1A8E-49C7-9EF9-CFC47F818BA8}"/>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301336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6D1F-A6D9-47A4-8996-CE2F0289244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7ADF2F-23B3-4E57-BA1D-2FD417CCC4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08ADD7C-343A-4254-B945-70AC6EB8D908}"/>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5" name="Footer Placeholder 4">
            <a:extLst>
              <a:ext uri="{FF2B5EF4-FFF2-40B4-BE49-F238E27FC236}">
                <a16:creationId xmlns:a16="http://schemas.microsoft.com/office/drawing/2014/main" id="{79979E5C-66D5-4B2A-B9EF-E7B266554E3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F2D60F1-6EFF-453C-A397-4840A4747390}"/>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36874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AA458-953A-456C-B4F0-398765B335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437DA2F-3D50-42B5-A94D-A59801AAC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A556E6A-4464-4DDE-B471-E4E6CE9067F5}"/>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5" name="Footer Placeholder 4">
            <a:extLst>
              <a:ext uri="{FF2B5EF4-FFF2-40B4-BE49-F238E27FC236}">
                <a16:creationId xmlns:a16="http://schemas.microsoft.com/office/drawing/2014/main" id="{244BA8CC-C4DC-4895-B5A0-8A1D3F9B560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3BE88E0-61BC-4464-94F6-7CC0D1239EFF}"/>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302010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2763-0D5D-4E63-B0DC-D3DD88AB246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3B5A2CF-223C-4882-8AA2-13203BABFC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5B3EAAF-D34B-4CA3-9BFD-CE78359CD1C4}"/>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5" name="Footer Placeholder 4">
            <a:extLst>
              <a:ext uri="{FF2B5EF4-FFF2-40B4-BE49-F238E27FC236}">
                <a16:creationId xmlns:a16="http://schemas.microsoft.com/office/drawing/2014/main" id="{A569FAF4-F8EB-4C50-B4ED-50E70D08C04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B70DC60-8DF3-45CE-8533-6EB7E9A59591}"/>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401071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AC5B-69FE-4452-9F03-F068DBD9D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A8122398-393E-400A-871C-956010736B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A88658-3778-4C3B-AD69-229CAF573C5E}"/>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5" name="Footer Placeholder 4">
            <a:extLst>
              <a:ext uri="{FF2B5EF4-FFF2-40B4-BE49-F238E27FC236}">
                <a16:creationId xmlns:a16="http://schemas.microsoft.com/office/drawing/2014/main" id="{DD1CC6C4-9D8B-4A26-A0FD-992D8C901E6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38DE420-8348-4755-8EEF-9366C6CEB414}"/>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118654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1A96-30F8-4A67-8A7F-336480634AC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ADC510F-9F35-4683-ADD9-DA87F66ABD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4AD9E29-4626-4F71-9488-A57812E30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BA54144-D008-4989-8039-D7652FD2E29A}"/>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6" name="Footer Placeholder 5">
            <a:extLst>
              <a:ext uri="{FF2B5EF4-FFF2-40B4-BE49-F238E27FC236}">
                <a16:creationId xmlns:a16="http://schemas.microsoft.com/office/drawing/2014/main" id="{B4B012BA-8863-48A5-AF65-F554354EA68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8617859-0AA2-4A05-909B-5C7CD9636B73}"/>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288317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8BC7-A397-4705-AC45-649D597607E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106CD5-0240-40FD-A8A3-7FFA0964F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ABFA2-CCE7-4215-AE8A-89C25F1305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B5EF785A-2FE6-412A-9469-0B8DE455B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4304B-0702-43BC-8F59-6B8438F03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97AADBE-5F34-49A1-AA3D-5C293D2D3128}"/>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8" name="Footer Placeholder 7">
            <a:extLst>
              <a:ext uri="{FF2B5EF4-FFF2-40B4-BE49-F238E27FC236}">
                <a16:creationId xmlns:a16="http://schemas.microsoft.com/office/drawing/2014/main" id="{8901D2F9-DC4A-4C95-9ED1-55E5E972A55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58F6FEA-E42C-4932-A752-81DE170EFF7A}"/>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101671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B451-66A2-4DB1-B171-C23E6B1B85B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77ECA06-583A-433B-8E88-3FD00587F1A7}"/>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4" name="Footer Placeholder 3">
            <a:extLst>
              <a:ext uri="{FF2B5EF4-FFF2-40B4-BE49-F238E27FC236}">
                <a16:creationId xmlns:a16="http://schemas.microsoft.com/office/drawing/2014/main" id="{C096A968-177F-4436-A4AB-58D80062122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8D4BEF8-F6E8-405A-BCA3-4196FBAD1022}"/>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234831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649AE-F796-422E-B974-1720A040AA1B}"/>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3" name="Footer Placeholder 2">
            <a:extLst>
              <a:ext uri="{FF2B5EF4-FFF2-40B4-BE49-F238E27FC236}">
                <a16:creationId xmlns:a16="http://schemas.microsoft.com/office/drawing/2014/main" id="{55E2F27C-B40C-4A79-96CB-E6CBA9232475}"/>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E126A82-D840-4F7E-852A-F5D21390E73C}"/>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49857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F18B-D75D-46E3-95D3-10522E28C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F0A8E17-0FD8-4B49-85BE-4189307C0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6C997630-7DBF-4896-9397-173AB07E0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2A602-00D3-4A05-9978-3F21574BB78F}"/>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6" name="Footer Placeholder 5">
            <a:extLst>
              <a:ext uri="{FF2B5EF4-FFF2-40B4-BE49-F238E27FC236}">
                <a16:creationId xmlns:a16="http://schemas.microsoft.com/office/drawing/2014/main" id="{3BA5786C-4456-4D1B-ACFE-79D9725FC5B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F1E7D4-0644-40B6-9334-A480EFDB6543}"/>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4820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400E-2135-42AA-A592-347E82A96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EB194A83-0136-4D4F-8C2E-6F49345B0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03DDFA67-34D0-46B3-A838-6CDDFAD36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58937-EFBF-44F5-81CD-5EFA719AE033}"/>
              </a:ext>
            </a:extLst>
          </p:cNvPr>
          <p:cNvSpPr>
            <a:spLocks noGrp="1"/>
          </p:cNvSpPr>
          <p:nvPr>
            <p:ph type="dt" sz="half" idx="10"/>
          </p:nvPr>
        </p:nvSpPr>
        <p:spPr/>
        <p:txBody>
          <a:bodyPr/>
          <a:lstStyle/>
          <a:p>
            <a:fld id="{174BFAEA-E3B4-456F-B809-104E83B88B2B}" type="datetimeFigureOut">
              <a:rPr lang="en-IL" smtClean="0"/>
              <a:t>02/03/2021</a:t>
            </a:fld>
            <a:endParaRPr lang="en-IL"/>
          </a:p>
        </p:txBody>
      </p:sp>
      <p:sp>
        <p:nvSpPr>
          <p:cNvPr id="6" name="Footer Placeholder 5">
            <a:extLst>
              <a:ext uri="{FF2B5EF4-FFF2-40B4-BE49-F238E27FC236}">
                <a16:creationId xmlns:a16="http://schemas.microsoft.com/office/drawing/2014/main" id="{AF8F1285-1294-4C32-8250-A545BD14DC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6A18E9B-EF48-422B-A531-0EFF6D2A8B50}"/>
              </a:ext>
            </a:extLst>
          </p:cNvPr>
          <p:cNvSpPr>
            <a:spLocks noGrp="1"/>
          </p:cNvSpPr>
          <p:nvPr>
            <p:ph type="sldNum" sz="quarter" idx="12"/>
          </p:nvPr>
        </p:nvSpPr>
        <p:spPr/>
        <p:txBody>
          <a:bodyPr/>
          <a:lstStyle/>
          <a:p>
            <a:fld id="{052416B5-6A21-44AA-81DD-C781FB079143}" type="slidenum">
              <a:rPr lang="en-IL" smtClean="0"/>
              <a:t>‹#›</a:t>
            </a:fld>
            <a:endParaRPr lang="en-IL"/>
          </a:p>
        </p:txBody>
      </p:sp>
    </p:spTree>
    <p:extLst>
      <p:ext uri="{BB962C8B-B14F-4D97-AF65-F5344CB8AC3E}">
        <p14:creationId xmlns:p14="http://schemas.microsoft.com/office/powerpoint/2010/main" val="108163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6B68B-7716-432C-A8E9-4A956A39F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45DED1A-6C1B-4DBA-8333-A1B26B12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124684E-5AC8-428E-BF11-6F347C94A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BFAEA-E3B4-456F-B809-104E83B88B2B}" type="datetimeFigureOut">
              <a:rPr lang="en-IL" smtClean="0"/>
              <a:t>02/03/2021</a:t>
            </a:fld>
            <a:endParaRPr lang="en-IL"/>
          </a:p>
        </p:txBody>
      </p:sp>
      <p:sp>
        <p:nvSpPr>
          <p:cNvPr id="5" name="Footer Placeholder 4">
            <a:extLst>
              <a:ext uri="{FF2B5EF4-FFF2-40B4-BE49-F238E27FC236}">
                <a16:creationId xmlns:a16="http://schemas.microsoft.com/office/drawing/2014/main" id="{59BB7372-8BD2-41D6-BF45-03530D6C9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530148C-2C33-43D2-97D7-ED2249964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416B5-6A21-44AA-81DD-C781FB079143}" type="slidenum">
              <a:rPr lang="en-IL" smtClean="0"/>
              <a:t>‹#›</a:t>
            </a:fld>
            <a:endParaRPr lang="en-IL"/>
          </a:p>
        </p:txBody>
      </p:sp>
    </p:spTree>
    <p:extLst>
      <p:ext uri="{BB962C8B-B14F-4D97-AF65-F5344CB8AC3E}">
        <p14:creationId xmlns:p14="http://schemas.microsoft.com/office/powerpoint/2010/main" val="179303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8EC748B-678F-4E27-81C8-F2D4C94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175" y="330200"/>
            <a:ext cx="11169651" cy="5899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B4239-0FC7-4131-AC5A-FCA7DE670D12}"/>
              </a:ext>
            </a:extLst>
          </p:cNvPr>
          <p:cNvSpPr>
            <a:spLocks noGrp="1"/>
          </p:cNvSpPr>
          <p:nvPr>
            <p:ph type="ctrTitle"/>
          </p:nvPr>
        </p:nvSpPr>
        <p:spPr>
          <a:xfrm>
            <a:off x="908049" y="2880060"/>
            <a:ext cx="10442705" cy="2517439"/>
          </a:xfrm>
        </p:spPr>
        <p:txBody>
          <a:bodyPr anchor="t">
            <a:normAutofit/>
          </a:bodyPr>
          <a:lstStyle/>
          <a:p>
            <a:pPr algn="l"/>
            <a:r>
              <a:rPr lang="en-US" sz="8400" dirty="0">
                <a:solidFill>
                  <a:schemeClr val="bg1"/>
                </a:solidFill>
              </a:rPr>
              <a:t>Big Data Project</a:t>
            </a:r>
            <a:endParaRPr lang="en-IL" sz="8400" dirty="0">
              <a:solidFill>
                <a:schemeClr val="bg1"/>
              </a:solidFill>
            </a:endParaRPr>
          </a:p>
        </p:txBody>
      </p:sp>
      <p:sp>
        <p:nvSpPr>
          <p:cNvPr id="3" name="Subtitle 2">
            <a:extLst>
              <a:ext uri="{FF2B5EF4-FFF2-40B4-BE49-F238E27FC236}">
                <a16:creationId xmlns:a16="http://schemas.microsoft.com/office/drawing/2014/main" id="{4978DD7A-ECF7-4AC2-B9A0-5D63B39B1657}"/>
              </a:ext>
            </a:extLst>
          </p:cNvPr>
          <p:cNvSpPr>
            <a:spLocks noGrp="1"/>
          </p:cNvSpPr>
          <p:nvPr>
            <p:ph type="subTitle" idx="1"/>
          </p:nvPr>
        </p:nvSpPr>
        <p:spPr>
          <a:xfrm>
            <a:off x="908049" y="1069549"/>
            <a:ext cx="10442705" cy="1655762"/>
          </a:xfrm>
        </p:spPr>
        <p:txBody>
          <a:bodyPr anchor="b">
            <a:normAutofit/>
          </a:bodyPr>
          <a:lstStyle/>
          <a:p>
            <a:pPr algn="l"/>
            <a:r>
              <a:rPr lang="en-US" sz="2800" dirty="0">
                <a:solidFill>
                  <a:schemeClr val="bg1"/>
                </a:solidFill>
              </a:rPr>
              <a:t>Fish Project</a:t>
            </a:r>
          </a:p>
          <a:p>
            <a:pPr algn="l"/>
            <a:r>
              <a:rPr lang="en-US" sz="2800" dirty="0">
                <a:solidFill>
                  <a:schemeClr val="bg1"/>
                </a:solidFill>
              </a:rPr>
              <a:t>Siel Farage and Noy Oved</a:t>
            </a:r>
          </a:p>
          <a:p>
            <a:pPr algn="l"/>
            <a:endParaRPr lang="en-IL" sz="2800" dirty="0">
              <a:solidFill>
                <a:schemeClr val="bg1"/>
              </a:solidFill>
            </a:endParaRPr>
          </a:p>
        </p:txBody>
      </p:sp>
    </p:spTree>
    <p:extLst>
      <p:ext uri="{BB962C8B-B14F-4D97-AF65-F5344CB8AC3E}">
        <p14:creationId xmlns:p14="http://schemas.microsoft.com/office/powerpoint/2010/main" val="26684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4AD7-766B-4F41-95A6-B6D43329EAF0}"/>
              </a:ext>
            </a:extLst>
          </p:cNvPr>
          <p:cNvSpPr>
            <a:spLocks noGrp="1"/>
          </p:cNvSpPr>
          <p:nvPr>
            <p:ph type="title"/>
          </p:nvPr>
        </p:nvSpPr>
        <p:spPr/>
        <p:txBody>
          <a:bodyPr/>
          <a:lstStyle/>
          <a:p>
            <a:r>
              <a:rPr lang="en-US" dirty="0"/>
              <a:t>Marine Coastal Fishing</a:t>
            </a:r>
            <a:br>
              <a:rPr lang="en-US" dirty="0"/>
            </a:br>
            <a:r>
              <a:rPr lang="en-US" dirty="0"/>
              <a:t>The Correlation:</a:t>
            </a:r>
            <a:endParaRPr lang="en-IL" dirty="0"/>
          </a:p>
        </p:txBody>
      </p:sp>
      <p:grpSp>
        <p:nvGrpSpPr>
          <p:cNvPr id="5" name="Group 4">
            <a:extLst>
              <a:ext uri="{FF2B5EF4-FFF2-40B4-BE49-F238E27FC236}">
                <a16:creationId xmlns:a16="http://schemas.microsoft.com/office/drawing/2014/main" id="{0AE43FCE-929D-49A1-B20A-D3BEECB40C0B}"/>
              </a:ext>
            </a:extLst>
          </p:cNvPr>
          <p:cNvGrpSpPr/>
          <p:nvPr/>
        </p:nvGrpSpPr>
        <p:grpSpPr>
          <a:xfrm>
            <a:off x="1189631" y="2000249"/>
            <a:ext cx="10058400" cy="2857500"/>
            <a:chOff x="1189631" y="2000249"/>
            <a:chExt cx="10058400" cy="2857500"/>
          </a:xfrm>
        </p:grpSpPr>
        <p:pic>
          <p:nvPicPr>
            <p:cNvPr id="6" name="תמונה 2">
              <a:extLst>
                <a:ext uri="{FF2B5EF4-FFF2-40B4-BE49-F238E27FC236}">
                  <a16:creationId xmlns:a16="http://schemas.microsoft.com/office/drawing/2014/main" id="{0806549B-A25A-4108-856A-127C93CBB66F}"/>
                </a:ext>
              </a:extLst>
            </p:cNvPr>
            <p:cNvPicPr>
              <a:picLocks noChangeAspect="1"/>
            </p:cNvPicPr>
            <p:nvPr/>
          </p:nvPicPr>
          <p:blipFill>
            <a:blip r:embed="rId2"/>
            <a:stretch>
              <a:fillRect/>
            </a:stretch>
          </p:blipFill>
          <p:spPr>
            <a:xfrm>
              <a:off x="1189631" y="2000249"/>
              <a:ext cx="10058400" cy="2857500"/>
            </a:xfrm>
            <a:prstGeom prst="rect">
              <a:avLst/>
            </a:prstGeom>
          </p:spPr>
        </p:pic>
        <p:sp>
          <p:nvSpPr>
            <p:cNvPr id="7" name="מלבן 5">
              <a:extLst>
                <a:ext uri="{FF2B5EF4-FFF2-40B4-BE49-F238E27FC236}">
                  <a16:creationId xmlns:a16="http://schemas.microsoft.com/office/drawing/2014/main" id="{DCEF6805-AB19-4B95-9A68-7C289D6BB5CD}"/>
                </a:ext>
              </a:extLst>
            </p:cNvPr>
            <p:cNvSpPr/>
            <p:nvPr/>
          </p:nvSpPr>
          <p:spPr>
            <a:xfrm>
              <a:off x="9858549" y="3212823"/>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6">
              <a:extLst>
                <a:ext uri="{FF2B5EF4-FFF2-40B4-BE49-F238E27FC236}">
                  <a16:creationId xmlns:a16="http://schemas.microsoft.com/office/drawing/2014/main" id="{F2E4A08F-F657-4143-ADBD-816F794CF7EE}"/>
                </a:ext>
              </a:extLst>
            </p:cNvPr>
            <p:cNvSpPr/>
            <p:nvPr/>
          </p:nvSpPr>
          <p:spPr>
            <a:xfrm>
              <a:off x="9858548" y="2844246"/>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7">
              <a:extLst>
                <a:ext uri="{FF2B5EF4-FFF2-40B4-BE49-F238E27FC236}">
                  <a16:creationId xmlns:a16="http://schemas.microsoft.com/office/drawing/2014/main" id="{F0F259AC-1175-418E-840B-F9C3D5C2BFF5}"/>
                </a:ext>
              </a:extLst>
            </p:cNvPr>
            <p:cNvSpPr/>
            <p:nvPr/>
          </p:nvSpPr>
          <p:spPr>
            <a:xfrm>
              <a:off x="9553575" y="2000249"/>
              <a:ext cx="1616938" cy="330478"/>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8">
              <a:extLst>
                <a:ext uri="{FF2B5EF4-FFF2-40B4-BE49-F238E27FC236}">
                  <a16:creationId xmlns:a16="http://schemas.microsoft.com/office/drawing/2014/main" id="{3F58A4AF-8A65-41E7-94AB-6E6F57D47E10}"/>
                </a:ext>
              </a:extLst>
            </p:cNvPr>
            <p:cNvSpPr/>
            <p:nvPr/>
          </p:nvSpPr>
          <p:spPr>
            <a:xfrm>
              <a:off x="1353793" y="3195639"/>
              <a:ext cx="1482346" cy="330477"/>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9">
              <a:extLst>
                <a:ext uri="{FF2B5EF4-FFF2-40B4-BE49-F238E27FC236}">
                  <a16:creationId xmlns:a16="http://schemas.microsoft.com/office/drawing/2014/main" id="{7785F333-150C-4536-9D8E-EA90CBA976B5}"/>
                </a:ext>
              </a:extLst>
            </p:cNvPr>
            <p:cNvSpPr/>
            <p:nvPr/>
          </p:nvSpPr>
          <p:spPr>
            <a:xfrm>
              <a:off x="1353793" y="2844246"/>
              <a:ext cx="1482346" cy="330477"/>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0035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תיבת טקסט 4">
            <a:extLst>
              <a:ext uri="{FF2B5EF4-FFF2-40B4-BE49-F238E27FC236}">
                <a16:creationId xmlns:a16="http://schemas.microsoft.com/office/drawing/2014/main" id="{073B5B99-12CF-4172-BD98-D1DF4BEA0DEE}"/>
              </a:ext>
            </a:extLst>
          </p:cNvPr>
          <p:cNvSpPr txBox="1"/>
          <p:nvPr/>
        </p:nvSpPr>
        <p:spPr>
          <a:xfrm>
            <a:off x="4742597" y="438559"/>
            <a:ext cx="6745314" cy="18815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bg1"/>
                </a:solidFill>
              </a:rPr>
              <a:t>R-squared: 0.85794</a:t>
            </a:r>
          </a:p>
        </p:txBody>
      </p:sp>
      <p:pic>
        <p:nvPicPr>
          <p:cNvPr id="4" name="תמונה 2">
            <a:extLst>
              <a:ext uri="{FF2B5EF4-FFF2-40B4-BE49-F238E27FC236}">
                <a16:creationId xmlns:a16="http://schemas.microsoft.com/office/drawing/2014/main" id="{B9FEB73A-8EA5-4BB2-B701-409518A00046}"/>
              </a:ext>
            </a:extLst>
          </p:cNvPr>
          <p:cNvPicPr>
            <a:picLocks noChangeAspect="1"/>
          </p:cNvPicPr>
          <p:nvPr/>
        </p:nvPicPr>
        <p:blipFill>
          <a:blip r:embed="rId2"/>
          <a:stretch>
            <a:fillRect/>
          </a:stretch>
        </p:blipFill>
        <p:spPr>
          <a:xfrm>
            <a:off x="1416760" y="2790965"/>
            <a:ext cx="3686150" cy="3464981"/>
          </a:xfrm>
          <a:prstGeom prst="rect">
            <a:avLst/>
          </a:prstGeom>
        </p:spPr>
      </p:pic>
      <p:pic>
        <p:nvPicPr>
          <p:cNvPr id="5" name="תמונה 3">
            <a:extLst>
              <a:ext uri="{FF2B5EF4-FFF2-40B4-BE49-F238E27FC236}">
                <a16:creationId xmlns:a16="http://schemas.microsoft.com/office/drawing/2014/main" id="{89CA204F-C59F-4D58-BA1E-C144598AC6BC}"/>
              </a:ext>
            </a:extLst>
          </p:cNvPr>
          <p:cNvPicPr>
            <a:picLocks noChangeAspect="1"/>
          </p:cNvPicPr>
          <p:nvPr/>
        </p:nvPicPr>
        <p:blipFill>
          <a:blip r:embed="rId3"/>
          <a:stretch>
            <a:fillRect/>
          </a:stretch>
        </p:blipFill>
        <p:spPr>
          <a:xfrm>
            <a:off x="7084173" y="2790965"/>
            <a:ext cx="3695979" cy="3464981"/>
          </a:xfrm>
          <a:prstGeom prst="rect">
            <a:avLst/>
          </a:prstGeom>
        </p:spPr>
      </p:pic>
    </p:spTree>
    <p:extLst>
      <p:ext uri="{BB962C8B-B14F-4D97-AF65-F5344CB8AC3E}">
        <p14:creationId xmlns:p14="http://schemas.microsoft.com/office/powerpoint/2010/main" val="343111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679B-16FB-47C4-84CB-4F15C72BF951}"/>
              </a:ext>
            </a:extLst>
          </p:cNvPr>
          <p:cNvSpPr>
            <a:spLocks noGrp="1"/>
          </p:cNvSpPr>
          <p:nvPr>
            <p:ph type="title"/>
          </p:nvPr>
        </p:nvSpPr>
        <p:spPr/>
        <p:txBody>
          <a:bodyPr/>
          <a:lstStyle/>
          <a:p>
            <a:r>
              <a:rPr lang="en-US" dirty="0"/>
              <a:t>Fishing Sector</a:t>
            </a:r>
            <a:br>
              <a:rPr lang="en-US" dirty="0"/>
            </a:br>
            <a:r>
              <a:rPr lang="en-US" dirty="0"/>
              <a:t>The Correlation:</a:t>
            </a:r>
            <a:endParaRPr lang="en-IL" dirty="0"/>
          </a:p>
        </p:txBody>
      </p:sp>
      <p:grpSp>
        <p:nvGrpSpPr>
          <p:cNvPr id="5" name="Group 4">
            <a:extLst>
              <a:ext uri="{FF2B5EF4-FFF2-40B4-BE49-F238E27FC236}">
                <a16:creationId xmlns:a16="http://schemas.microsoft.com/office/drawing/2014/main" id="{FFFE5311-E0BD-4B4C-9CA3-F48D694E5D69}"/>
              </a:ext>
            </a:extLst>
          </p:cNvPr>
          <p:cNvGrpSpPr/>
          <p:nvPr/>
        </p:nvGrpSpPr>
        <p:grpSpPr>
          <a:xfrm>
            <a:off x="1032427" y="1743696"/>
            <a:ext cx="10306050" cy="3171825"/>
            <a:chOff x="1032427" y="1743696"/>
            <a:chExt cx="10306050" cy="3171825"/>
          </a:xfrm>
        </p:grpSpPr>
        <p:pic>
          <p:nvPicPr>
            <p:cNvPr id="6" name="תמונה 1">
              <a:extLst>
                <a:ext uri="{FF2B5EF4-FFF2-40B4-BE49-F238E27FC236}">
                  <a16:creationId xmlns:a16="http://schemas.microsoft.com/office/drawing/2014/main" id="{2729171B-01DA-43AB-B39C-3DE69B40A6B0}"/>
                </a:ext>
              </a:extLst>
            </p:cNvPr>
            <p:cNvPicPr>
              <a:picLocks noChangeAspect="1"/>
            </p:cNvPicPr>
            <p:nvPr/>
          </p:nvPicPr>
          <p:blipFill>
            <a:blip r:embed="rId2"/>
            <a:stretch>
              <a:fillRect/>
            </a:stretch>
          </p:blipFill>
          <p:spPr>
            <a:xfrm>
              <a:off x="1032427" y="1743696"/>
              <a:ext cx="10306050" cy="3171825"/>
            </a:xfrm>
            <a:prstGeom prst="rect">
              <a:avLst/>
            </a:prstGeom>
          </p:spPr>
        </p:pic>
        <p:sp>
          <p:nvSpPr>
            <p:cNvPr id="7" name="מלבן 3">
              <a:extLst>
                <a:ext uri="{FF2B5EF4-FFF2-40B4-BE49-F238E27FC236}">
                  <a16:creationId xmlns:a16="http://schemas.microsoft.com/office/drawing/2014/main" id="{6355B13C-7A4C-4E14-BE5E-93969BE2E740}"/>
                </a:ext>
              </a:extLst>
            </p:cNvPr>
            <p:cNvSpPr/>
            <p:nvPr/>
          </p:nvSpPr>
          <p:spPr>
            <a:xfrm>
              <a:off x="9858548" y="2672796"/>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4">
              <a:extLst>
                <a:ext uri="{FF2B5EF4-FFF2-40B4-BE49-F238E27FC236}">
                  <a16:creationId xmlns:a16="http://schemas.microsoft.com/office/drawing/2014/main" id="{F6CBF76C-9756-4F50-94E3-DCD8D8644D4C}"/>
                </a:ext>
              </a:extLst>
            </p:cNvPr>
            <p:cNvSpPr/>
            <p:nvPr/>
          </p:nvSpPr>
          <p:spPr>
            <a:xfrm>
              <a:off x="9847608" y="3098522"/>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5">
              <a:extLst>
                <a:ext uri="{FF2B5EF4-FFF2-40B4-BE49-F238E27FC236}">
                  <a16:creationId xmlns:a16="http://schemas.microsoft.com/office/drawing/2014/main" id="{63FF1668-1CFC-45D3-89AB-BB102C68E46D}"/>
                </a:ext>
              </a:extLst>
            </p:cNvPr>
            <p:cNvSpPr/>
            <p:nvPr/>
          </p:nvSpPr>
          <p:spPr>
            <a:xfrm>
              <a:off x="1272867" y="2651780"/>
              <a:ext cx="1482346" cy="330477"/>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6">
              <a:extLst>
                <a:ext uri="{FF2B5EF4-FFF2-40B4-BE49-F238E27FC236}">
                  <a16:creationId xmlns:a16="http://schemas.microsoft.com/office/drawing/2014/main" id="{8413ACF9-6633-449F-BF1F-A1ABD21BB348}"/>
                </a:ext>
              </a:extLst>
            </p:cNvPr>
            <p:cNvSpPr/>
            <p:nvPr/>
          </p:nvSpPr>
          <p:spPr>
            <a:xfrm>
              <a:off x="1272867" y="3067671"/>
              <a:ext cx="1482346" cy="330477"/>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7">
              <a:extLst>
                <a:ext uri="{FF2B5EF4-FFF2-40B4-BE49-F238E27FC236}">
                  <a16:creationId xmlns:a16="http://schemas.microsoft.com/office/drawing/2014/main" id="{7D690F8C-C821-4D48-92E1-987DCA653146}"/>
                </a:ext>
              </a:extLst>
            </p:cNvPr>
            <p:cNvSpPr/>
            <p:nvPr/>
          </p:nvSpPr>
          <p:spPr>
            <a:xfrm>
              <a:off x="9436785" y="1830145"/>
              <a:ext cx="1733727" cy="330478"/>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43849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תיבת טקסט 3">
            <a:extLst>
              <a:ext uri="{FF2B5EF4-FFF2-40B4-BE49-F238E27FC236}">
                <a16:creationId xmlns:a16="http://schemas.microsoft.com/office/drawing/2014/main" id="{2E09C7D8-09C7-4650-84AE-F3D0C3FBD1C3}"/>
              </a:ext>
            </a:extLst>
          </p:cNvPr>
          <p:cNvSpPr txBox="1"/>
          <p:nvPr/>
        </p:nvSpPr>
        <p:spPr>
          <a:xfrm>
            <a:off x="4742597" y="438559"/>
            <a:ext cx="6745314" cy="18815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bg1"/>
                </a:solidFill>
              </a:rPr>
              <a:t>R-squared: 0.55374</a:t>
            </a:r>
          </a:p>
        </p:txBody>
      </p:sp>
      <p:pic>
        <p:nvPicPr>
          <p:cNvPr id="5" name="תמונה 2">
            <a:extLst>
              <a:ext uri="{FF2B5EF4-FFF2-40B4-BE49-F238E27FC236}">
                <a16:creationId xmlns:a16="http://schemas.microsoft.com/office/drawing/2014/main" id="{7EDA3A20-241C-4AB6-AE8C-6F416E1D6553}"/>
              </a:ext>
            </a:extLst>
          </p:cNvPr>
          <p:cNvPicPr>
            <a:picLocks noChangeAspect="1"/>
          </p:cNvPicPr>
          <p:nvPr/>
        </p:nvPicPr>
        <p:blipFill>
          <a:blip r:embed="rId2"/>
          <a:stretch>
            <a:fillRect/>
          </a:stretch>
        </p:blipFill>
        <p:spPr>
          <a:xfrm>
            <a:off x="1401936" y="2790965"/>
            <a:ext cx="3715797" cy="3464981"/>
          </a:xfrm>
          <a:prstGeom prst="rect">
            <a:avLst/>
          </a:prstGeom>
        </p:spPr>
      </p:pic>
      <p:pic>
        <p:nvPicPr>
          <p:cNvPr id="4" name="תמונה 1">
            <a:extLst>
              <a:ext uri="{FF2B5EF4-FFF2-40B4-BE49-F238E27FC236}">
                <a16:creationId xmlns:a16="http://schemas.microsoft.com/office/drawing/2014/main" id="{61028EF6-22C3-4FD6-A1B8-1791ACAD78F2}"/>
              </a:ext>
            </a:extLst>
          </p:cNvPr>
          <p:cNvPicPr>
            <a:picLocks noChangeAspect="1"/>
          </p:cNvPicPr>
          <p:nvPr/>
        </p:nvPicPr>
        <p:blipFill>
          <a:blip r:embed="rId3"/>
          <a:stretch>
            <a:fillRect/>
          </a:stretch>
        </p:blipFill>
        <p:spPr>
          <a:xfrm>
            <a:off x="6985544" y="2790965"/>
            <a:ext cx="3893237" cy="3464981"/>
          </a:xfrm>
          <a:prstGeom prst="rect">
            <a:avLst/>
          </a:prstGeom>
        </p:spPr>
      </p:pic>
    </p:spTree>
    <p:extLst>
      <p:ext uri="{BB962C8B-B14F-4D97-AF65-F5344CB8AC3E}">
        <p14:creationId xmlns:p14="http://schemas.microsoft.com/office/powerpoint/2010/main" val="42933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4BDC4-7483-46F5-A9E6-343C524E919E}"/>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The Conclusions</a:t>
            </a:r>
            <a:endParaRPr lang="en-IL" sz="5200">
              <a:solidFill>
                <a:schemeClr val="bg1"/>
              </a:solidFill>
            </a:endParaRPr>
          </a:p>
        </p:txBody>
      </p:sp>
      <p:sp>
        <p:nvSpPr>
          <p:cNvPr id="3" name="Content Placeholder 2">
            <a:extLst>
              <a:ext uri="{FF2B5EF4-FFF2-40B4-BE49-F238E27FC236}">
                <a16:creationId xmlns:a16="http://schemas.microsoft.com/office/drawing/2014/main" id="{B93CE9B3-8370-4FA3-AFC2-556DA45E7E68}"/>
              </a:ext>
            </a:extLst>
          </p:cNvPr>
          <p:cNvSpPr>
            <a:spLocks noGrp="1"/>
          </p:cNvSpPr>
          <p:nvPr>
            <p:ph idx="1"/>
          </p:nvPr>
        </p:nvSpPr>
        <p:spPr>
          <a:xfrm>
            <a:off x="6521450" y="621792"/>
            <a:ext cx="4832349" cy="5413248"/>
          </a:xfrm>
        </p:spPr>
        <p:txBody>
          <a:bodyPr anchor="ctr">
            <a:normAutofit/>
          </a:bodyPr>
          <a:lstStyle/>
          <a:p>
            <a:r>
              <a:rPr lang="en-US" sz="2400"/>
              <a:t>There are three different populations that affect the graph (e.g., Australia and Indonesia in the coastal area)</a:t>
            </a:r>
          </a:p>
          <a:p>
            <a:r>
              <a:rPr lang="en-US" sz="2400"/>
              <a:t>There is a relation between inland fish and the number of employed in the aquaculture industry.</a:t>
            </a:r>
          </a:p>
          <a:p>
            <a:r>
              <a:rPr lang="en-US" sz="2400"/>
              <a:t>There is a relation between the coastal area and the number of fish in the same coastal area.</a:t>
            </a:r>
            <a:endParaRPr lang="en-IL" sz="2400"/>
          </a:p>
        </p:txBody>
      </p:sp>
    </p:spTree>
    <p:extLst>
      <p:ext uri="{BB962C8B-B14F-4D97-AF65-F5344CB8AC3E}">
        <p14:creationId xmlns:p14="http://schemas.microsoft.com/office/powerpoint/2010/main" val="307769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B134-1355-4638-B7B2-50D7C16FDF24}"/>
              </a:ext>
            </a:extLst>
          </p:cNvPr>
          <p:cNvSpPr>
            <a:spLocks noGrp="1"/>
          </p:cNvSpPr>
          <p:nvPr>
            <p:ph type="title"/>
          </p:nvPr>
        </p:nvSpPr>
        <p:spPr>
          <a:xfrm>
            <a:off x="804673" y="1445494"/>
            <a:ext cx="3616856" cy="4376572"/>
          </a:xfrm>
        </p:spPr>
        <p:txBody>
          <a:bodyPr anchor="ctr">
            <a:normAutofit/>
          </a:bodyPr>
          <a:lstStyle/>
          <a:p>
            <a:r>
              <a:rPr lang="en-US" sz="4800"/>
              <a:t>Did you know?</a:t>
            </a:r>
            <a:endParaRPr lang="en-IL" sz="4800"/>
          </a:p>
        </p:txBody>
      </p:sp>
      <p:sp>
        <p:nvSpPr>
          <p:cNvPr id="11"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2F4989-C970-4644-AB5B-3F95E683EA2E}"/>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The Irish government has decided to ban the continued cultivation of fish on aquaculture, after it became clear their severe harm to the wild fish population, which has caused economic damage on a national scale.</a:t>
            </a:r>
          </a:p>
          <a:p>
            <a:pPr marL="0" indent="0">
              <a:buNone/>
            </a:pPr>
            <a:endParaRPr lang="en-US" sz="2200">
              <a:solidFill>
                <a:schemeClr val="bg1"/>
              </a:solidFill>
            </a:endParaRPr>
          </a:p>
          <a:p>
            <a:r>
              <a:rPr lang="en-US" sz="2200">
                <a:solidFill>
                  <a:schemeClr val="bg1"/>
                </a:solidFill>
              </a:rPr>
              <a:t>In Chile, damage was caused to a similar extent. A calculation made there showed that for the purpose of preparing food dumplings for fish on aquaculture, wild fish were extracted from the sea in much larger quantities than those raised in cages.</a:t>
            </a:r>
            <a:endParaRPr lang="en-IL" sz="2200">
              <a:solidFill>
                <a:schemeClr val="bg1"/>
              </a:solidFill>
            </a:endParaRPr>
          </a:p>
        </p:txBody>
      </p:sp>
    </p:spTree>
    <p:extLst>
      <p:ext uri="{BB962C8B-B14F-4D97-AF65-F5344CB8AC3E}">
        <p14:creationId xmlns:p14="http://schemas.microsoft.com/office/powerpoint/2010/main" val="7839402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896A-F702-47F3-9DD7-06A37C832DB5}"/>
              </a:ext>
            </a:extLst>
          </p:cNvPr>
          <p:cNvSpPr>
            <a:spLocks noGrp="1"/>
          </p:cNvSpPr>
          <p:nvPr>
            <p:ph type="title"/>
          </p:nvPr>
        </p:nvSpPr>
        <p:spPr>
          <a:xfrm>
            <a:off x="838200" y="621792"/>
            <a:ext cx="4795157" cy="5413248"/>
          </a:xfrm>
        </p:spPr>
        <p:txBody>
          <a:bodyPr>
            <a:normAutofit/>
          </a:bodyPr>
          <a:lstStyle/>
          <a:p>
            <a:r>
              <a:rPr lang="en-US" sz="5200" b="1" dirty="0">
                <a:solidFill>
                  <a:schemeClr val="bg1"/>
                </a:solidFill>
              </a:rPr>
              <a:t>Aquaculture</a:t>
            </a:r>
            <a:br>
              <a:rPr lang="en-US" sz="5200" dirty="0">
                <a:solidFill>
                  <a:schemeClr val="bg1"/>
                </a:solidFill>
              </a:rPr>
            </a:br>
            <a:r>
              <a:rPr lang="en-US" sz="4000" dirty="0">
                <a:solidFill>
                  <a:schemeClr val="bg1"/>
                </a:solidFill>
              </a:rPr>
              <a:t>What is aquaculture and what is it used for?</a:t>
            </a:r>
            <a:br>
              <a:rPr lang="en-US" sz="5200" dirty="0">
                <a:solidFill>
                  <a:schemeClr val="bg1"/>
                </a:solidFill>
              </a:rPr>
            </a:br>
            <a:endParaRPr lang="en-IL" sz="5200" dirty="0">
              <a:solidFill>
                <a:schemeClr val="bg1"/>
              </a:solidFill>
            </a:endParaRPr>
          </a:p>
        </p:txBody>
      </p:sp>
      <p:sp>
        <p:nvSpPr>
          <p:cNvPr id="3" name="Content Placeholder 2">
            <a:extLst>
              <a:ext uri="{FF2B5EF4-FFF2-40B4-BE49-F238E27FC236}">
                <a16:creationId xmlns:a16="http://schemas.microsoft.com/office/drawing/2014/main" id="{250ADFB5-CCC8-49FD-87DC-8122A580FC52}"/>
              </a:ext>
            </a:extLst>
          </p:cNvPr>
          <p:cNvSpPr>
            <a:spLocks noGrp="1"/>
          </p:cNvSpPr>
          <p:nvPr>
            <p:ph idx="1"/>
          </p:nvPr>
        </p:nvSpPr>
        <p:spPr>
          <a:xfrm>
            <a:off x="6521450" y="621792"/>
            <a:ext cx="4832349" cy="5413248"/>
          </a:xfrm>
        </p:spPr>
        <p:txBody>
          <a:bodyPr anchor="ctr">
            <a:normAutofit/>
          </a:bodyPr>
          <a:lstStyle/>
          <a:p>
            <a:pPr marL="0" indent="0">
              <a:buNone/>
            </a:pPr>
            <a:r>
              <a:rPr lang="en-US" sz="2400" dirty="0"/>
              <a:t>Aquaculture is often presented as a substitute for supplying fish for food and for the massive fishing solution that harms the fish population</a:t>
            </a:r>
            <a:endParaRPr lang="en-IL" sz="2400" dirty="0"/>
          </a:p>
        </p:txBody>
      </p:sp>
    </p:spTree>
    <p:extLst>
      <p:ext uri="{BB962C8B-B14F-4D97-AF65-F5344CB8AC3E}">
        <p14:creationId xmlns:p14="http://schemas.microsoft.com/office/powerpoint/2010/main" val="201015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D5233-CAEE-42FE-B1AC-2F1099C50DDE}"/>
              </a:ext>
            </a:extLst>
          </p:cNvPr>
          <p:cNvSpPr>
            <a:spLocks noGrp="1"/>
          </p:cNvSpPr>
          <p:nvPr>
            <p:ph type="title"/>
          </p:nvPr>
        </p:nvSpPr>
        <p:spPr>
          <a:xfrm>
            <a:off x="838200" y="556995"/>
            <a:ext cx="10515600" cy="1133693"/>
          </a:xfrm>
        </p:spPr>
        <p:txBody>
          <a:bodyPr>
            <a:normAutofit/>
          </a:bodyPr>
          <a:lstStyle/>
          <a:p>
            <a:r>
              <a:rPr lang="en-US" sz="5200"/>
              <a:t>Project Goals</a:t>
            </a:r>
            <a:endParaRPr lang="en-IL" sz="5200"/>
          </a:p>
        </p:txBody>
      </p:sp>
      <p:graphicFrame>
        <p:nvGraphicFramePr>
          <p:cNvPr id="5" name="Content Placeholder 2">
            <a:extLst>
              <a:ext uri="{FF2B5EF4-FFF2-40B4-BE49-F238E27FC236}">
                <a16:creationId xmlns:a16="http://schemas.microsoft.com/office/drawing/2014/main" id="{E2D8EFDF-D34F-4DB6-BB6F-B1739B0FE497}"/>
              </a:ext>
            </a:extLst>
          </p:cNvPr>
          <p:cNvGraphicFramePr>
            <a:graphicFrameLocks noGrp="1"/>
          </p:cNvGraphicFramePr>
          <p:nvPr>
            <p:ph idx="1"/>
            <p:extLst>
              <p:ext uri="{D42A27DB-BD31-4B8C-83A1-F6EECF244321}">
                <p14:modId xmlns:p14="http://schemas.microsoft.com/office/powerpoint/2010/main" val="17130276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64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896A-F702-47F3-9DD7-06A37C832DB5}"/>
              </a:ext>
            </a:extLst>
          </p:cNvPr>
          <p:cNvSpPr>
            <a:spLocks noGrp="1"/>
          </p:cNvSpPr>
          <p:nvPr>
            <p:ph type="title"/>
          </p:nvPr>
        </p:nvSpPr>
        <p:spPr>
          <a:xfrm>
            <a:off x="838200" y="621792"/>
            <a:ext cx="4795157" cy="5413248"/>
          </a:xfrm>
        </p:spPr>
        <p:txBody>
          <a:bodyPr>
            <a:normAutofit/>
          </a:bodyPr>
          <a:lstStyle/>
          <a:p>
            <a:r>
              <a:rPr lang="en-US" sz="5400" dirty="0">
                <a:solidFill>
                  <a:schemeClr val="bg1"/>
                </a:solidFill>
              </a:rPr>
              <a:t>The Feathers</a:t>
            </a:r>
            <a:endParaRPr lang="en-IL" sz="5200" dirty="0">
              <a:solidFill>
                <a:schemeClr val="bg1"/>
              </a:solidFill>
            </a:endParaRPr>
          </a:p>
        </p:txBody>
      </p:sp>
      <p:sp>
        <p:nvSpPr>
          <p:cNvPr id="3" name="Content Placeholder 2">
            <a:extLst>
              <a:ext uri="{FF2B5EF4-FFF2-40B4-BE49-F238E27FC236}">
                <a16:creationId xmlns:a16="http://schemas.microsoft.com/office/drawing/2014/main" id="{250ADFB5-CCC8-49FD-87DC-8122A580FC52}"/>
              </a:ext>
            </a:extLst>
          </p:cNvPr>
          <p:cNvSpPr>
            <a:spLocks noGrp="1"/>
          </p:cNvSpPr>
          <p:nvPr>
            <p:ph idx="1"/>
          </p:nvPr>
        </p:nvSpPr>
        <p:spPr>
          <a:xfrm>
            <a:off x="6521450" y="621792"/>
            <a:ext cx="4832349" cy="5413248"/>
          </a:xfrm>
        </p:spPr>
        <p:txBody>
          <a:bodyPr anchor="ctr">
            <a:normAutofit/>
          </a:bodyPr>
          <a:lstStyle/>
          <a:p>
            <a:r>
              <a:rPr lang="en-US" sz="2400" dirty="0"/>
              <a:t>Number of inland fish</a:t>
            </a:r>
          </a:p>
          <a:p>
            <a:r>
              <a:rPr lang="en-US" sz="2400" dirty="0"/>
              <a:t>Coastline length</a:t>
            </a:r>
            <a:endParaRPr lang="he-IL" sz="2400" dirty="0"/>
          </a:p>
          <a:p>
            <a:r>
              <a:rPr lang="en-US" sz="2400" dirty="0"/>
              <a:t>Year</a:t>
            </a:r>
          </a:p>
          <a:p>
            <a:r>
              <a:rPr lang="en-US" sz="2400" dirty="0"/>
              <a:t>Country</a:t>
            </a:r>
          </a:p>
        </p:txBody>
      </p:sp>
    </p:spTree>
    <p:extLst>
      <p:ext uri="{BB962C8B-B14F-4D97-AF65-F5344CB8AC3E}">
        <p14:creationId xmlns:p14="http://schemas.microsoft.com/office/powerpoint/2010/main" val="115405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CBC272-025A-4DE8-AFC5-4CCC7CFEFA1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Target Functions:</a:t>
            </a:r>
            <a:endParaRPr lang="en-IL" dirty="0">
              <a:solidFill>
                <a:srgbClr val="FFFFFF"/>
              </a:solidFill>
            </a:endParaRPr>
          </a:p>
        </p:txBody>
      </p:sp>
      <p:graphicFrame>
        <p:nvGraphicFramePr>
          <p:cNvPr id="21" name="Content Placeholder 2">
            <a:extLst>
              <a:ext uri="{FF2B5EF4-FFF2-40B4-BE49-F238E27FC236}">
                <a16:creationId xmlns:a16="http://schemas.microsoft.com/office/drawing/2014/main" id="{22BA4BCB-0C65-4A18-A552-BB4CA00D6CC0}"/>
              </a:ext>
            </a:extLst>
          </p:cNvPr>
          <p:cNvGraphicFramePr>
            <a:graphicFrameLocks noGrp="1"/>
          </p:cNvGraphicFramePr>
          <p:nvPr>
            <p:ph idx="1"/>
            <p:extLst>
              <p:ext uri="{D42A27DB-BD31-4B8C-83A1-F6EECF244321}">
                <p14:modId xmlns:p14="http://schemas.microsoft.com/office/powerpoint/2010/main" val="18101747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94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3">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A6B1A-3253-4082-A4AD-85D1F29DB28D}"/>
              </a:ext>
            </a:extLst>
          </p:cNvPr>
          <p:cNvSpPr>
            <a:spLocks noGrp="1"/>
          </p:cNvSpPr>
          <p:nvPr>
            <p:ph type="title"/>
          </p:nvPr>
        </p:nvSpPr>
        <p:spPr>
          <a:xfrm>
            <a:off x="965199" y="447741"/>
            <a:ext cx="4278623" cy="1645919"/>
          </a:xfrm>
        </p:spPr>
        <p:txBody>
          <a:bodyPr>
            <a:normAutofit/>
          </a:bodyPr>
          <a:lstStyle/>
          <a:p>
            <a:r>
              <a:rPr lang="en-US" sz="4000"/>
              <a:t>Work Process Description</a:t>
            </a:r>
            <a:endParaRPr lang="en-IL" sz="4000"/>
          </a:p>
        </p:txBody>
      </p:sp>
      <p:sp>
        <p:nvSpPr>
          <p:cNvPr id="26" name="Freeform: Shape 25">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Shape 29">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2" name="Group 31">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3"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BC97B3F-DEA4-4087-AAD0-6A29E822A6A9}"/>
              </a:ext>
            </a:extLst>
          </p:cNvPr>
          <p:cNvSpPr>
            <a:spLocks noGrp="1"/>
          </p:cNvSpPr>
          <p:nvPr>
            <p:ph idx="1"/>
          </p:nvPr>
        </p:nvSpPr>
        <p:spPr>
          <a:xfrm>
            <a:off x="965199" y="2912937"/>
            <a:ext cx="4741917" cy="3093546"/>
          </a:xfrm>
        </p:spPr>
        <p:txBody>
          <a:bodyPr>
            <a:normAutofit/>
          </a:bodyPr>
          <a:lstStyle/>
          <a:p>
            <a:r>
              <a:rPr lang="en-US" sz="2000">
                <a:solidFill>
                  <a:schemeClr val="bg1"/>
                </a:solidFill>
              </a:rPr>
              <a:t>First, we dropped countries that did not coincide in all our data tables</a:t>
            </a:r>
          </a:p>
          <a:p>
            <a:r>
              <a:rPr lang="en-US" sz="2000">
                <a:solidFill>
                  <a:schemeClr val="bg1"/>
                </a:solidFill>
              </a:rPr>
              <a:t>Handling null values</a:t>
            </a:r>
          </a:p>
          <a:p>
            <a:r>
              <a:rPr lang="en-US" sz="2000">
                <a:solidFill>
                  <a:schemeClr val="bg1"/>
                </a:solidFill>
              </a:rPr>
              <a:t>Features Normalization</a:t>
            </a:r>
          </a:p>
          <a:p>
            <a:r>
              <a:rPr lang="en-US" sz="2000">
                <a:solidFill>
                  <a:schemeClr val="bg1"/>
                </a:solidFill>
              </a:rPr>
              <a:t>We performed a correlation between the features and the target function</a:t>
            </a:r>
          </a:p>
          <a:p>
            <a:r>
              <a:rPr lang="en-US" sz="2000">
                <a:solidFill>
                  <a:schemeClr val="bg1"/>
                </a:solidFill>
              </a:rPr>
              <a:t>Applying Linear regression</a:t>
            </a:r>
          </a:p>
          <a:p>
            <a:r>
              <a:rPr lang="en-US" sz="2000">
                <a:solidFill>
                  <a:schemeClr val="bg1"/>
                </a:solidFill>
              </a:rPr>
              <a:t>And finally, we drew conclusions</a:t>
            </a:r>
          </a:p>
          <a:p>
            <a:pPr marL="0" indent="0">
              <a:buNone/>
            </a:pPr>
            <a:endParaRPr lang="en-IL" sz="2000">
              <a:solidFill>
                <a:schemeClr val="bg1"/>
              </a:solidFill>
            </a:endParaRPr>
          </a:p>
          <a:p>
            <a:pPr marL="0" indent="0">
              <a:buNone/>
            </a:pPr>
            <a:endParaRPr lang="en-US" sz="2000">
              <a:solidFill>
                <a:schemeClr val="bg1"/>
              </a:solidFill>
            </a:endParaRPr>
          </a:p>
        </p:txBody>
      </p:sp>
    </p:spTree>
    <p:extLst>
      <p:ext uri="{BB962C8B-B14F-4D97-AF65-F5344CB8AC3E}">
        <p14:creationId xmlns:p14="http://schemas.microsoft.com/office/powerpoint/2010/main" val="386498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99A1-BE98-4771-A57C-C47C969B9F19}"/>
              </a:ext>
            </a:extLst>
          </p:cNvPr>
          <p:cNvSpPr>
            <a:spLocks noGrp="1"/>
          </p:cNvSpPr>
          <p:nvPr>
            <p:ph type="title"/>
          </p:nvPr>
        </p:nvSpPr>
        <p:spPr/>
        <p:txBody>
          <a:bodyPr/>
          <a:lstStyle/>
          <a:p>
            <a:r>
              <a:rPr lang="en-US" dirty="0"/>
              <a:t>Number of vessels and fishing catch</a:t>
            </a:r>
            <a:br>
              <a:rPr lang="en-US" dirty="0"/>
            </a:br>
            <a:r>
              <a:rPr lang="en-US" dirty="0"/>
              <a:t>The Correlation:</a:t>
            </a:r>
            <a:endParaRPr lang="en-IL" dirty="0"/>
          </a:p>
        </p:txBody>
      </p:sp>
      <p:grpSp>
        <p:nvGrpSpPr>
          <p:cNvPr id="4" name="קבוצה 11">
            <a:extLst>
              <a:ext uri="{FF2B5EF4-FFF2-40B4-BE49-F238E27FC236}">
                <a16:creationId xmlns:a16="http://schemas.microsoft.com/office/drawing/2014/main" id="{9B58FCBF-6402-41E4-ABFC-1EAD22DAB7D5}"/>
              </a:ext>
            </a:extLst>
          </p:cNvPr>
          <p:cNvGrpSpPr/>
          <p:nvPr/>
        </p:nvGrpSpPr>
        <p:grpSpPr>
          <a:xfrm>
            <a:off x="838200" y="2275222"/>
            <a:ext cx="10548937" cy="2805111"/>
            <a:chOff x="1509712" y="2100262"/>
            <a:chExt cx="9172575" cy="2657475"/>
          </a:xfrm>
        </p:grpSpPr>
        <p:pic>
          <p:nvPicPr>
            <p:cNvPr id="5" name="תמונה 1">
              <a:extLst>
                <a:ext uri="{FF2B5EF4-FFF2-40B4-BE49-F238E27FC236}">
                  <a16:creationId xmlns:a16="http://schemas.microsoft.com/office/drawing/2014/main" id="{9F59F4DA-02C3-46A2-9CCB-36FAC3AE392D}"/>
                </a:ext>
              </a:extLst>
            </p:cNvPr>
            <p:cNvPicPr>
              <a:picLocks noChangeAspect="1"/>
            </p:cNvPicPr>
            <p:nvPr/>
          </p:nvPicPr>
          <p:blipFill>
            <a:blip r:embed="rId2"/>
            <a:stretch>
              <a:fillRect/>
            </a:stretch>
          </p:blipFill>
          <p:spPr>
            <a:xfrm>
              <a:off x="1509712" y="2100262"/>
              <a:ext cx="9172575" cy="2657475"/>
            </a:xfrm>
            <a:prstGeom prst="rect">
              <a:avLst/>
            </a:prstGeom>
          </p:spPr>
        </p:pic>
        <p:sp>
          <p:nvSpPr>
            <p:cNvPr id="6" name="מלבן 2">
              <a:extLst>
                <a:ext uri="{FF2B5EF4-FFF2-40B4-BE49-F238E27FC236}">
                  <a16:creationId xmlns:a16="http://schemas.microsoft.com/office/drawing/2014/main" id="{A921A935-71E9-4CD7-B0E7-68626B430914}"/>
                </a:ext>
              </a:extLst>
            </p:cNvPr>
            <p:cNvSpPr/>
            <p:nvPr/>
          </p:nvSpPr>
          <p:spPr>
            <a:xfrm>
              <a:off x="9067974" y="3428999"/>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3">
              <a:extLst>
                <a:ext uri="{FF2B5EF4-FFF2-40B4-BE49-F238E27FC236}">
                  <a16:creationId xmlns:a16="http://schemas.microsoft.com/office/drawing/2014/main" id="{491D8CC6-F040-427D-AD35-59F57EFF2362}"/>
                </a:ext>
              </a:extLst>
            </p:cNvPr>
            <p:cNvSpPr/>
            <p:nvPr/>
          </p:nvSpPr>
          <p:spPr>
            <a:xfrm>
              <a:off x="9067974" y="2984223"/>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4">
              <a:extLst>
                <a:ext uri="{FF2B5EF4-FFF2-40B4-BE49-F238E27FC236}">
                  <a16:creationId xmlns:a16="http://schemas.microsoft.com/office/drawing/2014/main" id="{EAA2FF7C-58E4-4B1A-90AD-83B9D3A4E1AC}"/>
                </a:ext>
              </a:extLst>
            </p:cNvPr>
            <p:cNvSpPr/>
            <p:nvPr/>
          </p:nvSpPr>
          <p:spPr>
            <a:xfrm>
              <a:off x="7610649" y="2984222"/>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5">
              <a:extLst>
                <a:ext uri="{FF2B5EF4-FFF2-40B4-BE49-F238E27FC236}">
                  <a16:creationId xmlns:a16="http://schemas.microsoft.com/office/drawing/2014/main" id="{7D0622B6-6BFC-4A90-A9C8-9F593A3DCE04}"/>
                </a:ext>
              </a:extLst>
            </p:cNvPr>
            <p:cNvSpPr/>
            <p:nvPr/>
          </p:nvSpPr>
          <p:spPr>
            <a:xfrm>
              <a:off x="7610649" y="3428999"/>
              <a:ext cx="1311965" cy="330478"/>
            </a:xfrm>
            <a:prstGeom prst="rect">
              <a:avLst/>
            </a:prstGeom>
            <a:solidFill>
              <a:srgbClr val="FFFF00">
                <a:alpha val="3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7">
              <a:extLst>
                <a:ext uri="{FF2B5EF4-FFF2-40B4-BE49-F238E27FC236}">
                  <a16:creationId xmlns:a16="http://schemas.microsoft.com/office/drawing/2014/main" id="{D34DD6CE-4637-4B43-B8E6-ABA4B8C3BCE5}"/>
                </a:ext>
              </a:extLst>
            </p:cNvPr>
            <p:cNvSpPr/>
            <p:nvPr/>
          </p:nvSpPr>
          <p:spPr>
            <a:xfrm>
              <a:off x="1868143" y="3428999"/>
              <a:ext cx="1311965" cy="330478"/>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8">
              <a:extLst>
                <a:ext uri="{FF2B5EF4-FFF2-40B4-BE49-F238E27FC236}">
                  <a16:creationId xmlns:a16="http://schemas.microsoft.com/office/drawing/2014/main" id="{C191C2E6-BB09-46C7-8656-646B6D2BBC98}"/>
                </a:ext>
              </a:extLst>
            </p:cNvPr>
            <p:cNvSpPr/>
            <p:nvPr/>
          </p:nvSpPr>
          <p:spPr>
            <a:xfrm>
              <a:off x="1571626" y="3013496"/>
              <a:ext cx="1608482" cy="271930"/>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9">
              <a:extLst>
                <a:ext uri="{FF2B5EF4-FFF2-40B4-BE49-F238E27FC236}">
                  <a16:creationId xmlns:a16="http://schemas.microsoft.com/office/drawing/2014/main" id="{CA194632-ECFA-4E14-B53C-A7A090F9E57F}"/>
                </a:ext>
              </a:extLst>
            </p:cNvPr>
            <p:cNvSpPr/>
            <p:nvPr/>
          </p:nvSpPr>
          <p:spPr>
            <a:xfrm>
              <a:off x="7440268" y="2100262"/>
              <a:ext cx="1482346" cy="330477"/>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0">
              <a:extLst>
                <a:ext uri="{FF2B5EF4-FFF2-40B4-BE49-F238E27FC236}">
                  <a16:creationId xmlns:a16="http://schemas.microsoft.com/office/drawing/2014/main" id="{9E68BA7F-6F26-4641-A0E4-12D00D5D9519}"/>
                </a:ext>
              </a:extLst>
            </p:cNvPr>
            <p:cNvSpPr/>
            <p:nvPr/>
          </p:nvSpPr>
          <p:spPr>
            <a:xfrm>
              <a:off x="8982783" y="2100262"/>
              <a:ext cx="1482346" cy="330477"/>
            </a:xfrm>
            <a:prstGeom prst="rect">
              <a:avLst/>
            </a:prstGeom>
            <a:solidFill>
              <a:srgbClr val="00B0F0">
                <a:alpha val="2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spTree>
    <p:extLst>
      <p:ext uri="{BB962C8B-B14F-4D97-AF65-F5344CB8AC3E}">
        <p14:creationId xmlns:p14="http://schemas.microsoft.com/office/powerpoint/2010/main" val="350496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תיבת טקסט 3">
            <a:extLst>
              <a:ext uri="{FF2B5EF4-FFF2-40B4-BE49-F238E27FC236}">
                <a16:creationId xmlns:a16="http://schemas.microsoft.com/office/drawing/2014/main" id="{FE97185E-E9A4-4DC3-9B5E-B22E436AAB96}"/>
              </a:ext>
            </a:extLst>
          </p:cNvPr>
          <p:cNvSpPr txBox="1"/>
          <p:nvPr/>
        </p:nvSpPr>
        <p:spPr>
          <a:xfrm>
            <a:off x="4742597" y="438559"/>
            <a:ext cx="6745314" cy="18815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bg1"/>
                </a:solidFill>
              </a:rPr>
              <a:t>R-squared: 0.55394</a:t>
            </a:r>
          </a:p>
        </p:txBody>
      </p:sp>
      <p:pic>
        <p:nvPicPr>
          <p:cNvPr id="8" name="תמונה 2">
            <a:extLst>
              <a:ext uri="{FF2B5EF4-FFF2-40B4-BE49-F238E27FC236}">
                <a16:creationId xmlns:a16="http://schemas.microsoft.com/office/drawing/2014/main" id="{B46E3AB8-443C-4B27-90FB-7066FDFE2891}"/>
              </a:ext>
            </a:extLst>
          </p:cNvPr>
          <p:cNvPicPr>
            <a:picLocks noChangeAspect="1"/>
          </p:cNvPicPr>
          <p:nvPr/>
        </p:nvPicPr>
        <p:blipFill>
          <a:blip r:embed="rId2"/>
          <a:stretch>
            <a:fillRect/>
          </a:stretch>
        </p:blipFill>
        <p:spPr>
          <a:xfrm>
            <a:off x="1350755" y="2790965"/>
            <a:ext cx="3818160" cy="3464981"/>
          </a:xfrm>
          <a:prstGeom prst="rect">
            <a:avLst/>
          </a:prstGeom>
        </p:spPr>
      </p:pic>
      <p:pic>
        <p:nvPicPr>
          <p:cNvPr id="7" name="תמונה 1">
            <a:extLst>
              <a:ext uri="{FF2B5EF4-FFF2-40B4-BE49-F238E27FC236}">
                <a16:creationId xmlns:a16="http://schemas.microsoft.com/office/drawing/2014/main" id="{BE6E7D3D-7E72-4D6A-9ED4-32B927393376}"/>
              </a:ext>
            </a:extLst>
          </p:cNvPr>
          <p:cNvPicPr>
            <a:picLocks noChangeAspect="1"/>
          </p:cNvPicPr>
          <p:nvPr/>
        </p:nvPicPr>
        <p:blipFill>
          <a:blip r:embed="rId3"/>
          <a:stretch>
            <a:fillRect/>
          </a:stretch>
        </p:blipFill>
        <p:spPr>
          <a:xfrm>
            <a:off x="6996419" y="2790965"/>
            <a:ext cx="3871487" cy="3464981"/>
          </a:xfrm>
          <a:prstGeom prst="rect">
            <a:avLst/>
          </a:prstGeom>
        </p:spPr>
      </p:pic>
    </p:spTree>
    <p:extLst>
      <p:ext uri="{BB962C8B-B14F-4D97-AF65-F5344CB8AC3E}">
        <p14:creationId xmlns:p14="http://schemas.microsoft.com/office/powerpoint/2010/main" val="150123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תיבת טקסט 6">
            <a:extLst>
              <a:ext uri="{FF2B5EF4-FFF2-40B4-BE49-F238E27FC236}">
                <a16:creationId xmlns:a16="http://schemas.microsoft.com/office/drawing/2014/main" id="{B56EC3A5-1CE2-48D2-A2AE-B172AABF6468}"/>
              </a:ext>
            </a:extLst>
          </p:cNvPr>
          <p:cNvSpPr txBox="1"/>
          <p:nvPr/>
        </p:nvSpPr>
        <p:spPr>
          <a:xfrm>
            <a:off x="4742597" y="438559"/>
            <a:ext cx="6745314" cy="18815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bg1"/>
                </a:solidFill>
              </a:rPr>
              <a:t>R-squared: 0.21026</a:t>
            </a:r>
          </a:p>
        </p:txBody>
      </p:sp>
      <p:pic>
        <p:nvPicPr>
          <p:cNvPr id="4" name="תמונה 4">
            <a:extLst>
              <a:ext uri="{FF2B5EF4-FFF2-40B4-BE49-F238E27FC236}">
                <a16:creationId xmlns:a16="http://schemas.microsoft.com/office/drawing/2014/main" id="{1116913C-F15D-4AAB-93EB-FEE7434DC2A7}"/>
              </a:ext>
            </a:extLst>
          </p:cNvPr>
          <p:cNvPicPr>
            <a:picLocks noChangeAspect="1"/>
          </p:cNvPicPr>
          <p:nvPr/>
        </p:nvPicPr>
        <p:blipFill>
          <a:blip r:embed="rId2"/>
          <a:stretch>
            <a:fillRect/>
          </a:stretch>
        </p:blipFill>
        <p:spPr>
          <a:xfrm>
            <a:off x="1500961" y="2790965"/>
            <a:ext cx="3517747" cy="3464981"/>
          </a:xfrm>
          <a:prstGeom prst="rect">
            <a:avLst/>
          </a:prstGeom>
        </p:spPr>
      </p:pic>
      <p:pic>
        <p:nvPicPr>
          <p:cNvPr id="5" name="תמונה 5">
            <a:extLst>
              <a:ext uri="{FF2B5EF4-FFF2-40B4-BE49-F238E27FC236}">
                <a16:creationId xmlns:a16="http://schemas.microsoft.com/office/drawing/2014/main" id="{842E9F7F-4542-4B00-941F-B7E34031E865}"/>
              </a:ext>
            </a:extLst>
          </p:cNvPr>
          <p:cNvPicPr>
            <a:picLocks noChangeAspect="1"/>
          </p:cNvPicPr>
          <p:nvPr/>
        </p:nvPicPr>
        <p:blipFill>
          <a:blip r:embed="rId3"/>
          <a:stretch>
            <a:fillRect/>
          </a:stretch>
        </p:blipFill>
        <p:spPr>
          <a:xfrm>
            <a:off x="6759761" y="2790965"/>
            <a:ext cx="4344804" cy="3464981"/>
          </a:xfrm>
          <a:prstGeom prst="rect">
            <a:avLst/>
          </a:prstGeom>
        </p:spPr>
      </p:pic>
    </p:spTree>
    <p:extLst>
      <p:ext uri="{BB962C8B-B14F-4D97-AF65-F5344CB8AC3E}">
        <p14:creationId xmlns:p14="http://schemas.microsoft.com/office/powerpoint/2010/main" val="119304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Big Data Project</vt:lpstr>
      <vt:lpstr>Aquaculture What is aquaculture and what is it used for? </vt:lpstr>
      <vt:lpstr>Project Goals</vt:lpstr>
      <vt:lpstr>The Feathers</vt:lpstr>
      <vt:lpstr>The Target Functions:</vt:lpstr>
      <vt:lpstr>Work Process Description</vt:lpstr>
      <vt:lpstr>Number of vessels and fishing catch The Correlation:</vt:lpstr>
      <vt:lpstr>PowerPoint Presentation</vt:lpstr>
      <vt:lpstr>PowerPoint Presentation</vt:lpstr>
      <vt:lpstr>Marine Coastal Fishing The Correlation:</vt:lpstr>
      <vt:lpstr>PowerPoint Presentation</vt:lpstr>
      <vt:lpstr>Fishing Sector The Correlation:</vt:lpstr>
      <vt:lpstr>PowerPoint Presentation</vt:lpstr>
      <vt:lpstr>The Conclusions</vt:lpstr>
      <vt:lpstr>Did you know?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dc:title>
  <dc:creator>שיאל פרג'</dc:creator>
  <cp:lastModifiedBy>שיאל פרג'</cp:lastModifiedBy>
  <cp:revision>1</cp:revision>
  <dcterms:created xsi:type="dcterms:W3CDTF">2021-03-02T18:59:17Z</dcterms:created>
  <dcterms:modified xsi:type="dcterms:W3CDTF">2021-03-02T18:59:30Z</dcterms:modified>
</cp:coreProperties>
</file>