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9eb03c7b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9eb03c7b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9f45923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9f45923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9fa3f9b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9fa3f9b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9fa3f9b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9fa3f9b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9f45923b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9f45923b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9fa3f9b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9fa3f9b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9eb03c7b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9eb03c7b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9eb03c7b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9eb03c7b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f45923b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f45923b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laVZHbv_ExLlvt0J-boCDCLmyLWEfhqC/view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L65ZH91Dx2d1JTCu2CHZgv1UXK4tcnPv/view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Ocean Simulation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Noya Cai &amp; Tsingtao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simulated buoyancy to the sphere.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/>
              <a:t>wave spray to the waves and around objects that wave is colliding with.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Perlin noise affects the wave.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Monte-Carlo on caustics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the RAM requirement.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4281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aim to simulate real-time ocean movement that mainly includes waves and caustics.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scene is made up of 2 moving light sources, 2 spheres(one floating and one sank to the bottom), water surface and sand surface.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2037" r="0" t="3474"/>
          <a:stretch/>
        </p:blipFill>
        <p:spPr>
          <a:xfrm>
            <a:off x="4659375" y="571250"/>
            <a:ext cx="4194475" cy="42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</a:t>
            </a:r>
            <a:r>
              <a:rPr lang="en"/>
              <a:t>Sources &amp; Sand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Light sources(Sun and Moon)</a:t>
            </a:r>
            <a:r>
              <a:rPr lang="en"/>
              <a:t>: They circulate around the z axis of the scene </a:t>
            </a:r>
            <a:r>
              <a:rPr lang="en"/>
              <a:t>separately. Every full circle is 1 minute. To simplify the algorithm, sun and moon are represented by 2 spheres with simple unified colors on them.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Sand</a:t>
            </a:r>
            <a:r>
              <a:rPr lang="en"/>
              <a:t>: Sand is generated by simple perlin noise to mimic the random color of the ocean floor.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8" y="748300"/>
            <a:ext cx="9005826" cy="21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673925" y="2717325"/>
            <a:ext cx="4401000" cy="22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 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calculate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 Partial Differentiations of the Function along x and z axis to get the “tangent” and “binormal” value of the point. After all waves are 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accumulated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 simple cross will get us the 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result</a:t>
            </a:r>
            <a:r>
              <a:rPr lang="en" sz="16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normal.</a:t>
            </a:r>
            <a:endParaRPr sz="16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212121"/>
                </a:solidFill>
                <a:latin typeface="Amatic SC"/>
                <a:ea typeface="Amatic SC"/>
                <a:cs typeface="Amatic SC"/>
                <a:sym typeface="Amatic SC"/>
              </a:rPr>
              <a:t>Gerstner Wave</a:t>
            </a:r>
            <a:endParaRPr b="1" sz="4200">
              <a:solidFill>
                <a:srgbClr val="21212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8" name="Google Shape;78;p16" title="Gerstner Wave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000" y="2703407"/>
            <a:ext cx="4401002" cy="222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offset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40975"/>
            <a:ext cx="8520600" cy="3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Objects movement:</a:t>
            </a: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/>
              <a:t>To make the simulation realistic, we calculate the offset of the center point of the sphere and apply the offset to the sphere in real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not as good as actual buoyancy simulation :(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Wave offset: </a:t>
            </a:r>
            <a:r>
              <a:rPr lang="en"/>
              <a:t>Calculator</a:t>
            </a:r>
            <a:r>
              <a:rPr lang="en"/>
              <a:t> kw for illumination difference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Kw = (Max_Steepness+offset.y)/</a:t>
            </a:r>
            <a:r>
              <a:rPr lang="en"/>
              <a:t>(Max_Steepness-offset.y)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Caustics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28675"/>
            <a:ext cx="5478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Caustics is radiosity energy scattered by reflection &amp; refraction.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Triangles’ area ratio determines bright/dark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53652" t="0"/>
          <a:stretch/>
        </p:blipFill>
        <p:spPr>
          <a:xfrm>
            <a:off x="5790293" y="1093850"/>
            <a:ext cx="2600249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Caustics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28000" y="1228675"/>
            <a:ext cx="46146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ray tracer, reverse the process.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Apply the coefficient kc to diffuse and specular.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Area coefficient</a:t>
            </a:r>
            <a:r>
              <a:rPr lang="en"/>
              <a:t> - definition;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Project length - contrast.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575" y="1228675"/>
            <a:ext cx="4807425" cy="37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452" l="1075" r="1182" t="4234"/>
          <a:stretch/>
        </p:blipFill>
        <p:spPr>
          <a:xfrm>
            <a:off x="412825" y="797524"/>
            <a:ext cx="2516248" cy="2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30100" y="3294625"/>
            <a:ext cx="2081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Area coefficient: 2.5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</a:t>
            </a: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length: 2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410125" y="3294625"/>
            <a:ext cx="2081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Area coefficient: 2.5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length: 10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2051" l="1501" r="1013" t="3839"/>
          <a:stretch/>
        </p:blipFill>
        <p:spPr>
          <a:xfrm>
            <a:off x="5923525" y="802406"/>
            <a:ext cx="2516251" cy="249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6140800" y="3294625"/>
            <a:ext cx="2081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Area coefficient: 10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Project length: 2</a:t>
            </a:r>
            <a:endParaRPr sz="11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1095" l="1663" r="1079" t="4484"/>
          <a:stretch/>
        </p:blipFill>
        <p:spPr>
          <a:xfrm>
            <a:off x="3192850" y="789906"/>
            <a:ext cx="2516251" cy="2512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4" name="Google Shape;114;p21" title="CSCI711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1200" y="292850"/>
            <a:ext cx="4698250" cy="46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19275" y="1333425"/>
            <a:ext cx="3345900" cy="3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 FPS in AMD Ryzen 9 5900HS with Radeon Graphics.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 60 FPS</a:t>
            </a: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Intel 12th Gen i7-12650H.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RAM requirement: 22 GB.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:(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