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D4030-3D2C-42FF-BCED-1950C1DCC5D7}" type="datetimeFigureOut">
              <a:rPr lang="en-PK" smtClean="0"/>
              <a:t>11/26/2019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2FF5E-2647-413B-AE7A-9C40B6FF58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151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geo-fence is a virtual perimeter for a real-world geographic area.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geo-fence could be dynamically generated—as in a radius around a point location, or a geo-fence can be a predefined set of boundaries.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2FF5E-2647-413B-AE7A-9C40B6FF583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349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D8A2D6-E1ED-4B3E-BFC2-65D2ABCB6E2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E5688D-E5F1-4E60-AC85-7D036316EF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dbinkhalid/LocationTracking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dbinkhalid/LocationTracking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yanAziz/Geof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yanAziz/Geofenc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yanAziz/Geofence" TargetMode="External"/><Relationship Id="rId2" Type="http://schemas.openxmlformats.org/officeDocument/2006/relationships/hyperlink" Target="https://github.com/asadbinkhalid/LocationTrackingDem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6237-9DB0-4276-8BB2-94B09723F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039" y="1037710"/>
            <a:ext cx="6985922" cy="29776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Google Geo-Fencing and Location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E7C7A-7F6C-488C-BB81-651B9F58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8900" y="4625009"/>
            <a:ext cx="5634200" cy="151074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Asad Bin Khalid (17L-4089)</a:t>
            </a:r>
          </a:p>
          <a:p>
            <a:pPr algn="ctr"/>
            <a:r>
              <a:rPr lang="en-US" b="1" dirty="0"/>
              <a:t>Khawaja Ahmad Hassan (17L-4127)</a:t>
            </a:r>
          </a:p>
          <a:p>
            <a:pPr algn="ctr"/>
            <a:r>
              <a:rPr lang="en-US" b="1" dirty="0"/>
              <a:t>Noyan Aziz (17L-4205)</a:t>
            </a:r>
          </a:p>
        </p:txBody>
      </p:sp>
    </p:spTree>
    <p:extLst>
      <p:ext uri="{BB962C8B-B14F-4D97-AF65-F5344CB8AC3E}">
        <p14:creationId xmlns:p14="http://schemas.microsoft.com/office/powerpoint/2010/main" val="5281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EBE8-720D-4E29-9E5A-785729A7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74DA-DCB6-4B4B-97B8-5D39251E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Definition</a:t>
            </a:r>
          </a:p>
          <a:p>
            <a:pPr lvl="1"/>
            <a:r>
              <a:rPr lang="en-US" sz="2200" dirty="0"/>
              <a:t>virtual perimeter</a:t>
            </a:r>
          </a:p>
          <a:p>
            <a:pPr lvl="1"/>
            <a:r>
              <a:rPr lang="en-US" sz="2200" dirty="0"/>
              <a:t>dynamically generated</a:t>
            </a:r>
          </a:p>
          <a:p>
            <a:r>
              <a:rPr lang="en-US" sz="2400" dirty="0"/>
              <a:t>Working</a:t>
            </a:r>
          </a:p>
          <a:p>
            <a:pPr lvl="1"/>
            <a:r>
              <a:rPr lang="en-US" sz="2200" dirty="0"/>
              <a:t>Uses GPS and RFID to trigger a response when object enters or exits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GPS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RFID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Fused Location Provider API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Google API Client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Location Request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3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BBE5-89DA-4468-9182-8DE4DF21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25" y="0"/>
            <a:ext cx="451195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Location Tracking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EB8A48-0994-40BC-9FED-D91245BD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91" y="702303"/>
            <a:ext cx="6032311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Permissions</a:t>
            </a:r>
            <a:endParaRPr kumimoji="0" lang="en-US" altLang="x-none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&lt;uses-permission 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android:name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android.permission.ACCESS_FINE_LOCATION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 /&gt;</a:t>
            </a:r>
            <a:b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&lt;uses-permission 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android:name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android.permission.ACCESS_COARSE_LOCATION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 /&gt;</a:t>
            </a:r>
            <a:endParaRPr kumimoji="0" lang="x-none" altLang="x-none" sz="3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8E1FB2-85D7-4804-8E73-E0213C22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69" y="2123824"/>
            <a:ext cx="6714699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x-none" altLang="x-none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(Bundle savedInstanceState)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super.onCreate(savedInstanceState);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setContentView(R.layout.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location_activity_main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//add</a:t>
            </a:r>
            <a:r>
              <a:rPr kumimoji="0" lang="en-US" altLang="x-none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ing</a:t>
            </a:r>
            <a:r>
              <a:rPr kumimoji="0" lang="en-US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the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permissions we need to request location of the </a:t>
            </a:r>
            <a:r>
              <a:rPr kumimoji="0" lang="en-US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users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permissions.add(Manifest.permission.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permissions.add(Manifest.permission.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ACCESS_COARSE_LOCATION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permissionsToRequest = permissionsToRequest(permissions);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if (Build.VERSION.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SDK_INT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&gt;= Build.VERSION_CODES.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if (permissionsToRequest.size() &gt; 0)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    requestPermissions(permissionsToRequest.toArray(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            new String[permissionsToRequest.size()]), 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ALL_PERMISSIONS_RESULT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}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endParaRPr kumimoji="0" lang="x-none" altLang="x-none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5E3B0-256F-46C4-AB2A-0290F29B878E}"/>
              </a:ext>
            </a:extLst>
          </p:cNvPr>
          <p:cNvSpPr/>
          <p:nvPr/>
        </p:nvSpPr>
        <p:spPr>
          <a:xfrm>
            <a:off x="6400802" y="434809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x-none" altLang="x-none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building google </a:t>
            </a:r>
            <a:r>
              <a:rPr lang="x-none" altLang="x-none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api</a:t>
            </a:r>
            <a:r>
              <a:rPr lang="x-none" altLang="x-none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client</a:t>
            </a:r>
            <a:br>
              <a:rPr lang="x-none" altLang="x-none" sz="1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x-none" altLang="x-none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x-none" altLang="x-none" sz="1400" b="1" dirty="0" err="1">
                <a:latin typeface="Consolas" panose="020B0609020204030204" pitchFamily="49" charset="0"/>
              </a:rPr>
              <a:t>googleApiClient</a:t>
            </a:r>
            <a:r>
              <a:rPr lang="x-none" altLang="x-none" sz="1400" b="1" dirty="0">
                <a:latin typeface="Consolas" panose="020B0609020204030204" pitchFamily="49" charset="0"/>
              </a:rPr>
              <a:t> = new </a:t>
            </a:r>
            <a:r>
              <a:rPr lang="x-none" altLang="x-none" sz="1400" b="1" dirty="0" err="1">
                <a:latin typeface="Consolas" panose="020B0609020204030204" pitchFamily="49" charset="0"/>
              </a:rPr>
              <a:t>GoogleApiClient.Builder</a:t>
            </a:r>
            <a:r>
              <a:rPr lang="x-none" altLang="x-none" sz="1400" b="1" dirty="0">
                <a:latin typeface="Consolas" panose="020B0609020204030204" pitchFamily="49" charset="0"/>
              </a:rPr>
              <a:t>(this).</a:t>
            </a:r>
            <a:br>
              <a:rPr lang="x-none" altLang="x-none" sz="1400" b="1" dirty="0">
                <a:latin typeface="Consolas" panose="020B0609020204030204" pitchFamily="49" charset="0"/>
              </a:rPr>
            </a:br>
            <a:r>
              <a:rPr lang="x-none" altLang="x-none" sz="1400" b="1" dirty="0">
                <a:latin typeface="Consolas" panose="020B0609020204030204" pitchFamily="49" charset="0"/>
              </a:rPr>
              <a:t>            </a:t>
            </a:r>
            <a:r>
              <a:rPr lang="x-none" altLang="x-none" sz="1400" b="1" dirty="0" err="1">
                <a:latin typeface="Consolas" panose="020B0609020204030204" pitchFamily="49" charset="0"/>
              </a:rPr>
              <a:t>addApi</a:t>
            </a:r>
            <a:r>
              <a:rPr lang="x-none" altLang="x-none" sz="1400" b="1" dirty="0">
                <a:latin typeface="Consolas" panose="020B0609020204030204" pitchFamily="49" charset="0"/>
              </a:rPr>
              <a:t>(</a:t>
            </a:r>
            <a:r>
              <a:rPr lang="x-none" altLang="x-none" sz="1400" b="1" dirty="0" err="1">
                <a:latin typeface="Consolas" panose="020B0609020204030204" pitchFamily="49" charset="0"/>
              </a:rPr>
              <a:t>LocationServices.</a:t>
            </a:r>
            <a:r>
              <a:rPr lang="x-none" altLang="x-none" sz="1400" b="1" i="1" dirty="0" err="1">
                <a:latin typeface="Consolas" panose="020B0609020204030204" pitchFamily="49" charset="0"/>
              </a:rPr>
              <a:t>API</a:t>
            </a:r>
            <a:r>
              <a:rPr lang="x-none" altLang="x-none" sz="1400" b="1" dirty="0">
                <a:latin typeface="Consolas" panose="020B0609020204030204" pitchFamily="49" charset="0"/>
              </a:rPr>
              <a:t>).</a:t>
            </a:r>
            <a:br>
              <a:rPr lang="x-none" altLang="x-none" sz="1400" b="1" dirty="0">
                <a:latin typeface="Consolas" panose="020B0609020204030204" pitchFamily="49" charset="0"/>
              </a:rPr>
            </a:br>
            <a:r>
              <a:rPr lang="x-none" altLang="x-none" sz="1400" b="1" dirty="0">
                <a:latin typeface="Consolas" panose="020B0609020204030204" pitchFamily="49" charset="0"/>
              </a:rPr>
              <a:t>            </a:t>
            </a:r>
            <a:r>
              <a:rPr lang="x-none" altLang="x-none" sz="1400" b="1" dirty="0" err="1">
                <a:latin typeface="Consolas" panose="020B0609020204030204" pitchFamily="49" charset="0"/>
              </a:rPr>
              <a:t>addConnectionCallbacks</a:t>
            </a:r>
            <a:r>
              <a:rPr lang="x-none" altLang="x-none" sz="1400" b="1" dirty="0">
                <a:latin typeface="Consolas" panose="020B0609020204030204" pitchFamily="49" charset="0"/>
              </a:rPr>
              <a:t>(this).</a:t>
            </a:r>
            <a:br>
              <a:rPr lang="x-none" altLang="x-none" sz="1400" b="1" dirty="0">
                <a:latin typeface="Consolas" panose="020B0609020204030204" pitchFamily="49" charset="0"/>
              </a:rPr>
            </a:br>
            <a:r>
              <a:rPr lang="x-none" altLang="x-none" sz="1400" b="1" dirty="0">
                <a:latin typeface="Consolas" panose="020B0609020204030204" pitchFamily="49" charset="0"/>
              </a:rPr>
              <a:t>            </a:t>
            </a:r>
            <a:r>
              <a:rPr lang="x-none" altLang="x-none" sz="1400" b="1" dirty="0" err="1">
                <a:latin typeface="Consolas" panose="020B0609020204030204" pitchFamily="49" charset="0"/>
              </a:rPr>
              <a:t>addOnConnectionFailedListener</a:t>
            </a:r>
            <a:r>
              <a:rPr lang="x-none" altLang="x-none" sz="1400" b="1" dirty="0">
                <a:latin typeface="Consolas" panose="020B0609020204030204" pitchFamily="49" charset="0"/>
              </a:rPr>
              <a:t>(this).build();</a:t>
            </a:r>
            <a:br>
              <a:rPr lang="x-none" altLang="x-none" sz="1400" b="1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x-none" altLang="x-none" sz="1400" b="1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x-none" sz="1400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AE898E-4821-458C-8178-7A03F6638125}"/>
              </a:ext>
            </a:extLst>
          </p:cNvPr>
          <p:cNvSpPr/>
          <p:nvPr/>
        </p:nvSpPr>
        <p:spPr>
          <a:xfrm rot="19915575">
            <a:off x="2942792" y="5161563"/>
            <a:ext cx="3502263" cy="18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3A36F-AA4B-4C6A-9066-5074E3EF2657}"/>
              </a:ext>
            </a:extLst>
          </p:cNvPr>
          <p:cNvSpPr txBox="1"/>
          <p:nvPr/>
        </p:nvSpPr>
        <p:spPr>
          <a:xfrm>
            <a:off x="3048000" y="646706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https://github.com/asadbinkhalid/LocationTrackingDemo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DD57E6-8517-4C33-924C-434E1E20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4" y="851707"/>
            <a:ext cx="3643953" cy="1031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onStart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googleApiClient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googleApiClient.connect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x-none" altLang="x-non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A4C6FA-E1E2-4714-BC27-EF2D11BC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4" y="1927746"/>
            <a:ext cx="3500652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onPause</a:t>
            </a:r>
            <a:r>
              <a:rPr kumimoji="0" lang="en-US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LocationServices.</a:t>
            </a:r>
            <a:r>
              <a:rPr kumimoji="0" lang="x-none" altLang="x-non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FusedLocationApi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removeLocationUpdates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googleApiClient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this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googleApiClient</a:t>
            </a:r>
            <a:r>
              <a:rPr kumimoji="0" lang="x-none" altLang="x-none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.disconnect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x-none" altLang="x-non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x-none" altLang="x-non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1F06A9-A9BE-4D68-B92E-7CE05986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786" y="581503"/>
            <a:ext cx="7683690" cy="32316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x-none" altLang="x-non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onConnected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@Nullable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Bundle bundle)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br>
              <a:rPr kumimoji="0" lang="x-none" altLang="x-non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ACCESS_COARSE_LOCATION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LocationServices.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FusedLocationApi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  <a:r>
              <a:rPr kumimoji="0" lang="x-none" altLang="x-none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getLastLocation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googleApiClient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</a:t>
            </a:r>
            <a:endParaRPr kumimoji="0" lang="en-US" altLang="x-none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x-none" altLang="x-none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startLocationUpdates</a:t>
            </a:r>
            <a:r>
              <a:rPr kumimoji="0" lang="x-none" altLang="x-none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x-none" altLang="x-non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BCC33A-3055-4F6A-AD22-0FA215A0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55" y="3597772"/>
            <a:ext cx="558193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x-none" altLang="x-none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startLocationUpdates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.setPriority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LocationRequest.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PRIORITY_HIGH_ACCURACY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.setInterval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UPDATE_INTERVAL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locationRequest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.setFastestInterval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FASTEST_INTERVAL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ACCESS_FINE_LOCATION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br>
              <a:rPr kumimoji="0" lang="x-none" altLang="x-non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ActivityCompat.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checkSelfPermission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Manifest.permission.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ACCESS_COARSE_LOCATION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PackageManager.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PERMISSION_GRANTED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"You need to enable permissions to display location !"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x-none" altLang="x-non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x-none" altLang="x-non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x-none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       </a:t>
            </a:r>
            <a:r>
              <a:rPr kumimoji="0" lang="x-none" altLang="x-non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x-none" altLang="x-non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6ECBC-EAF2-4DFE-9761-3DC71A26CFE7}"/>
              </a:ext>
            </a:extLst>
          </p:cNvPr>
          <p:cNvSpPr/>
          <p:nvPr/>
        </p:nvSpPr>
        <p:spPr>
          <a:xfrm>
            <a:off x="6096000" y="3925679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x-none" altLang="x-none" sz="1400" dirty="0" err="1">
                <a:latin typeface="Consolas" panose="020B0609020204030204" pitchFamily="49" charset="0"/>
              </a:rPr>
              <a:t>LocationServices.</a:t>
            </a:r>
            <a:r>
              <a:rPr lang="x-none" altLang="x-none" sz="1400" i="1" dirty="0" err="1">
                <a:latin typeface="Consolas" panose="020B0609020204030204" pitchFamily="49" charset="0"/>
              </a:rPr>
              <a:t>FusedLocationApi</a:t>
            </a:r>
            <a:r>
              <a:rPr lang="x-none" altLang="x-none" sz="1400" dirty="0" err="1">
                <a:latin typeface="Consolas" panose="020B0609020204030204" pitchFamily="49" charset="0"/>
              </a:rPr>
              <a:t>.</a:t>
            </a:r>
            <a:r>
              <a:rPr lang="x-none" altLang="x-none" sz="1600" b="1" dirty="0" err="1">
                <a:latin typeface="Consolas" panose="020B0609020204030204" pitchFamily="49" charset="0"/>
              </a:rPr>
              <a:t>requestLocationUpdates</a:t>
            </a:r>
            <a:r>
              <a:rPr lang="x-none" altLang="x-none" sz="1400" dirty="0">
                <a:latin typeface="Consolas" panose="020B0609020204030204" pitchFamily="49" charset="0"/>
              </a:rPr>
              <a:t>(</a:t>
            </a:r>
            <a:r>
              <a:rPr lang="x-none" altLang="x-none" sz="1400" dirty="0" err="1">
                <a:latin typeface="Consolas" panose="020B0609020204030204" pitchFamily="49" charset="0"/>
              </a:rPr>
              <a:t>googleApiClient</a:t>
            </a:r>
            <a:r>
              <a:rPr lang="x-none" altLang="x-none" sz="1400" dirty="0">
                <a:latin typeface="Consolas" panose="020B0609020204030204" pitchFamily="49" charset="0"/>
              </a:rPr>
              <a:t>, </a:t>
            </a:r>
            <a:r>
              <a:rPr lang="x-none" altLang="x-none" sz="1400" dirty="0" err="1">
                <a:latin typeface="Consolas" panose="020B0609020204030204" pitchFamily="49" charset="0"/>
              </a:rPr>
              <a:t>locationRequest</a:t>
            </a:r>
            <a:r>
              <a:rPr lang="x-none" altLang="x-none" sz="1400" dirty="0">
                <a:latin typeface="Consolas" panose="020B0609020204030204" pitchFamily="49" charset="0"/>
              </a:rPr>
              <a:t>, this);</a:t>
            </a:r>
            <a:endParaRPr lang="en-US" altLang="x-none" sz="1400" dirty="0">
              <a:latin typeface="Consolas" panose="020B0609020204030204" pitchFamily="49" charset="0"/>
            </a:endParaRPr>
          </a:p>
          <a:p>
            <a:br>
              <a:rPr lang="x-none" altLang="x-none" sz="14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x-none" altLang="x-none" sz="14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x-none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2ED41A-549D-4B9C-B7BC-30887F1B66F6}"/>
              </a:ext>
            </a:extLst>
          </p:cNvPr>
          <p:cNvSpPr/>
          <p:nvPr/>
        </p:nvSpPr>
        <p:spPr>
          <a:xfrm rot="19284417">
            <a:off x="3124721" y="5117633"/>
            <a:ext cx="3125337" cy="21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C689B89-4898-4389-8FE5-4A6A67A3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197" y="5490598"/>
            <a:ext cx="472160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onLocationChanged</a:t>
            </a:r>
            <a:r>
              <a:rPr kumimoji="0" lang="x-none" altLang="x-non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(Location location)</a:t>
            </a:r>
            <a:endParaRPr kumimoji="0" lang="x-none" altLang="x-non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B133C-4E32-4ADA-9805-B8ED85593A51}"/>
              </a:ext>
            </a:extLst>
          </p:cNvPr>
          <p:cNvSpPr txBox="1"/>
          <p:nvPr/>
        </p:nvSpPr>
        <p:spPr>
          <a:xfrm>
            <a:off x="6337113" y="6409186"/>
            <a:ext cx="570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https://github.com/asadbinkhalid/LocationTrackingDemo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5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890" y="637754"/>
            <a:ext cx="252222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Geofence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69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use </a:t>
            </a:r>
            <a:r>
              <a:rPr lang="en-US" dirty="0" err="1"/>
              <a:t>geofencing</a:t>
            </a:r>
            <a:r>
              <a:rPr lang="en-US" dirty="0"/>
              <a:t>,  app must request ACCESS_FINE_LOCATION.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your app targets Android 10 (API level 29) or higher, your app must also request ACCESS_BACKGROUND_LOCATION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use a </a:t>
            </a:r>
            <a:r>
              <a:rPr lang="en-US" dirty="0" err="1"/>
              <a:t>BroadcastReceiver</a:t>
            </a:r>
            <a:r>
              <a:rPr lang="en-US" dirty="0"/>
              <a:t>, to listen for </a:t>
            </a:r>
            <a:r>
              <a:rPr lang="en-US" dirty="0" err="1"/>
              <a:t>geofence</a:t>
            </a:r>
            <a:r>
              <a:rPr lang="en-US" dirty="0"/>
              <a:t> transitions, add an element specifying the service name as a child of the &lt;application&gt; element.</a:t>
            </a:r>
            <a:br>
              <a:rPr lang="en-US" dirty="0"/>
            </a:br>
            <a:r>
              <a:rPr lang="en-US" dirty="0"/>
              <a:t>i.e. &lt;receiver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GeofenceBroadcastReceiver</a:t>
            </a:r>
            <a:r>
              <a:rPr lang="en-US" dirty="0"/>
              <a:t>"/&gt;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access the location APIs, you need to create an instance of the </a:t>
            </a:r>
            <a:r>
              <a:rPr lang="en-US" dirty="0" err="1"/>
              <a:t>Geofencing</a:t>
            </a:r>
            <a:r>
              <a:rPr lang="en-US" dirty="0"/>
              <a:t> client.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 </a:t>
            </a:r>
            <a:r>
              <a:rPr lang="en-US" dirty="0" err="1"/>
              <a:t>Geofence.Builder</a:t>
            </a:r>
            <a:r>
              <a:rPr lang="en-US" dirty="0"/>
              <a:t> to create a </a:t>
            </a:r>
            <a:r>
              <a:rPr lang="en-US" dirty="0" err="1"/>
              <a:t>geofence</a:t>
            </a:r>
            <a:r>
              <a:rPr lang="en-US" dirty="0"/>
              <a:t>, setting the desired radius, duration, and transition types for the </a:t>
            </a:r>
            <a:r>
              <a:rPr lang="en-US" dirty="0" err="1"/>
              <a:t>geofence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Specify </a:t>
            </a:r>
            <a:r>
              <a:rPr lang="en-US" dirty="0" err="1"/>
              <a:t>geofences</a:t>
            </a:r>
            <a:r>
              <a:rPr lang="en-US" dirty="0"/>
              <a:t> and initial triggers i.e. INITIAL_TRIGGER_ENTER, INITIAL_TRIGGER_DWELL.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handle the intents sent from Location Services when </a:t>
            </a:r>
            <a:r>
              <a:rPr lang="en-US" dirty="0" err="1"/>
              <a:t>geofence</a:t>
            </a:r>
            <a:r>
              <a:rPr lang="en-US" dirty="0"/>
              <a:t> transitions occur, you can define a </a:t>
            </a:r>
            <a:r>
              <a:rPr lang="en-US" dirty="0" err="1"/>
              <a:t>PendingIntent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</a:t>
            </a:r>
            <a:r>
              <a:rPr lang="en-US" dirty="0" err="1"/>
              <a:t>BroadcastReceiver</a:t>
            </a:r>
            <a:r>
              <a:rPr lang="en-US" dirty="0"/>
              <a:t> is used as it gets updates when an event occurs, such as a transition into or out of a </a:t>
            </a:r>
            <a:r>
              <a:rPr lang="en-US" dirty="0" err="1"/>
              <a:t>geofence</a:t>
            </a:r>
            <a:r>
              <a:rPr lang="en-US" dirty="0"/>
              <a:t>, and can start long-running background work.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07904-A595-4E61-9ACF-35C5117DA39F}"/>
              </a:ext>
            </a:extLst>
          </p:cNvPr>
          <p:cNvSpPr txBox="1"/>
          <p:nvPr/>
        </p:nvSpPr>
        <p:spPr>
          <a:xfrm>
            <a:off x="4067358" y="6415781"/>
            <a:ext cx="411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https://github.com/NoyanAziz/Geofence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43755" cy="6186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GeofenceBroadcastReceiver</a:t>
            </a:r>
            <a:r>
              <a:rPr lang="en-US" sz="1200" dirty="0"/>
              <a:t> extends </a:t>
            </a:r>
            <a:r>
              <a:rPr lang="en-US" sz="1200" dirty="0" err="1"/>
              <a:t>BroadcastReceiver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private static final String </a:t>
            </a:r>
            <a:r>
              <a:rPr lang="en-US" sz="1200" i="1" dirty="0"/>
              <a:t>TAG </a:t>
            </a:r>
            <a:r>
              <a:rPr lang="en-US" sz="1200" dirty="0"/>
              <a:t>= "geo";</a:t>
            </a:r>
            <a:br>
              <a:rPr lang="en-US" sz="1200" dirty="0"/>
            </a:br>
            <a:r>
              <a:rPr lang="en-US" sz="1200" dirty="0"/>
              <a:t>    public void </a:t>
            </a:r>
            <a:r>
              <a:rPr lang="en-US" sz="1200" dirty="0" err="1"/>
              <a:t>onReceive</a:t>
            </a:r>
            <a:r>
              <a:rPr lang="en-US" sz="1200" dirty="0"/>
              <a:t>(Context </a:t>
            </a:r>
            <a:r>
              <a:rPr lang="en-US" sz="1200" dirty="0" err="1"/>
              <a:t>context</a:t>
            </a:r>
            <a:r>
              <a:rPr lang="en-US" sz="1200" dirty="0"/>
              <a:t>, Intent intent)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GeofencingEvent</a:t>
            </a:r>
            <a:r>
              <a:rPr lang="en-US" sz="1200" dirty="0"/>
              <a:t> </a:t>
            </a:r>
            <a:r>
              <a:rPr lang="en-US" sz="1200" dirty="0" err="1"/>
              <a:t>geofencingEvent</a:t>
            </a:r>
            <a:r>
              <a:rPr lang="en-US" sz="1200" dirty="0"/>
              <a:t> = </a:t>
            </a:r>
            <a:r>
              <a:rPr lang="en-US" sz="1200" dirty="0" err="1"/>
              <a:t>GeofencingEvent.</a:t>
            </a:r>
            <a:r>
              <a:rPr lang="en-US" sz="1200" i="1" dirty="0" err="1"/>
              <a:t>fromIntent</a:t>
            </a:r>
            <a:r>
              <a:rPr lang="en-US" sz="1200" dirty="0"/>
              <a:t>(intent);</a:t>
            </a:r>
            <a:br>
              <a:rPr lang="en-US" sz="1200" dirty="0"/>
            </a:br>
            <a:r>
              <a:rPr lang="en-US" sz="1200" dirty="0"/>
              <a:t>        if (</a:t>
            </a:r>
            <a:r>
              <a:rPr lang="en-US" sz="1200" dirty="0" err="1"/>
              <a:t>geofencingEvent.hasError</a:t>
            </a:r>
            <a:r>
              <a:rPr lang="en-US" sz="1200" dirty="0"/>
              <a:t>())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e</a:t>
            </a:r>
            <a:r>
              <a:rPr lang="en-US" sz="1200" dirty="0"/>
              <a:t>(</a:t>
            </a:r>
            <a:r>
              <a:rPr lang="en-US" sz="1200" i="1" dirty="0"/>
              <a:t>TAG</a:t>
            </a:r>
            <a:r>
              <a:rPr lang="en-US" sz="1200" dirty="0"/>
              <a:t>, "error in broadcast");</a:t>
            </a:r>
            <a:br>
              <a:rPr lang="en-US" sz="1200" dirty="0"/>
            </a:br>
            <a:r>
              <a:rPr lang="en-US" sz="1200" dirty="0"/>
              <a:t>            return;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geofenceTransition</a:t>
            </a:r>
            <a:r>
              <a:rPr lang="en-US" sz="1200" dirty="0"/>
              <a:t> = </a:t>
            </a:r>
            <a:r>
              <a:rPr lang="en-US" sz="1200" dirty="0" err="1"/>
              <a:t>geofencingEvent.getGeofenceTransition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if (</a:t>
            </a:r>
            <a:r>
              <a:rPr lang="en-US" sz="1200" dirty="0" err="1"/>
              <a:t>geofenceTransition</a:t>
            </a:r>
            <a:r>
              <a:rPr lang="en-US" sz="1200" dirty="0"/>
              <a:t> == </a:t>
            </a:r>
            <a:r>
              <a:rPr lang="en-US" sz="1200" dirty="0" err="1"/>
              <a:t>Geofence.</a:t>
            </a:r>
            <a:r>
              <a:rPr lang="en-US" sz="1200" i="1" dirty="0" err="1"/>
              <a:t>GEOFENCE_TRANSITION_ENTER</a:t>
            </a:r>
            <a:r>
              <a:rPr lang="en-US" sz="1200" i="1" dirty="0"/>
              <a:t> 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List&lt;</a:t>
            </a:r>
            <a:r>
              <a:rPr lang="en-US" sz="1200" dirty="0" err="1"/>
              <a:t>Geofence</a:t>
            </a:r>
            <a:r>
              <a:rPr lang="en-US" sz="1200" dirty="0"/>
              <a:t>&gt; </a:t>
            </a:r>
            <a:r>
              <a:rPr lang="en-US" sz="1200" dirty="0" err="1"/>
              <a:t>triggeringGeofences</a:t>
            </a:r>
            <a:r>
              <a:rPr lang="en-US" sz="1200" dirty="0"/>
              <a:t> = </a:t>
            </a:r>
            <a:r>
              <a:rPr lang="en-US" sz="1200" dirty="0" err="1"/>
              <a:t>geofencingEvent.getTriggeringGeofences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showNotification</a:t>
            </a:r>
            <a:r>
              <a:rPr lang="en-US" sz="1200" dirty="0"/>
              <a:t>(context,"</a:t>
            </a:r>
            <a:r>
              <a:rPr lang="en-US" sz="1200" dirty="0" err="1"/>
              <a:t>Geofence</a:t>
            </a:r>
            <a:r>
              <a:rPr lang="en-US" sz="1200" dirty="0"/>
              <a:t>","Welcome to FAST </a:t>
            </a:r>
            <a:r>
              <a:rPr lang="en-US" sz="1200" dirty="0" err="1"/>
              <a:t>University",intent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i</a:t>
            </a:r>
            <a:r>
              <a:rPr lang="en-US" sz="1200" dirty="0"/>
              <a:t>(</a:t>
            </a:r>
            <a:r>
              <a:rPr lang="en-US" sz="1200" i="1" dirty="0"/>
              <a:t>TAG</a:t>
            </a:r>
            <a:r>
              <a:rPr lang="en-US" sz="1200" dirty="0"/>
              <a:t>, "Welcome to FAST");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else if(</a:t>
            </a:r>
            <a:r>
              <a:rPr lang="en-US" sz="1200" dirty="0" err="1"/>
              <a:t>geofenceTransition</a:t>
            </a:r>
            <a:r>
              <a:rPr lang="en-US" sz="1200" dirty="0"/>
              <a:t> == </a:t>
            </a:r>
            <a:r>
              <a:rPr lang="en-US" sz="1200" dirty="0" err="1"/>
              <a:t>Geofence.</a:t>
            </a:r>
            <a:r>
              <a:rPr lang="en-US" sz="1200" i="1" dirty="0" err="1"/>
              <a:t>GEOFENCE_TRANSITION_EXIT</a:t>
            </a:r>
            <a:r>
              <a:rPr lang="en-US" sz="1200" dirty="0"/>
              <a:t>){</a:t>
            </a:r>
            <a:br>
              <a:rPr lang="en-US" sz="1200" dirty="0"/>
            </a:br>
            <a:r>
              <a:rPr lang="en-US" sz="1200" dirty="0"/>
              <a:t>            List&lt;</a:t>
            </a:r>
            <a:r>
              <a:rPr lang="en-US" sz="1200" dirty="0" err="1"/>
              <a:t>Geofence</a:t>
            </a:r>
            <a:r>
              <a:rPr lang="en-US" sz="1200" dirty="0"/>
              <a:t>&gt; </a:t>
            </a:r>
            <a:r>
              <a:rPr lang="en-US" sz="1200" dirty="0" err="1"/>
              <a:t>triggeringGeofences</a:t>
            </a:r>
            <a:r>
              <a:rPr lang="en-US" sz="1200" dirty="0"/>
              <a:t> = </a:t>
            </a:r>
            <a:r>
              <a:rPr lang="en-US" sz="1200" dirty="0" err="1"/>
              <a:t>geofencingEvent.getTriggeringGeofences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showNotification</a:t>
            </a:r>
            <a:r>
              <a:rPr lang="en-US" sz="1200" dirty="0"/>
              <a:t>(context,"</a:t>
            </a:r>
            <a:r>
              <a:rPr lang="en-US" sz="1200" dirty="0" err="1"/>
              <a:t>Geofence</a:t>
            </a:r>
            <a:r>
              <a:rPr lang="en-US" sz="1200" dirty="0"/>
              <a:t>","You are out of FAST </a:t>
            </a:r>
            <a:r>
              <a:rPr lang="en-US" sz="1200" dirty="0" err="1"/>
              <a:t>University",intent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i</a:t>
            </a:r>
            <a:r>
              <a:rPr lang="en-US" sz="1200" dirty="0"/>
              <a:t>(</a:t>
            </a:r>
            <a:r>
              <a:rPr lang="en-US" sz="1200" i="1" dirty="0"/>
              <a:t>TAG</a:t>
            </a:r>
            <a:r>
              <a:rPr lang="en-US" sz="1200" dirty="0"/>
              <a:t>, "See you Soon");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else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e</a:t>
            </a:r>
            <a:r>
              <a:rPr lang="en-US" sz="1200" dirty="0"/>
              <a:t>(</a:t>
            </a:r>
            <a:r>
              <a:rPr lang="en-US" sz="1200" i="1" dirty="0"/>
              <a:t>TAG</a:t>
            </a:r>
            <a:r>
              <a:rPr lang="en-US" sz="1200" dirty="0"/>
              <a:t>, "error in broadcast");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8246" y="0"/>
            <a:ext cx="4114801" cy="670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super.onCreate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i="1" dirty="0" err="1"/>
              <a:t>activity_main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mGeofencingClient</a:t>
            </a:r>
            <a:r>
              <a:rPr lang="en-US" sz="1200" dirty="0"/>
              <a:t> = </a:t>
            </a:r>
            <a:r>
              <a:rPr lang="en-US" sz="1200" dirty="0" err="1"/>
              <a:t>LocationServices.</a:t>
            </a:r>
            <a:r>
              <a:rPr lang="en-US" sz="1200" i="1" dirty="0" err="1"/>
              <a:t>getGeofencingClient</a:t>
            </a:r>
            <a:r>
              <a:rPr lang="en-US" sz="1200" dirty="0"/>
              <a:t>(this);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geofenceList.add</a:t>
            </a:r>
            <a:r>
              <a:rPr lang="en-US" sz="1200" dirty="0"/>
              <a:t>(new </a:t>
            </a:r>
            <a:r>
              <a:rPr lang="en-US" sz="1200" dirty="0" err="1"/>
              <a:t>Geofence.Builder</a:t>
            </a:r>
            <a:r>
              <a:rPr lang="en-US" sz="1200" dirty="0"/>
              <a:t>().</a:t>
            </a:r>
            <a:r>
              <a:rPr lang="en-US" sz="1200" dirty="0" err="1"/>
              <a:t>setRequestId</a:t>
            </a:r>
            <a:r>
              <a:rPr lang="en-US" sz="1200" dirty="0"/>
              <a:t>("point0")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setCircularRegion</a:t>
            </a:r>
            <a:r>
              <a:rPr lang="en-US" sz="1200" dirty="0"/>
              <a:t>(</a:t>
            </a:r>
            <a:r>
              <a:rPr lang="en-US" sz="1200" i="1" dirty="0"/>
              <a:t>LATITUDE</a:t>
            </a:r>
            <a:r>
              <a:rPr lang="en-US" sz="1200" dirty="0"/>
              <a:t>, </a:t>
            </a:r>
            <a:r>
              <a:rPr lang="en-US" sz="1200" i="1" dirty="0"/>
              <a:t>LONGITUDE</a:t>
            </a:r>
            <a:r>
              <a:rPr lang="en-US" sz="1200" dirty="0"/>
              <a:t>,    </a:t>
            </a:r>
            <a:r>
              <a:rPr lang="en-US" sz="1200" i="1" dirty="0"/>
              <a:t>GEOFENCE_RADIUS_IN_METERS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setExpirationDuration</a:t>
            </a:r>
            <a:r>
              <a:rPr lang="en-US" sz="1200" dirty="0"/>
              <a:t>(</a:t>
            </a:r>
            <a:r>
              <a:rPr lang="en-US" sz="1200" dirty="0" err="1"/>
              <a:t>Geofence.</a:t>
            </a:r>
            <a:r>
              <a:rPr lang="en-US" sz="1200" i="1" dirty="0" err="1"/>
              <a:t>NEVER_EXPIRE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setNotificationResponsiveness</a:t>
            </a:r>
            <a:r>
              <a:rPr lang="en-US" sz="1200" dirty="0"/>
              <a:t>(1)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setTransitionTypes</a:t>
            </a:r>
            <a:r>
              <a:rPr lang="en-US" sz="1200" dirty="0"/>
              <a:t>(</a:t>
            </a:r>
            <a:r>
              <a:rPr lang="en-US" sz="1200" dirty="0" err="1"/>
              <a:t>Geofence.</a:t>
            </a:r>
            <a:r>
              <a:rPr lang="en-US" sz="1200" i="1" dirty="0" err="1"/>
              <a:t>GEOFENCE_TRANSITION_ENTER</a:t>
            </a:r>
            <a:r>
              <a:rPr lang="en-US" sz="1200" i="1" dirty="0"/>
              <a:t> </a:t>
            </a:r>
            <a:r>
              <a:rPr lang="en-US" sz="1200" dirty="0"/>
              <a:t>| </a:t>
            </a:r>
            <a:r>
              <a:rPr lang="en-US" sz="1200" dirty="0" err="1"/>
              <a:t>Geofence.</a:t>
            </a:r>
            <a:r>
              <a:rPr lang="en-US" sz="1200" i="1" dirty="0" err="1"/>
              <a:t>GEOFENCE_TRANSITION_EXIT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.build());</a:t>
            </a:r>
            <a:br>
              <a:rPr lang="en-US" sz="1200" dirty="0"/>
            </a:br>
            <a:r>
              <a:rPr lang="en-US" sz="1200" dirty="0" err="1"/>
              <a:t>mGeofencingClient.addGeofences</a:t>
            </a:r>
            <a:r>
              <a:rPr lang="en-US" sz="1200" dirty="0"/>
              <a:t>(</a:t>
            </a:r>
            <a:r>
              <a:rPr lang="en-US" sz="1200" dirty="0" err="1"/>
              <a:t>getGeofencingRequest</a:t>
            </a:r>
            <a:r>
              <a:rPr lang="en-US" sz="1200" dirty="0"/>
              <a:t>(), </a:t>
            </a:r>
            <a:r>
              <a:rPr lang="en-US" sz="1200" dirty="0" err="1"/>
              <a:t>getGeofencePendingIntent</a:t>
            </a:r>
            <a:r>
              <a:rPr lang="en-US" sz="1200" dirty="0"/>
              <a:t>())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addOnSuccessListener</a:t>
            </a:r>
            <a:r>
              <a:rPr lang="en-US" sz="1200" dirty="0"/>
              <a:t>(this, new </a:t>
            </a:r>
            <a:r>
              <a:rPr lang="en-US" sz="1200" dirty="0" err="1"/>
              <a:t>OnSuccessListener</a:t>
            </a:r>
            <a:r>
              <a:rPr lang="en-US" sz="1200" dirty="0"/>
              <a:t>&lt;Void&gt;()</a:t>
            </a:r>
            <a:br>
              <a:rPr lang="en-US" sz="1200" dirty="0"/>
            </a:br>
            <a:r>
              <a:rPr lang="en-US" sz="1200" dirty="0"/>
              <a:t>        {</a:t>
            </a:r>
            <a:br>
              <a:rPr lang="en-US" sz="1200" dirty="0"/>
            </a:br>
            <a:r>
              <a:rPr lang="en-US" sz="1200" dirty="0"/>
              <a:t>            @Override</a:t>
            </a:r>
            <a:br>
              <a:rPr lang="en-US" sz="1200" dirty="0"/>
            </a:br>
            <a:r>
              <a:rPr lang="en-US" sz="1200" dirty="0"/>
              <a:t>            public void </a:t>
            </a:r>
            <a:r>
              <a:rPr lang="en-US" sz="1200" dirty="0" err="1"/>
              <a:t>onSuccess</a:t>
            </a:r>
            <a:r>
              <a:rPr lang="en-US" sz="1200" dirty="0"/>
              <a:t>(Void </a:t>
            </a:r>
            <a:r>
              <a:rPr lang="en-US" sz="1200" dirty="0" err="1"/>
              <a:t>aVoid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Log.</a:t>
            </a:r>
            <a:r>
              <a:rPr lang="en-US" sz="1200" i="1" dirty="0" err="1"/>
              <a:t>i</a:t>
            </a:r>
            <a:r>
              <a:rPr lang="en-US" sz="1200" dirty="0"/>
              <a:t>("info", "</a:t>
            </a:r>
            <a:r>
              <a:rPr lang="en-US" sz="1200" dirty="0" err="1"/>
              <a:t>geofence</a:t>
            </a:r>
            <a:r>
              <a:rPr lang="en-US" sz="1200" dirty="0"/>
              <a:t> added!: ");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})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addOnFailureListener</a:t>
            </a:r>
            <a:r>
              <a:rPr lang="en-US" sz="1200" dirty="0"/>
              <a:t>(new </a:t>
            </a:r>
            <a:r>
              <a:rPr lang="en-US" sz="1200" dirty="0" err="1"/>
              <a:t>OnFailureListener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{</a:t>
            </a:r>
            <a:br>
              <a:rPr lang="en-US" sz="1200" dirty="0"/>
            </a:br>
            <a:r>
              <a:rPr lang="en-US" sz="1200" dirty="0"/>
              <a:t>            @Override</a:t>
            </a:r>
            <a:br>
              <a:rPr lang="en-US" sz="1200" dirty="0"/>
            </a:br>
            <a:r>
              <a:rPr lang="en-US" sz="1200" dirty="0"/>
              <a:t>            public void </a:t>
            </a:r>
            <a:r>
              <a:rPr lang="en-US" sz="1200" dirty="0" err="1"/>
              <a:t>onFailure</a:t>
            </a:r>
            <a:r>
              <a:rPr lang="en-US" sz="1200" dirty="0"/>
              <a:t>(@</a:t>
            </a:r>
            <a:r>
              <a:rPr lang="en-US" sz="1200" dirty="0" err="1"/>
              <a:t>NonNull</a:t>
            </a:r>
            <a:r>
              <a:rPr lang="en-US" sz="1200" dirty="0"/>
              <a:t> Exception e)</a:t>
            </a:r>
            <a:br>
              <a:rPr lang="en-US" sz="1200" dirty="0"/>
            </a:br>
            <a:r>
              <a:rPr lang="en-US" sz="1200" dirty="0"/>
              <a:t>           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Log.</a:t>
            </a:r>
            <a:r>
              <a:rPr lang="en-US" sz="1200" i="1" dirty="0" err="1"/>
              <a:t>i</a:t>
            </a:r>
            <a:r>
              <a:rPr lang="en-US" sz="1200" dirty="0"/>
              <a:t>("info", "</a:t>
            </a:r>
            <a:r>
              <a:rPr lang="en-US" sz="1200" dirty="0" err="1"/>
              <a:t>geofence</a:t>
            </a:r>
            <a:r>
              <a:rPr lang="en-US" sz="1200" dirty="0"/>
              <a:t> failed! " + </a:t>
            </a:r>
            <a:r>
              <a:rPr lang="en-US" sz="1200" dirty="0" err="1"/>
              <a:t>e.toString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});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3047" y="2550616"/>
            <a:ext cx="3938952" cy="4154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private </a:t>
            </a:r>
            <a:r>
              <a:rPr lang="en-US" sz="1200" dirty="0" err="1"/>
              <a:t>GeofencingRequest</a:t>
            </a:r>
            <a:r>
              <a:rPr lang="en-US" sz="1200" dirty="0"/>
              <a:t> </a:t>
            </a:r>
            <a:r>
              <a:rPr lang="en-US" sz="1200" dirty="0" err="1"/>
              <a:t>getGeofencingRequest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return new </a:t>
            </a:r>
            <a:r>
              <a:rPr lang="en-US" sz="1200" dirty="0" err="1"/>
              <a:t>GeofencingRequest.Builder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    .</a:t>
            </a:r>
            <a:r>
              <a:rPr lang="en-US" sz="1200" dirty="0" err="1"/>
              <a:t>setInitialTrigger</a:t>
            </a:r>
            <a:r>
              <a:rPr lang="en-US" sz="1200" dirty="0"/>
              <a:t>(</a:t>
            </a:r>
            <a:r>
              <a:rPr lang="en-US" sz="1200" dirty="0" err="1"/>
              <a:t>GeofencingRequest.</a:t>
            </a:r>
            <a:r>
              <a:rPr lang="en-US" sz="1200" i="1" dirty="0" err="1"/>
              <a:t>INITIAL_TRIGGER_ENTER</a:t>
            </a:r>
            <a:r>
              <a:rPr lang="en-US" sz="1200" i="1" dirty="0"/>
              <a:t> </a:t>
            </a:r>
            <a:r>
              <a:rPr lang="en-US" sz="1200" dirty="0"/>
              <a:t>| </a:t>
            </a:r>
            <a:r>
              <a:rPr lang="en-US" sz="1200" dirty="0" err="1"/>
              <a:t>GeofencingRequest.</a:t>
            </a:r>
            <a:r>
              <a:rPr lang="en-US" sz="1200" i="1" dirty="0" err="1"/>
              <a:t>INITIAL_TRIGGER_DWELL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.</a:t>
            </a:r>
            <a:r>
              <a:rPr lang="en-US" sz="1200" dirty="0" err="1"/>
              <a:t>addGeofences</a:t>
            </a:r>
            <a:r>
              <a:rPr lang="en-US" sz="1200" dirty="0"/>
              <a:t>(</a:t>
            </a:r>
            <a:r>
              <a:rPr lang="en-US" sz="1200" dirty="0" err="1"/>
              <a:t>geofenceList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.build();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private </a:t>
            </a:r>
            <a:r>
              <a:rPr lang="en-US" sz="1200" dirty="0" err="1"/>
              <a:t>PendingIntent</a:t>
            </a:r>
            <a:r>
              <a:rPr lang="en-US" sz="1200" dirty="0"/>
              <a:t> </a:t>
            </a:r>
            <a:r>
              <a:rPr lang="en-US" sz="1200" dirty="0" err="1"/>
              <a:t>getGeofencePendingIntent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if (</a:t>
            </a:r>
            <a:r>
              <a:rPr lang="en-US" sz="1200" dirty="0" err="1"/>
              <a:t>mGeofencePendingIntent</a:t>
            </a:r>
            <a:r>
              <a:rPr lang="en-US" sz="1200" dirty="0"/>
              <a:t> != null)</a:t>
            </a:r>
            <a:br>
              <a:rPr lang="en-US" sz="1200" dirty="0"/>
            </a:br>
            <a:r>
              <a:rPr lang="en-US" sz="1200" dirty="0"/>
              <a:t>    {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mGeofencePendingIntent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Intent </a:t>
            </a:r>
            <a:r>
              <a:rPr lang="en-US" sz="1200" dirty="0" err="1"/>
              <a:t>intent</a:t>
            </a:r>
            <a:r>
              <a:rPr lang="en-US" sz="1200" dirty="0"/>
              <a:t> = new Intent(this, </a:t>
            </a:r>
            <a:r>
              <a:rPr lang="en-US" sz="1200" dirty="0" err="1"/>
              <a:t>GeofenceBroadcastReceiver.class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mGeofencePendingIntent</a:t>
            </a:r>
            <a:r>
              <a:rPr lang="en-US" sz="1200" dirty="0"/>
              <a:t> = </a:t>
            </a:r>
            <a:r>
              <a:rPr lang="en-US" sz="1200" dirty="0" err="1"/>
              <a:t>PendingIntent.</a:t>
            </a:r>
            <a:r>
              <a:rPr lang="en-US" sz="1200" i="1" dirty="0" err="1"/>
              <a:t>getBroadcast</a:t>
            </a:r>
            <a:r>
              <a:rPr lang="en-US" sz="1200" dirty="0"/>
              <a:t>(this, 0, intent, </a:t>
            </a:r>
            <a:r>
              <a:rPr lang="en-US" sz="1200" dirty="0" err="1"/>
              <a:t>PendingIntent.</a:t>
            </a:r>
            <a:r>
              <a:rPr lang="en-US" sz="1200" i="1" dirty="0" err="1"/>
              <a:t>FLAG_UPDATE_CURRENT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return </a:t>
            </a:r>
            <a:r>
              <a:rPr lang="en-US" sz="1200" dirty="0" err="1"/>
              <a:t>mGeofencePendingIntent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3047" y="21994"/>
            <a:ext cx="3938952" cy="24929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&lt;uses-permission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android.permission.ACCESS_FINE_LOCATION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&lt;uses-permission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android.permission.ACCESS_BACKGROUND_LOCATION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&lt;meta-data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android:name</a:t>
            </a:r>
            <a:r>
              <a:rPr lang="en-US" sz="1200" dirty="0"/>
              <a:t>="</a:t>
            </a:r>
            <a:r>
              <a:rPr lang="en-US" sz="1200" dirty="0" err="1"/>
              <a:t>com.google.android.gms.version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 err="1"/>
              <a:t>android:value</a:t>
            </a:r>
            <a:r>
              <a:rPr lang="en-US" sz="1200" dirty="0"/>
              <a:t>="@integer/</a:t>
            </a:r>
            <a:r>
              <a:rPr lang="en-US" sz="1200" dirty="0" err="1"/>
              <a:t>google_play_services_version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&lt;application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android:allowBackup</a:t>
            </a:r>
            <a:r>
              <a:rPr lang="en-US" sz="1200" dirty="0"/>
              <a:t>="true“&gt;</a:t>
            </a:r>
            <a:br>
              <a:rPr lang="en-US" sz="1200" dirty="0"/>
            </a:br>
            <a:r>
              <a:rPr lang="en-US" sz="1200" dirty="0"/>
              <a:t>    &lt;receiver </a:t>
            </a:r>
            <a:r>
              <a:rPr lang="en-US" sz="1200" dirty="0" err="1"/>
              <a:t>android:name</a:t>
            </a:r>
            <a:r>
              <a:rPr lang="en-US" sz="1200" dirty="0"/>
              <a:t>=".</a:t>
            </a:r>
            <a:r>
              <a:rPr lang="en-US" sz="1200" dirty="0" err="1"/>
              <a:t>GeofenceBroadcastReceiver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&lt;/application&gt;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6C55D-F567-4A8A-BA6B-44D04EE52B3B}"/>
              </a:ext>
            </a:extLst>
          </p:cNvPr>
          <p:cNvSpPr txBox="1"/>
          <p:nvPr/>
        </p:nvSpPr>
        <p:spPr>
          <a:xfrm>
            <a:off x="21724" y="6415781"/>
            <a:ext cx="411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https://github.com/NoyanAziz/Geofence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516C6-CB62-4D88-9999-46792A62DCD8}"/>
              </a:ext>
            </a:extLst>
          </p:cNvPr>
          <p:cNvSpPr txBox="1"/>
          <p:nvPr/>
        </p:nvSpPr>
        <p:spPr>
          <a:xfrm>
            <a:off x="4558747" y="371060"/>
            <a:ext cx="307450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 err="1">
                <a:latin typeface="+mj-lt"/>
              </a:rPr>
              <a:t>Github</a:t>
            </a:r>
            <a:r>
              <a:rPr lang="en-US" sz="4300" dirty="0">
                <a:latin typeface="+mj-lt"/>
              </a:rPr>
              <a:t> Links</a:t>
            </a:r>
            <a:endParaRPr lang="en-PK" sz="4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8349F-C161-4B8E-A453-5E5AA7A158B7}"/>
              </a:ext>
            </a:extLst>
          </p:cNvPr>
          <p:cNvSpPr txBox="1"/>
          <p:nvPr/>
        </p:nvSpPr>
        <p:spPr>
          <a:xfrm>
            <a:off x="1172818" y="2451651"/>
            <a:ext cx="98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Location Tracking: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https://github.com/asadbinkhalid/LocationTrackingDemo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P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ABB7C-1754-4ABD-B8AC-7FC6DDA023E6}"/>
              </a:ext>
            </a:extLst>
          </p:cNvPr>
          <p:cNvSpPr txBox="1"/>
          <p:nvPr/>
        </p:nvSpPr>
        <p:spPr>
          <a:xfrm>
            <a:off x="1172818" y="3494108"/>
            <a:ext cx="984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Geofencing: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https://github.com/NoyanAziz/Geofence</a:t>
            </a:r>
            <a:endParaRPr lang="en-P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54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581</TotalTime>
  <Words>1506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Google Geo-Fencing and Location Tracking</vt:lpstr>
      <vt:lpstr>Introduction</vt:lpstr>
      <vt:lpstr>Location Tracking</vt:lpstr>
      <vt:lpstr>PowerPoint Presentation</vt:lpstr>
      <vt:lpstr>Geofence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Geo-Fencing</dc:title>
  <dc:creator>Khawaja Ahmad Hassan</dc:creator>
  <cp:lastModifiedBy>Khawaja Ahmad Hassan</cp:lastModifiedBy>
  <cp:revision>43</cp:revision>
  <dcterms:created xsi:type="dcterms:W3CDTF">2019-11-20T06:43:43Z</dcterms:created>
  <dcterms:modified xsi:type="dcterms:W3CDTF">2019-11-26T04:22:46Z</dcterms:modified>
</cp:coreProperties>
</file>