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F397-80A9-4056-BD84-2B085ED18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CC661-FEE2-4660-9C23-5D0A5BF52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C995C-0704-44A2-8D79-83A36CF0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05DC-5042-4EC2-BC42-BD8D42DE6CC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896-E751-4ED4-A568-95DD8744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AF80B-CBB4-44F0-97C4-3D1298ED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DDC-6187-4405-90C5-D9E7F5F37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52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F9CE-1201-4AEC-9B9B-DDFA1C24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591D0-E40F-4412-A53E-AE07BE086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FB436-E231-4926-B2C0-338C660B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05DC-5042-4EC2-BC42-BD8D42DE6CC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22A65-3CD1-41D8-B82E-878EC92A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F5892-B7EC-4DA1-A9D6-B651068B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DDC-6187-4405-90C5-D9E7F5F37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59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79BC1-6EE2-4433-8E3E-8157869B0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2324B-B9C6-4FA4-B92A-5A4946E06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8D7D6-3ED5-47A4-AFA6-E2C920A3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05DC-5042-4EC2-BC42-BD8D42DE6CC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6793C-B853-4E8B-B86E-2CE6B47B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19047-1DA3-492E-92A0-F7F085BB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DDC-6187-4405-90C5-D9E7F5F37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1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32C9-A379-4B45-ACC6-40AB6ADA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1B73-14F6-415D-8BF8-D60460C16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E8B19-7CBA-4697-8973-9089DEFB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05DC-5042-4EC2-BC42-BD8D42DE6CC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595AB-D334-4A24-98F8-7E29609B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93337-EB3A-4D3F-9DFF-16C52BC6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DDC-6187-4405-90C5-D9E7F5F37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65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C800-E0BC-4922-9B68-A7843DB6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E1203-5C3E-4DAA-A214-B14FD77E9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55F8B-F0E0-4F3B-9F17-A049C608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05DC-5042-4EC2-BC42-BD8D42DE6CC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7BEC9-9BF6-4F70-A1EE-6DC18A55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B137E-9441-4060-BB66-EF303E31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DDC-6187-4405-90C5-D9E7F5F37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92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0F2D-B791-4262-8897-93647B09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5836-E360-4034-AB08-07FE20BF7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2EEEE-F79A-44A8-9239-79374E7D1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3F994-3A36-4D33-A41F-DFEE06F0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05DC-5042-4EC2-BC42-BD8D42DE6CC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2EC8C-61D6-40D1-9081-E2148B5B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C8373-8E40-4C9B-9EA5-3B3AEC73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DDC-6187-4405-90C5-D9E7F5F37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30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54F69-CB2C-40A7-8E04-7B1A6DE6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90C01-1F80-43F9-9C85-7B071C050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461E4-2C20-4541-AC8D-447D5FE9C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26C922-0B27-4814-93BB-152924CCB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AC721-F6C5-409E-8166-900DF1A7F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FD961-1BBA-4906-9221-728E49CE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05DC-5042-4EC2-BC42-BD8D42DE6CC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DFAF0-9F2A-4D17-A217-5F8FDFC7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507CC-2147-46C7-8528-006BF831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DDC-6187-4405-90C5-D9E7F5F37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56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9808-5C10-4B07-808B-6AA6F96B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3A4EE-AAD7-4B15-9A3A-730BB43B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05DC-5042-4EC2-BC42-BD8D42DE6CC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F9102-7A46-4CBF-B2EE-9DE73E1C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EA600-F7A4-4C43-80E1-EADE9F04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DDC-6187-4405-90C5-D9E7F5F37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44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2DCF3-8ADA-40AB-8381-C3A4B70A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05DC-5042-4EC2-BC42-BD8D42DE6CC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24CC6-D010-455E-BEDB-E448543B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29B55-4FB3-4AFF-AF9D-ED5E5CB8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DDC-6187-4405-90C5-D9E7F5F37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56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4602-B785-4353-8B42-70C1CC21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8BD2D-658B-4E80-9F7E-2593C0574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1AB36-2DDA-4E4E-B1C1-5BD20F9ED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0F84F-D625-41EB-B111-1A5BA004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05DC-5042-4EC2-BC42-BD8D42DE6CC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39323-FD8E-48D9-9686-AAC884DA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57E5C-0E1C-462A-863E-9F0F9DC2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DDC-6187-4405-90C5-D9E7F5F37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71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6F02-3BAD-4208-8687-486A86857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F2005-9952-4A94-9079-4DBA68B4F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D6B07-6231-4C0C-8729-8A908DE43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9693A-C20E-4FBB-A4D8-62EF9027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05DC-5042-4EC2-BC42-BD8D42DE6CC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E464-FC77-4DED-8EA4-24E76D72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3EA5F-C02C-41C6-88C1-951BFF18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DDC-6187-4405-90C5-D9E7F5F37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38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D4ADB-BDB5-48CD-A3BE-42027C8B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161E0-6CF3-4FE1-8D13-0EDBD55C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87E63-322B-4F11-8B4E-B4272FD4A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05DC-5042-4EC2-BC42-BD8D42DE6CC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F739-FE6B-4F1D-B34F-2D6A4EBD7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E341D-50B7-4767-8941-F380CD88B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4CDDC-6187-4405-90C5-D9E7F5F37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9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F2D5-14EE-4393-86B2-D5E16E3D5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890" y="721452"/>
            <a:ext cx="9144000" cy="1035211"/>
          </a:xfrm>
        </p:spPr>
        <p:txBody>
          <a:bodyPr/>
          <a:lstStyle/>
          <a:p>
            <a:r>
              <a:rPr lang="en-GB" dirty="0"/>
              <a:t>Story Sharing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F7F7C-E24E-4381-92BD-A1EFB0513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Noyan</a:t>
            </a:r>
          </a:p>
          <a:p>
            <a:r>
              <a:rPr lang="en-GB" dirty="0"/>
              <a:t>Gordon</a:t>
            </a:r>
          </a:p>
          <a:p>
            <a:r>
              <a:rPr lang="en-GB" dirty="0"/>
              <a:t>Soham</a:t>
            </a:r>
          </a:p>
        </p:txBody>
      </p:sp>
    </p:spTree>
    <p:extLst>
      <p:ext uri="{BB962C8B-B14F-4D97-AF65-F5344CB8AC3E}">
        <p14:creationId xmlns:p14="http://schemas.microsoft.com/office/powerpoint/2010/main" val="294114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552F6-4DC7-4139-909D-2758CCEB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070E-C802-4CD1-B140-3258A990C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248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Create a story sharing website for new or aspiring writers</a:t>
            </a:r>
          </a:p>
          <a:p>
            <a:r>
              <a:rPr lang="en-GB" dirty="0"/>
              <a:t>People can write about what they want e.g. stories, auto-biographies etc.</a:t>
            </a:r>
          </a:p>
          <a:p>
            <a:r>
              <a:rPr lang="en-GB" dirty="0"/>
              <a:t>Easily accessible and not too complex</a:t>
            </a:r>
          </a:p>
          <a:p>
            <a:r>
              <a:rPr lang="en-GB" dirty="0"/>
              <a:t>Writers can make money through writing</a:t>
            </a:r>
          </a:p>
          <a:p>
            <a:r>
              <a:rPr lang="en-GB" dirty="0"/>
              <a:t>Copying and pasting disabled</a:t>
            </a:r>
          </a:p>
        </p:txBody>
      </p:sp>
    </p:spTree>
    <p:extLst>
      <p:ext uri="{BB962C8B-B14F-4D97-AF65-F5344CB8AC3E}">
        <p14:creationId xmlns:p14="http://schemas.microsoft.com/office/powerpoint/2010/main" val="215173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6E2E-9D92-42FE-AD46-00EECE70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Unique Selling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00A79-99B6-4AC4-8DCF-173B88DE2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965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Target audience is everyone who enjoys reading and writing</a:t>
            </a:r>
          </a:p>
          <a:p>
            <a:r>
              <a:rPr lang="en-GB" dirty="0"/>
              <a:t>It is very simple to use</a:t>
            </a:r>
          </a:p>
          <a:p>
            <a:r>
              <a:rPr lang="en-GB" dirty="0"/>
              <a:t>Gap in market</a:t>
            </a:r>
          </a:p>
          <a:p>
            <a:r>
              <a:rPr lang="en-GB" dirty="0"/>
              <a:t>Writers can kick-start careers without resources needed for publishing</a:t>
            </a:r>
          </a:p>
          <a:p>
            <a:pPr marL="0" indent="0">
              <a:buNone/>
            </a:pPr>
            <a:r>
              <a:rPr lang="en-GB" dirty="0"/>
              <a:t>Basic Design: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AD891-0430-41CC-9000-897C6355B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7" t="32789" r="50000" b="18775"/>
          <a:stretch/>
        </p:blipFill>
        <p:spPr>
          <a:xfrm>
            <a:off x="447868" y="4286580"/>
            <a:ext cx="3918859" cy="22062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37A59-BD1C-46CA-9749-DF59CB4BCB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7" t="36599" r="69082" b="14149"/>
          <a:stretch/>
        </p:blipFill>
        <p:spPr>
          <a:xfrm>
            <a:off x="4861249" y="4055280"/>
            <a:ext cx="2845837" cy="2668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D5F0EB-76E9-4022-8377-3EF3B3D3DC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0" t="43129" r="59592" b="17955"/>
          <a:stretch/>
        </p:blipFill>
        <p:spPr>
          <a:xfrm>
            <a:off x="7931021" y="4146362"/>
            <a:ext cx="4142792" cy="234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3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51D8-FA15-405D-9BF9-111D76C5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of website: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533C0-703A-4479-9C7C-E49891920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Insert Pictures here…</a:t>
            </a:r>
          </a:p>
        </p:txBody>
      </p:sp>
    </p:spTree>
    <p:extLst>
      <p:ext uri="{BB962C8B-B14F-4D97-AF65-F5344CB8AC3E}">
        <p14:creationId xmlns:p14="http://schemas.microsoft.com/office/powerpoint/2010/main" val="131949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6325-65AE-4012-8B9C-4D2D5B9C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Finance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22005-62BE-48C0-9F74-E10036CF2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Readers can read up to 2 pages before payment is necessary</a:t>
            </a:r>
          </a:p>
          <a:p>
            <a:r>
              <a:rPr lang="en-GB" dirty="0"/>
              <a:t>Writers get 5 free stories before they have to pay for money but we get 30% of the profits</a:t>
            </a:r>
          </a:p>
          <a:p>
            <a:r>
              <a:rPr lang="en-GB" dirty="0"/>
              <a:t>When writer starts paying for stories, we take 15% of revenue</a:t>
            </a:r>
          </a:p>
          <a:p>
            <a:r>
              <a:rPr lang="en-GB" dirty="0"/>
              <a:t>Writer sets price of story, but we have algorithm running showing optimal price based on story length and user reputation points</a:t>
            </a:r>
          </a:p>
          <a:p>
            <a:r>
              <a:rPr lang="en-GB" dirty="0"/>
              <a:t>Writers can subscribe which will give discounted price per story upload</a:t>
            </a:r>
          </a:p>
          <a:p>
            <a:r>
              <a:rPr lang="en-GB" dirty="0"/>
              <a:t>Ad revenue</a:t>
            </a:r>
          </a:p>
          <a:p>
            <a:r>
              <a:rPr lang="en-GB" dirty="0"/>
              <a:t>Ad free experience (Only £1.99 per month)</a:t>
            </a:r>
          </a:p>
        </p:txBody>
      </p:sp>
    </p:spTree>
    <p:extLst>
      <p:ext uri="{BB962C8B-B14F-4D97-AF65-F5344CB8AC3E}">
        <p14:creationId xmlns:p14="http://schemas.microsoft.com/office/powerpoint/2010/main" val="341354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181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Story Sharing Website</vt:lpstr>
      <vt:lpstr>Idea</vt:lpstr>
      <vt:lpstr>Unique Selling Point</vt:lpstr>
      <vt:lpstr>Plan of website:</vt:lpstr>
      <vt:lpstr>Finance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 Sharing Website</dc:title>
  <dc:creator>quaza</dc:creator>
  <cp:lastModifiedBy>quaza</cp:lastModifiedBy>
  <cp:revision>6</cp:revision>
  <dcterms:created xsi:type="dcterms:W3CDTF">2018-02-18T17:54:36Z</dcterms:created>
  <dcterms:modified xsi:type="dcterms:W3CDTF">2018-02-18T19:28:08Z</dcterms:modified>
</cp:coreProperties>
</file>