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74" r:id="rId3"/>
    <p:sldId id="258" r:id="rId5"/>
    <p:sldId id="275" r:id="rId6"/>
    <p:sldId id="260" r:id="rId7"/>
    <p:sldId id="277" r:id="rId8"/>
    <p:sldId id="276" r:id="rId9"/>
    <p:sldId id="262" r:id="rId10"/>
    <p:sldId id="264" r:id="rId11"/>
    <p:sldId id="265" r:id="rId12"/>
    <p:sldId id="266" r:id="rId13"/>
    <p:sldId id="269" r:id="rId14"/>
    <p:sldId id="270" r:id="rId15"/>
    <p:sldId id="267" r:id="rId16"/>
    <p:sldId id="280" r:id="rId17"/>
    <p:sldId id="281" r:id="rId18"/>
    <p:sldId id="282" r:id="rId19"/>
    <p:sldId id="283" r:id="rId20"/>
    <p:sldId id="271" r:id="rId21"/>
    <p:sldId id="293" r:id="rId22"/>
    <p:sldId id="273" r:id="rId23"/>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pitchFamily="18" charset="0"/>
        <a:ea typeface="+mn-ea"/>
        <a:cs typeface="+mn-cs"/>
      </a:defRPr>
    </a:lvl5pPr>
    <a:lvl6pPr marL="2286000" algn="l" defTabSz="914400" rtl="0" eaLnBrk="1" latinLnBrk="0" hangingPunct="1">
      <a:defRPr sz="2400" kern="1200">
        <a:solidFill>
          <a:schemeClr val="tx1"/>
        </a:solidFill>
        <a:latin typeface="Times" pitchFamily="18" charset="0"/>
        <a:ea typeface="+mn-ea"/>
        <a:cs typeface="+mn-cs"/>
      </a:defRPr>
    </a:lvl6pPr>
    <a:lvl7pPr marL="2743200" algn="l" defTabSz="914400" rtl="0" eaLnBrk="1" latinLnBrk="0" hangingPunct="1">
      <a:defRPr sz="2400" kern="1200">
        <a:solidFill>
          <a:schemeClr val="tx1"/>
        </a:solidFill>
        <a:latin typeface="Times" pitchFamily="18" charset="0"/>
        <a:ea typeface="+mn-ea"/>
        <a:cs typeface="+mn-cs"/>
      </a:defRPr>
    </a:lvl7pPr>
    <a:lvl8pPr marL="3200400" algn="l" defTabSz="914400" rtl="0" eaLnBrk="1" latinLnBrk="0" hangingPunct="1">
      <a:defRPr sz="2400" kern="1200">
        <a:solidFill>
          <a:schemeClr val="tx1"/>
        </a:solidFill>
        <a:latin typeface="Times" pitchFamily="18" charset="0"/>
        <a:ea typeface="+mn-ea"/>
        <a:cs typeface="+mn-cs"/>
      </a:defRPr>
    </a:lvl8pPr>
    <a:lvl9pPr marL="3657600" algn="l" defTabSz="914400" rtl="0" eaLnBrk="1" latinLnBrk="0" hangingPunct="1">
      <a:defRPr sz="2400" kern="1200">
        <a:solidFill>
          <a:schemeClr val="tx1"/>
        </a:solidFill>
        <a:latin typeface="Times"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90"/>
    <p:restoredTop sz="94643"/>
  </p:normalViewPr>
  <p:slideViewPr>
    <p:cSldViewPr snapToGrid="0">
      <p:cViewPr varScale="1">
        <p:scale>
          <a:sx n="105" d="100"/>
          <a:sy n="105" d="100"/>
        </p:scale>
        <p:origin x="2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4" name="Shape 114"/>
          <p:cNvSpPr>
            <a:spLocks noGrp="1" noRot="1" noChangeAspect="1"/>
          </p:cNvSpPr>
          <p:nvPr>
            <p:ph type="sldImg"/>
          </p:nvPr>
        </p:nvSpPr>
        <p:spPr>
          <a:xfrm>
            <a:off x="1143000" y="685800"/>
            <a:ext cx="4572000" cy="3429000"/>
          </a:xfrm>
          <a:prstGeom prst="rect">
            <a:avLst/>
          </a:prstGeom>
        </p:spPr>
        <p:txBody>
          <a:bodyPr/>
          <a:lstStyle/>
          <a:p/>
        </p:txBody>
      </p:sp>
      <p:sp>
        <p:nvSpPr>
          <p:cNvPr id="115" name="Shape 115"/>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6AEE9ADB-2485-4A93-AC68-657D518DF81C}" type="slidenum">
              <a:rPr lang="en-US"/>
            </a:fld>
            <a:endParaRPr lang="en-US"/>
          </a:p>
        </p:txBody>
      </p:sp>
      <p:sp>
        <p:nvSpPr>
          <p:cNvPr id="44034" name="Rectangle 2"/>
          <p:cNvSpPr>
            <a:spLocks noGrp="1" noRot="1" noChangeAspect="1" noChangeArrowheads="1" noTextEdit="1"/>
          </p:cNvSpPr>
          <p:nvPr>
            <p:ph type="sldImg"/>
          </p:nvPr>
        </p:nvSpPr>
        <p:spPr/>
      </p:sp>
      <p:sp>
        <p:nvSpPr>
          <p:cNvPr id="44035"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a:t>
            </a:r>
            <a:r>
              <a:rPr lang="en-US" baseline="0" dirty="0"/>
              <a:t> this question, the map function has been </a:t>
            </a: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We</a:t>
            </a:r>
            <a:r>
              <a:rPr lang="en-US" baseline="0" dirty="0"/>
              <a:t> can assume this is the result of word count on every single document</a:t>
            </a:r>
            <a:endParaRPr lang="en-US" baseline="0" dirty="0"/>
          </a:p>
          <a:p>
            <a:pPr marL="171450" indent="-171450">
              <a:buFontTx/>
              <a:buChar char="-"/>
            </a:pPr>
            <a:r>
              <a:rPr lang="en-US" baseline="0" dirty="0"/>
              <a:t>Which is the occurrence of word on the whole dataset..</a:t>
            </a: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8202" name="Rectangle 10"/>
          <p:cNvSpPr>
            <a:spLocks noChangeArrowheads="1"/>
          </p:cNvSpPr>
          <p:nvPr/>
        </p:nvSpPr>
        <p:spPr bwMode="auto">
          <a:xfrm>
            <a:off x="0" y="0"/>
            <a:ext cx="9144000" cy="4953239"/>
          </a:xfrm>
          <a:prstGeom prst="rect">
            <a:avLst/>
          </a:prstGeom>
          <a:solidFill>
            <a:srgbClr val="FF6600"/>
          </a:solidFill>
          <a:ln w="9525">
            <a:noFill/>
            <a:miter lim="800000"/>
          </a:ln>
          <a:effectLst/>
        </p:spPr>
        <p:txBody>
          <a:bodyPr wrap="none" anchor="ctr"/>
          <a:lstStyle/>
          <a:p>
            <a:endParaRPr lang="en-US" sz="1440"/>
          </a:p>
        </p:txBody>
      </p:sp>
      <p:sp>
        <p:nvSpPr>
          <p:cNvPr id="8203" name="Rectangle 11"/>
          <p:cNvSpPr>
            <a:spLocks noChangeArrowheads="1"/>
          </p:cNvSpPr>
          <p:nvPr/>
        </p:nvSpPr>
        <p:spPr bwMode="auto">
          <a:xfrm>
            <a:off x="0" y="6604318"/>
            <a:ext cx="9144000" cy="253682"/>
          </a:xfrm>
          <a:prstGeom prst="rect">
            <a:avLst/>
          </a:prstGeom>
          <a:solidFill>
            <a:srgbClr val="FF6600"/>
          </a:solidFill>
          <a:ln w="9525">
            <a:noFill/>
            <a:miter lim="800000"/>
          </a:ln>
          <a:effectLst/>
        </p:spPr>
        <p:txBody>
          <a:bodyPr wrap="none" anchor="ctr"/>
          <a:lstStyle/>
          <a:p>
            <a:endParaRPr lang="en-US" sz="1440"/>
          </a:p>
        </p:txBody>
      </p:sp>
      <p:sp>
        <p:nvSpPr>
          <p:cNvPr id="8194" name="Rectangle 2"/>
          <p:cNvSpPr>
            <a:spLocks noGrp="1" noChangeArrowheads="1"/>
          </p:cNvSpPr>
          <p:nvPr>
            <p:ph type="ctrTitle"/>
          </p:nvPr>
        </p:nvSpPr>
        <p:spPr>
          <a:xfrm>
            <a:off x="549069" y="1375899"/>
            <a:ext cx="8098767" cy="1582285"/>
          </a:xfrm>
        </p:spPr>
        <p:txBody>
          <a:bodyPr/>
          <a:lstStyle>
            <a:lvl1pPr algn="ctr">
              <a:defRPr sz="5405">
                <a:solidFill>
                  <a:schemeClr val="bg1"/>
                </a:solidFill>
              </a:defRPr>
            </a:lvl1pPr>
          </a:lstStyle>
          <a:p>
            <a:r>
              <a:rPr lang="en-US"/>
              <a:t>Click to edit Master title style</a:t>
            </a:r>
            <a:endParaRPr lang="en-GB"/>
          </a:p>
        </p:txBody>
      </p:sp>
      <p:pic>
        <p:nvPicPr>
          <p:cNvPr id="8205" name="Picture 13"/>
          <p:cNvPicPr>
            <a:picLocks noChangeAspect="1" noChangeArrowheads="1"/>
          </p:cNvPicPr>
          <p:nvPr/>
        </p:nvPicPr>
        <p:blipFill>
          <a:blip r:embed="rId2"/>
          <a:srcRect/>
          <a:stretch>
            <a:fillRect/>
          </a:stretch>
        </p:blipFill>
        <p:spPr bwMode="auto">
          <a:xfrm>
            <a:off x="3363047" y="5198322"/>
            <a:ext cx="2317815" cy="1136550"/>
          </a:xfrm>
          <a:prstGeom prst="rect">
            <a:avLst/>
          </a:prstGeom>
          <a:noFill/>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067" y="290946"/>
            <a:ext cx="1941759" cy="5969397"/>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550500" y="290946"/>
            <a:ext cx="5692300" cy="5969397"/>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fld>
            <a:endParaRPr lang="en-US"/>
          </a:p>
        </p:txBody>
      </p:sp>
      <p:sp>
        <p:nvSpPr>
          <p:cNvPr id="6" name="文本框 5"/>
          <p:cNvSpPr txBox="1"/>
          <p:nvPr/>
        </p:nvSpPr>
        <p:spPr>
          <a:xfrm>
            <a:off x="8236034" y="690758"/>
            <a:ext cx="184731" cy="314060"/>
          </a:xfrm>
          <a:prstGeom prst="rect">
            <a:avLst/>
          </a:prstGeom>
          <a:noFill/>
        </p:spPr>
        <p:txBody>
          <a:bodyPr wrap="none" rtlCol="0">
            <a:spAutoFit/>
          </a:bodyPr>
          <a:lstStyle/>
          <a:p>
            <a:endParaRPr kumimoji="1" lang="zh-CN" altLang="en-US" sz="144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083" y="4407179"/>
            <a:ext cx="7772757" cy="1361567"/>
          </a:xfrm>
        </p:spPr>
        <p:txBody>
          <a:bodyPr anchor="t"/>
          <a:lstStyle>
            <a:lvl1pPr algn="l">
              <a:defRPr sz="3605" b="1" cap="all"/>
            </a:lvl1pPr>
          </a:lstStyle>
          <a:p>
            <a:r>
              <a:rPr lang="en-US"/>
              <a:t>Click to edit Master title style</a:t>
            </a:r>
            <a:endParaRPr lang="en-US"/>
          </a:p>
        </p:txBody>
      </p:sp>
      <p:sp>
        <p:nvSpPr>
          <p:cNvPr id="3" name="Text Placeholder 2"/>
          <p:cNvSpPr>
            <a:spLocks noGrp="1"/>
          </p:cNvSpPr>
          <p:nvPr>
            <p:ph type="body" idx="1"/>
          </p:nvPr>
        </p:nvSpPr>
        <p:spPr>
          <a:xfrm>
            <a:off x="722083" y="2906588"/>
            <a:ext cx="7772757" cy="1500591"/>
          </a:xfrm>
        </p:spPr>
        <p:txBody>
          <a:bodyPr anchor="b"/>
          <a:lstStyle>
            <a:lvl1pPr marL="0" indent="0">
              <a:buNone/>
              <a:defRPr sz="1800"/>
            </a:lvl1pPr>
            <a:lvl2pPr marL="412115" indent="0">
              <a:buNone/>
              <a:defRPr sz="1620"/>
            </a:lvl2pPr>
            <a:lvl3pPr marL="823595" indent="0">
              <a:buNone/>
              <a:defRPr sz="1440"/>
            </a:lvl3pPr>
            <a:lvl4pPr marL="1235710" indent="0">
              <a:buNone/>
              <a:defRPr sz="1260"/>
            </a:lvl4pPr>
            <a:lvl5pPr marL="1647190" indent="0">
              <a:buNone/>
              <a:defRPr sz="1260"/>
            </a:lvl5pPr>
            <a:lvl6pPr marL="2059305" indent="0">
              <a:buNone/>
              <a:defRPr sz="1260"/>
            </a:lvl6pPr>
            <a:lvl7pPr marL="2470785" indent="0">
              <a:buNone/>
              <a:defRPr sz="1260"/>
            </a:lvl7pPr>
            <a:lvl8pPr marL="2882900" indent="0">
              <a:buNone/>
              <a:defRPr sz="1260"/>
            </a:lvl8pPr>
            <a:lvl9pPr marL="3294380" indent="0">
              <a:buNone/>
              <a:defRPr sz="1260"/>
            </a:lvl9pPr>
          </a:lstStyle>
          <a:p>
            <a:pPr lvl="0"/>
            <a:r>
              <a:rPr lang="en-US"/>
              <a:t>Edit Master text styles</a:t>
            </a:r>
            <a:endParaRPr lang="en-US"/>
          </a:p>
        </p:txBody>
      </p:sp>
      <p:sp>
        <p:nvSpPr>
          <p:cNvPr id="4" name="Date Placeholder 3"/>
          <p:cNvSpPr>
            <a:spLocks noGrp="1"/>
          </p:cNvSpPr>
          <p:nvPr>
            <p:ph type="dt" sz="half" idx="10"/>
          </p:nvPr>
        </p:nvSpPr>
        <p:spPr/>
        <p:txBody>
          <a:bodyPr/>
          <a:lstStyle>
            <a:lvl1pPr>
              <a:defRPr/>
            </a:lvl1pPr>
          </a:lstStyle>
          <a:p>
            <a:endParaRPr lang="en-GB"/>
          </a:p>
        </p:txBody>
      </p:sp>
      <p:sp>
        <p:nvSpPr>
          <p:cNvPr id="5" name="Slide Number Placeholder 4"/>
          <p:cNvSpPr>
            <a:spLocks noGrp="1"/>
          </p:cNvSpPr>
          <p:nvPr>
            <p:ph type="sldNum" sz="quarter" idx="11"/>
          </p:nvPr>
        </p:nvSpPr>
        <p:spPr/>
        <p:txBody>
          <a:bodyPr/>
          <a:lstStyle>
            <a:lvl1pPr>
              <a:defRPr/>
            </a:lvl1pPr>
          </a:lstStyle>
          <a:p>
            <a:fld id="{86CB4B4D-7CA3-9044-876B-883B54F8677D}"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550500" y="1641047"/>
            <a:ext cx="3816315" cy="4619296"/>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504082" y="1641047"/>
            <a:ext cx="3817745" cy="4619296"/>
          </a:xfrm>
        </p:spPr>
        <p:txBody>
          <a:bodyPr/>
          <a:lstStyle>
            <a:lvl1pPr>
              <a:defRPr sz="2520"/>
            </a:lvl1pPr>
            <a:lvl2pPr>
              <a:defRPr sz="2160"/>
            </a:lvl2pPr>
            <a:lvl3pPr>
              <a:defRPr sz="1800"/>
            </a:lvl3pPr>
            <a:lvl4pPr>
              <a:defRPr sz="1620"/>
            </a:lvl4pPr>
            <a:lvl5pPr>
              <a:defRPr sz="1620"/>
            </a:lvl5pPr>
            <a:lvl6pPr>
              <a:defRPr sz="1620"/>
            </a:lvl6pPr>
            <a:lvl7pPr>
              <a:defRPr sz="1620"/>
            </a:lvl7pPr>
            <a:lvl8pPr>
              <a:defRPr sz="1620"/>
            </a:lvl8pPr>
            <a:lvl9pPr>
              <a:defRPr sz="162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86CB4B4D-7CA3-9044-876B-883B54F8677D}"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5180"/>
            <a:ext cx="8228885" cy="1142284"/>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557" y="1534989"/>
            <a:ext cx="4039375" cy="639220"/>
          </a:xfrm>
        </p:spPr>
        <p:txBody>
          <a:bodyPr anchor="b"/>
          <a:lstStyle>
            <a:lvl1pPr marL="0" indent="0">
              <a:buNone/>
              <a:defRPr sz="2160" b="1"/>
            </a:lvl1pPr>
            <a:lvl2pPr marL="412115" indent="0">
              <a:buNone/>
              <a:defRPr sz="1800" b="1"/>
            </a:lvl2pPr>
            <a:lvl3pPr marL="823595" indent="0">
              <a:buNone/>
              <a:defRPr sz="1620" b="1"/>
            </a:lvl3pPr>
            <a:lvl4pPr marL="1235710" indent="0">
              <a:buNone/>
              <a:defRPr sz="1440" b="1"/>
            </a:lvl4pPr>
            <a:lvl5pPr marL="1647190" indent="0">
              <a:buNone/>
              <a:defRPr sz="1440" b="1"/>
            </a:lvl5pPr>
            <a:lvl6pPr marL="2059305" indent="0">
              <a:buNone/>
              <a:defRPr sz="1440" b="1"/>
            </a:lvl6pPr>
            <a:lvl7pPr marL="2470785" indent="0">
              <a:buNone/>
              <a:defRPr sz="1440" b="1"/>
            </a:lvl7pPr>
            <a:lvl8pPr marL="2882900" indent="0">
              <a:buNone/>
              <a:defRPr sz="1440" b="1"/>
            </a:lvl8pPr>
            <a:lvl9pPr marL="3294380" indent="0">
              <a:buNone/>
              <a:defRPr sz="1440" b="1"/>
            </a:lvl9pPr>
          </a:lstStyle>
          <a:p>
            <a:pPr lvl="0"/>
            <a:r>
              <a:rPr lang="en-US"/>
              <a:t>Edit Master text styles</a:t>
            </a:r>
            <a:endParaRPr lang="en-US"/>
          </a:p>
        </p:txBody>
      </p:sp>
      <p:sp>
        <p:nvSpPr>
          <p:cNvPr id="4" name="Content Placeholder 3"/>
          <p:cNvSpPr>
            <a:spLocks noGrp="1"/>
          </p:cNvSpPr>
          <p:nvPr>
            <p:ph sz="half" idx="2"/>
          </p:nvPr>
        </p:nvSpPr>
        <p:spPr>
          <a:xfrm>
            <a:off x="457557" y="2174209"/>
            <a:ext cx="4039375" cy="3951411"/>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639" y="1534989"/>
            <a:ext cx="4040804" cy="639220"/>
          </a:xfrm>
        </p:spPr>
        <p:txBody>
          <a:bodyPr anchor="b"/>
          <a:lstStyle>
            <a:lvl1pPr marL="0" indent="0">
              <a:buNone/>
              <a:defRPr sz="2160" b="1"/>
            </a:lvl1pPr>
            <a:lvl2pPr marL="412115" indent="0">
              <a:buNone/>
              <a:defRPr sz="1800" b="1"/>
            </a:lvl2pPr>
            <a:lvl3pPr marL="823595" indent="0">
              <a:buNone/>
              <a:defRPr sz="1620" b="1"/>
            </a:lvl3pPr>
            <a:lvl4pPr marL="1235710" indent="0">
              <a:buNone/>
              <a:defRPr sz="1440" b="1"/>
            </a:lvl4pPr>
            <a:lvl5pPr marL="1647190" indent="0">
              <a:buNone/>
              <a:defRPr sz="1440" b="1"/>
            </a:lvl5pPr>
            <a:lvl6pPr marL="2059305" indent="0">
              <a:buNone/>
              <a:defRPr sz="1440" b="1"/>
            </a:lvl6pPr>
            <a:lvl7pPr marL="2470785" indent="0">
              <a:buNone/>
              <a:defRPr sz="1440" b="1"/>
            </a:lvl7pPr>
            <a:lvl8pPr marL="2882900" indent="0">
              <a:buNone/>
              <a:defRPr sz="1440" b="1"/>
            </a:lvl8pPr>
            <a:lvl9pPr marL="3294380" indent="0">
              <a:buNone/>
              <a:defRPr sz="1440" b="1"/>
            </a:lvl9pPr>
          </a:lstStyle>
          <a:p>
            <a:pPr lvl="0"/>
            <a:r>
              <a:rPr lang="en-US"/>
              <a:t>Edit Master text styles</a:t>
            </a:r>
            <a:endParaRPr lang="en-US"/>
          </a:p>
        </p:txBody>
      </p:sp>
      <p:sp>
        <p:nvSpPr>
          <p:cNvPr id="6" name="Content Placeholder 5"/>
          <p:cNvSpPr>
            <a:spLocks noGrp="1"/>
          </p:cNvSpPr>
          <p:nvPr>
            <p:ph sz="quarter" idx="4"/>
          </p:nvPr>
        </p:nvSpPr>
        <p:spPr>
          <a:xfrm>
            <a:off x="4645639" y="2174209"/>
            <a:ext cx="4040804" cy="3951411"/>
          </a:xfrm>
        </p:spPr>
        <p:txBody>
          <a:bodyPr/>
          <a:lstStyle>
            <a:lvl1pPr>
              <a:defRPr sz="2160"/>
            </a:lvl1pPr>
            <a:lvl2pPr>
              <a:defRPr sz="1800"/>
            </a:lvl2pPr>
            <a:lvl3pPr>
              <a:defRPr sz="1620"/>
            </a:lvl3pPr>
            <a:lvl4pPr>
              <a:defRPr sz="1440"/>
            </a:lvl4pPr>
            <a:lvl5pPr>
              <a:defRPr sz="1440"/>
            </a:lvl5pPr>
            <a:lvl6pPr>
              <a:defRPr sz="1440"/>
            </a:lvl6pPr>
            <a:lvl7pPr>
              <a:defRPr sz="1440"/>
            </a:lvl7pPr>
            <a:lvl8pPr>
              <a:defRPr sz="1440"/>
            </a:lvl8pPr>
            <a:lvl9pPr>
              <a:defRPr sz="144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lvl1pPr>
              <a:defRPr/>
            </a:lvl1pPr>
          </a:lstStyle>
          <a:p>
            <a:endParaRPr lang="en-GB"/>
          </a:p>
        </p:txBody>
      </p:sp>
      <p:sp>
        <p:nvSpPr>
          <p:cNvPr id="8" name="Slide Number Placeholder 7"/>
          <p:cNvSpPr>
            <a:spLocks noGrp="1"/>
          </p:cNvSpPr>
          <p:nvPr>
            <p:ph type="sldNum" sz="quarter" idx="11"/>
          </p:nvPr>
        </p:nvSpPr>
        <p:spPr/>
        <p:txBody>
          <a:bodyPr/>
          <a:lstStyle>
            <a:lvl1pPr>
              <a:defRPr/>
            </a:lvl1pPr>
          </a:lstStyle>
          <a:p>
            <a:fld id="{86CB4B4D-7CA3-9044-876B-883B54F8677D}"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GB"/>
          </a:p>
        </p:txBody>
      </p:sp>
      <p:sp>
        <p:nvSpPr>
          <p:cNvPr id="4" name="Slide Number Placeholder 3"/>
          <p:cNvSpPr>
            <a:spLocks noGrp="1"/>
          </p:cNvSpPr>
          <p:nvPr>
            <p:ph type="sldNum" sz="quarter" idx="11"/>
          </p:nvPr>
        </p:nvSpPr>
        <p:spPr/>
        <p:txBody>
          <a:bodyPr/>
          <a:lstStyle>
            <a:lvl1pPr>
              <a:defRPr/>
            </a:lvl1pPr>
          </a:lstStyle>
          <a:p>
            <a:fld id="{86CB4B4D-7CA3-9044-876B-883B54F8677D}"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GB"/>
          </a:p>
        </p:txBody>
      </p:sp>
      <p:sp>
        <p:nvSpPr>
          <p:cNvPr id="3" name="Slide Number Placeholder 2"/>
          <p:cNvSpPr>
            <a:spLocks noGrp="1"/>
          </p:cNvSpPr>
          <p:nvPr>
            <p:ph type="sldNum" sz="quarter" idx="11"/>
          </p:nvPr>
        </p:nvSpPr>
        <p:spPr/>
        <p:txBody>
          <a:bodyPr/>
          <a:lstStyle>
            <a:lvl1pPr>
              <a:defRPr/>
            </a:lvl1pPr>
          </a:lstStyle>
          <a:p>
            <a:fld id="{86CB4B4D-7CA3-9044-876B-883B54F8677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558" y="273748"/>
            <a:ext cx="3008440" cy="1160915"/>
          </a:xfrm>
        </p:spPr>
        <p:txBody>
          <a:bodyPr anchor="b"/>
          <a:lstStyle>
            <a:lvl1pPr algn="l">
              <a:defRPr sz="1800" b="1"/>
            </a:lvl1pPr>
          </a:lstStyle>
          <a:p>
            <a:r>
              <a:rPr lang="en-US"/>
              <a:t>Click to edit Master title style</a:t>
            </a:r>
            <a:endParaRPr lang="en-US"/>
          </a:p>
        </p:txBody>
      </p:sp>
      <p:sp>
        <p:nvSpPr>
          <p:cNvPr id="3" name="Content Placeholder 2"/>
          <p:cNvSpPr>
            <a:spLocks noGrp="1"/>
          </p:cNvSpPr>
          <p:nvPr>
            <p:ph idx="1"/>
          </p:nvPr>
        </p:nvSpPr>
        <p:spPr>
          <a:xfrm>
            <a:off x="3574668" y="273747"/>
            <a:ext cx="5111775" cy="5851873"/>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558" y="1434663"/>
            <a:ext cx="3008440" cy="4690957"/>
          </a:xfrm>
        </p:spPr>
        <p:txBody>
          <a:bodyPr/>
          <a:lstStyle>
            <a:lvl1pPr marL="0" indent="0">
              <a:buNone/>
              <a:defRPr sz="1260"/>
            </a:lvl1pPr>
            <a:lvl2pPr marL="412115" indent="0">
              <a:buNone/>
              <a:defRPr sz="1080"/>
            </a:lvl2pPr>
            <a:lvl3pPr marL="823595" indent="0">
              <a:buNone/>
              <a:defRPr sz="900"/>
            </a:lvl3pPr>
            <a:lvl4pPr marL="1235710" indent="0">
              <a:buNone/>
              <a:defRPr sz="810"/>
            </a:lvl4pPr>
            <a:lvl5pPr marL="1647190" indent="0">
              <a:buNone/>
              <a:defRPr sz="810"/>
            </a:lvl5pPr>
            <a:lvl6pPr marL="2059305" indent="0">
              <a:buNone/>
              <a:defRPr sz="810"/>
            </a:lvl6pPr>
            <a:lvl7pPr marL="2470785" indent="0">
              <a:buNone/>
              <a:defRPr sz="810"/>
            </a:lvl7pPr>
            <a:lvl8pPr marL="2882900" indent="0">
              <a:buNone/>
              <a:defRPr sz="810"/>
            </a:lvl8pPr>
            <a:lvl9pPr marL="3294380" indent="0">
              <a:buNone/>
              <a:defRPr sz="81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86CB4B4D-7CA3-9044-876B-883B54F8677D}"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1624" y="4801317"/>
            <a:ext cx="5486399" cy="566126"/>
          </a:xfrm>
        </p:spPr>
        <p:txBody>
          <a:bodyPr anchor="b"/>
          <a:lstStyle>
            <a:lvl1pPr algn="l">
              <a:defRPr sz="1800" b="1"/>
            </a:lvl1pPr>
          </a:lstStyle>
          <a:p>
            <a:r>
              <a:rPr lang="en-US"/>
              <a:t>Click to edit Master title style</a:t>
            </a:r>
            <a:endParaRPr lang="en-US"/>
          </a:p>
        </p:txBody>
      </p:sp>
      <p:sp>
        <p:nvSpPr>
          <p:cNvPr id="3" name="Picture Placeholder 2"/>
          <p:cNvSpPr>
            <a:spLocks noGrp="1"/>
          </p:cNvSpPr>
          <p:nvPr>
            <p:ph type="pic" idx="1"/>
          </p:nvPr>
        </p:nvSpPr>
        <p:spPr>
          <a:xfrm>
            <a:off x="1791624" y="613422"/>
            <a:ext cx="5486399" cy="4114800"/>
          </a:xfrm>
        </p:spPr>
        <p:txBody>
          <a:bodyPr/>
          <a:lstStyle>
            <a:lvl1pPr marL="0" indent="0">
              <a:buNone/>
              <a:defRPr sz="2880"/>
            </a:lvl1pPr>
            <a:lvl2pPr marL="412115" indent="0">
              <a:buNone/>
              <a:defRPr sz="2520"/>
            </a:lvl2pPr>
            <a:lvl3pPr marL="823595" indent="0">
              <a:buNone/>
              <a:defRPr sz="2160"/>
            </a:lvl3pPr>
            <a:lvl4pPr marL="1235710" indent="0">
              <a:buNone/>
              <a:defRPr sz="1800"/>
            </a:lvl4pPr>
            <a:lvl5pPr marL="1647190" indent="0">
              <a:buNone/>
              <a:defRPr sz="1800"/>
            </a:lvl5pPr>
            <a:lvl6pPr marL="2059305" indent="0">
              <a:buNone/>
              <a:defRPr sz="1800"/>
            </a:lvl6pPr>
            <a:lvl7pPr marL="2470785" indent="0">
              <a:buNone/>
              <a:defRPr sz="1800"/>
            </a:lvl7pPr>
            <a:lvl8pPr marL="2882900" indent="0">
              <a:buNone/>
              <a:defRPr sz="1800"/>
            </a:lvl8pPr>
            <a:lvl9pPr marL="3294380" indent="0">
              <a:buNone/>
              <a:defRPr sz="1800"/>
            </a:lvl9pPr>
          </a:lstStyle>
          <a:p>
            <a:r>
              <a:rPr lang="en-US"/>
              <a:t>Click icon to add picture</a:t>
            </a:r>
            <a:endParaRPr lang="en-US"/>
          </a:p>
        </p:txBody>
      </p:sp>
      <p:sp>
        <p:nvSpPr>
          <p:cNvPr id="4" name="Text Placeholder 3"/>
          <p:cNvSpPr>
            <a:spLocks noGrp="1"/>
          </p:cNvSpPr>
          <p:nvPr>
            <p:ph type="body" sz="half" idx="2"/>
          </p:nvPr>
        </p:nvSpPr>
        <p:spPr>
          <a:xfrm>
            <a:off x="1791624" y="5367442"/>
            <a:ext cx="5486399" cy="805475"/>
          </a:xfrm>
        </p:spPr>
        <p:txBody>
          <a:bodyPr/>
          <a:lstStyle>
            <a:lvl1pPr marL="0" indent="0">
              <a:buNone/>
              <a:defRPr sz="1260"/>
            </a:lvl1pPr>
            <a:lvl2pPr marL="412115" indent="0">
              <a:buNone/>
              <a:defRPr sz="1080"/>
            </a:lvl2pPr>
            <a:lvl3pPr marL="823595" indent="0">
              <a:buNone/>
              <a:defRPr sz="900"/>
            </a:lvl3pPr>
            <a:lvl4pPr marL="1235710" indent="0">
              <a:buNone/>
              <a:defRPr sz="810"/>
            </a:lvl4pPr>
            <a:lvl5pPr marL="1647190" indent="0">
              <a:buNone/>
              <a:defRPr sz="810"/>
            </a:lvl5pPr>
            <a:lvl6pPr marL="2059305" indent="0">
              <a:buNone/>
              <a:defRPr sz="810"/>
            </a:lvl6pPr>
            <a:lvl7pPr marL="2470785" indent="0">
              <a:buNone/>
              <a:defRPr sz="810"/>
            </a:lvl7pPr>
            <a:lvl8pPr marL="2882900" indent="0">
              <a:buNone/>
              <a:defRPr sz="810"/>
            </a:lvl8pPr>
            <a:lvl9pPr marL="3294380" indent="0">
              <a:buNone/>
              <a:defRPr sz="810"/>
            </a:lvl9pPr>
          </a:lstStyle>
          <a:p>
            <a:pPr lvl="0"/>
            <a:r>
              <a:rPr lang="en-US"/>
              <a:t>Edit Master text styles</a:t>
            </a:r>
            <a:endParaRPr lang="en-US"/>
          </a:p>
        </p:txBody>
      </p:sp>
      <p:sp>
        <p:nvSpPr>
          <p:cNvPr id="5" name="Date Placeholder 4"/>
          <p:cNvSpPr>
            <a:spLocks noGrp="1"/>
          </p:cNvSpPr>
          <p:nvPr>
            <p:ph type="dt" sz="half" idx="10"/>
          </p:nvPr>
        </p:nvSpPr>
        <p:spPr/>
        <p:txBody>
          <a:bodyPr/>
          <a:lstStyle>
            <a:lvl1pPr>
              <a:defRPr/>
            </a:lvl1pPr>
          </a:lstStyle>
          <a:p>
            <a:endParaRPr lang="en-GB"/>
          </a:p>
        </p:txBody>
      </p:sp>
      <p:sp>
        <p:nvSpPr>
          <p:cNvPr id="6" name="Slide Number Placeholder 5"/>
          <p:cNvSpPr>
            <a:spLocks noGrp="1"/>
          </p:cNvSpPr>
          <p:nvPr>
            <p:ph type="sldNum" sz="quarter" idx="11"/>
          </p:nvPr>
        </p:nvSpPr>
        <p:spPr/>
        <p:txBody>
          <a:bodyPr/>
          <a:lstStyle>
            <a:lvl1pPr>
              <a:defRPr/>
            </a:lvl1pPr>
          </a:lstStyle>
          <a:p>
            <a:fld id="{86CB4B4D-7CA3-9044-876B-883B54F8677D}"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50499" y="290946"/>
            <a:ext cx="6518763" cy="1143717"/>
          </a:xfrm>
          <a:prstGeom prst="rect">
            <a:avLst/>
          </a:prstGeom>
          <a:noFill/>
          <a:ln w="9525">
            <a:noFill/>
            <a:miter lim="800000"/>
          </a:ln>
          <a:effectLst/>
        </p:spPr>
        <p:txBody>
          <a:bodyPr vert="horz" wrap="square" lIns="101384" tIns="50691" rIns="101384" bIns="50691" numCol="1" anchor="ctr" anchorCtr="0" compatLnSpc="1"/>
          <a:lstStyle/>
          <a:p>
            <a:pPr lvl="0"/>
            <a:r>
              <a:rPr lang="en-US"/>
              <a:t>Click to edit Master title style</a:t>
            </a:r>
            <a:endParaRPr lang="en-GB"/>
          </a:p>
        </p:txBody>
      </p:sp>
      <p:sp>
        <p:nvSpPr>
          <p:cNvPr id="1027" name="Rectangle 3"/>
          <p:cNvSpPr>
            <a:spLocks noGrp="1" noChangeArrowheads="1"/>
          </p:cNvSpPr>
          <p:nvPr>
            <p:ph type="body" idx="1"/>
          </p:nvPr>
        </p:nvSpPr>
        <p:spPr bwMode="auto">
          <a:xfrm>
            <a:off x="550499" y="1641047"/>
            <a:ext cx="7771327" cy="4619296"/>
          </a:xfrm>
          <a:prstGeom prst="rect">
            <a:avLst/>
          </a:prstGeom>
          <a:noFill/>
          <a:ln w="9525">
            <a:noFill/>
            <a:miter lim="800000"/>
          </a:ln>
          <a:effectLst/>
        </p:spPr>
        <p:txBody>
          <a:bodyPr vert="horz" wrap="square" lIns="101384" tIns="50691" rIns="101384" bIns="50691" numCol="1" anchor="t" anchorCtr="0" compatLnSpc="1"/>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1028" name="Rectangle 4"/>
          <p:cNvSpPr>
            <a:spLocks noGrp="1" noChangeArrowheads="1"/>
          </p:cNvSpPr>
          <p:nvPr>
            <p:ph type="dt" sz="half" idx="2"/>
          </p:nvPr>
        </p:nvSpPr>
        <p:spPr bwMode="auto">
          <a:xfrm>
            <a:off x="550499" y="6334872"/>
            <a:ext cx="1904583" cy="457200"/>
          </a:xfrm>
          <a:prstGeom prst="rect">
            <a:avLst/>
          </a:prstGeom>
          <a:noFill/>
          <a:ln w="9525">
            <a:noFill/>
            <a:miter lim="800000"/>
          </a:ln>
          <a:effectLst/>
        </p:spPr>
        <p:txBody>
          <a:bodyPr vert="horz" wrap="square" lIns="101384" tIns="50691" rIns="101384" bIns="50691" numCol="1" anchor="t" anchorCtr="0" compatLnSpc="1"/>
          <a:lstStyle>
            <a:lvl1pPr defTabSz="913765">
              <a:defRPr sz="900">
                <a:solidFill>
                  <a:srgbClr val="003399"/>
                </a:solidFill>
              </a:defRPr>
            </a:lvl1pPr>
          </a:lstStyle>
          <a:p>
            <a:endParaRPr lang="en-GB"/>
          </a:p>
        </p:txBody>
      </p:sp>
      <p:sp>
        <p:nvSpPr>
          <p:cNvPr id="1030" name="Rectangle 6"/>
          <p:cNvSpPr>
            <a:spLocks noGrp="1" noChangeArrowheads="1"/>
          </p:cNvSpPr>
          <p:nvPr>
            <p:ph type="sldNum" sz="quarter" idx="4"/>
          </p:nvPr>
        </p:nvSpPr>
        <p:spPr bwMode="auto">
          <a:xfrm>
            <a:off x="6931995" y="6334872"/>
            <a:ext cx="1904583" cy="457200"/>
          </a:xfrm>
          <a:prstGeom prst="rect">
            <a:avLst/>
          </a:prstGeom>
          <a:noFill/>
          <a:ln w="9525">
            <a:noFill/>
            <a:miter lim="800000"/>
          </a:ln>
          <a:effectLst/>
        </p:spPr>
        <p:txBody>
          <a:bodyPr vert="horz" wrap="square" lIns="101384" tIns="50691" rIns="101384" bIns="50691" numCol="1" anchor="t" anchorCtr="0" compatLnSpc="1"/>
          <a:lstStyle>
            <a:lvl1pPr algn="r" defTabSz="913765">
              <a:defRPr sz="900">
                <a:solidFill>
                  <a:srgbClr val="003399"/>
                </a:solidFill>
              </a:defRPr>
            </a:lvl1pPr>
          </a:lstStyle>
          <a:p>
            <a:fld id="{86CB4B4D-7CA3-9044-876B-883B54F8677D}" type="slidenum">
              <a:rPr lang="en-US" smtClean="0"/>
            </a:fld>
            <a:endParaRPr lang="en-US"/>
          </a:p>
        </p:txBody>
      </p:sp>
      <p:sp>
        <p:nvSpPr>
          <p:cNvPr id="1031" name="Rectangle 7"/>
          <p:cNvSpPr>
            <a:spLocks noChangeArrowheads="1"/>
          </p:cNvSpPr>
          <p:nvPr/>
        </p:nvSpPr>
        <p:spPr bwMode="auto">
          <a:xfrm>
            <a:off x="0" y="6608618"/>
            <a:ext cx="9144000" cy="260848"/>
          </a:xfrm>
          <a:prstGeom prst="rect">
            <a:avLst/>
          </a:prstGeom>
          <a:solidFill>
            <a:srgbClr val="003399"/>
          </a:solidFill>
          <a:ln w="9525">
            <a:noFill/>
            <a:miter lim="800000"/>
          </a:ln>
          <a:effectLst/>
        </p:spPr>
        <p:txBody>
          <a:bodyPr wrap="none" anchor="ctr"/>
          <a:lstStyle/>
          <a:p>
            <a:endParaRPr lang="en-US" sz="1440"/>
          </a:p>
        </p:txBody>
      </p:sp>
      <p:sp>
        <p:nvSpPr>
          <p:cNvPr id="1032" name="Rectangle 8"/>
          <p:cNvSpPr>
            <a:spLocks noChangeArrowheads="1"/>
          </p:cNvSpPr>
          <p:nvPr/>
        </p:nvSpPr>
        <p:spPr bwMode="auto">
          <a:xfrm>
            <a:off x="0" y="0"/>
            <a:ext cx="9144000" cy="253682"/>
          </a:xfrm>
          <a:prstGeom prst="rect">
            <a:avLst/>
          </a:prstGeom>
          <a:solidFill>
            <a:srgbClr val="003399"/>
          </a:solidFill>
          <a:ln w="9525">
            <a:noFill/>
            <a:miter lim="800000"/>
          </a:ln>
          <a:effectLst/>
        </p:spPr>
        <p:txBody>
          <a:bodyPr wrap="none" anchor="ctr"/>
          <a:lstStyle/>
          <a:p>
            <a:endParaRPr lang="en-US" sz="1440"/>
          </a:p>
        </p:txBody>
      </p:sp>
      <p:pic>
        <p:nvPicPr>
          <p:cNvPr id="1034" name="Picture 10"/>
          <p:cNvPicPr>
            <a:picLocks noChangeAspect="1" noChangeArrowheads="1"/>
          </p:cNvPicPr>
          <p:nvPr/>
        </p:nvPicPr>
        <p:blipFill>
          <a:blip r:embed="rId12"/>
          <a:srcRect/>
          <a:stretch>
            <a:fillRect/>
          </a:stretch>
        </p:blipFill>
        <p:spPr bwMode="auto">
          <a:xfrm>
            <a:off x="7412431" y="389838"/>
            <a:ext cx="1452745" cy="71231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fontAlgn="base" hangingPunct="1">
        <a:spcBef>
          <a:spcPct val="0"/>
        </a:spcBef>
        <a:spcAft>
          <a:spcPct val="0"/>
        </a:spcAft>
        <a:defRPr sz="3150" b="1">
          <a:solidFill>
            <a:srgbClr val="FF6600"/>
          </a:solidFill>
          <a:latin typeface="+mj-lt"/>
          <a:ea typeface="+mj-ea"/>
          <a:cs typeface="+mj-cs"/>
        </a:defRPr>
      </a:lvl1pPr>
      <a:lvl2pPr algn="l" defTabSz="913765" rtl="0" eaLnBrk="1" fontAlgn="base" hangingPunct="1">
        <a:spcBef>
          <a:spcPct val="0"/>
        </a:spcBef>
        <a:spcAft>
          <a:spcPct val="0"/>
        </a:spcAft>
        <a:defRPr sz="3150" b="1">
          <a:solidFill>
            <a:srgbClr val="FF6600"/>
          </a:solidFill>
          <a:latin typeface="Arial" panose="020B0604020202020204" pitchFamily="34" charset="0"/>
        </a:defRPr>
      </a:lvl2pPr>
      <a:lvl3pPr algn="l" defTabSz="913765" rtl="0" eaLnBrk="1" fontAlgn="base" hangingPunct="1">
        <a:spcBef>
          <a:spcPct val="0"/>
        </a:spcBef>
        <a:spcAft>
          <a:spcPct val="0"/>
        </a:spcAft>
        <a:defRPr sz="3150" b="1">
          <a:solidFill>
            <a:srgbClr val="FF6600"/>
          </a:solidFill>
          <a:latin typeface="Arial" panose="020B0604020202020204" pitchFamily="34" charset="0"/>
        </a:defRPr>
      </a:lvl3pPr>
      <a:lvl4pPr algn="l" defTabSz="913765" rtl="0" eaLnBrk="1" fontAlgn="base" hangingPunct="1">
        <a:spcBef>
          <a:spcPct val="0"/>
        </a:spcBef>
        <a:spcAft>
          <a:spcPct val="0"/>
        </a:spcAft>
        <a:defRPr sz="3150" b="1">
          <a:solidFill>
            <a:srgbClr val="FF6600"/>
          </a:solidFill>
          <a:latin typeface="Arial" panose="020B0604020202020204" pitchFamily="34" charset="0"/>
        </a:defRPr>
      </a:lvl4pPr>
      <a:lvl5pPr algn="l" defTabSz="913765" rtl="0" eaLnBrk="1" fontAlgn="base" hangingPunct="1">
        <a:spcBef>
          <a:spcPct val="0"/>
        </a:spcBef>
        <a:spcAft>
          <a:spcPct val="0"/>
        </a:spcAft>
        <a:defRPr sz="3150" b="1">
          <a:solidFill>
            <a:srgbClr val="FF6600"/>
          </a:solidFill>
          <a:latin typeface="Arial" panose="020B0604020202020204" pitchFamily="34" charset="0"/>
        </a:defRPr>
      </a:lvl5pPr>
      <a:lvl6pPr marL="412115" algn="l" defTabSz="913765" rtl="0" eaLnBrk="1" fontAlgn="base" hangingPunct="1">
        <a:spcBef>
          <a:spcPct val="0"/>
        </a:spcBef>
        <a:spcAft>
          <a:spcPct val="0"/>
        </a:spcAft>
        <a:defRPr sz="3150" b="1">
          <a:solidFill>
            <a:srgbClr val="FF6600"/>
          </a:solidFill>
          <a:latin typeface="Arial" panose="020B0604020202020204" pitchFamily="34" charset="0"/>
        </a:defRPr>
      </a:lvl6pPr>
      <a:lvl7pPr marL="823595" algn="l" defTabSz="913765" rtl="0" eaLnBrk="1" fontAlgn="base" hangingPunct="1">
        <a:spcBef>
          <a:spcPct val="0"/>
        </a:spcBef>
        <a:spcAft>
          <a:spcPct val="0"/>
        </a:spcAft>
        <a:defRPr sz="3150" b="1">
          <a:solidFill>
            <a:srgbClr val="FF6600"/>
          </a:solidFill>
          <a:latin typeface="Arial" panose="020B0604020202020204" pitchFamily="34" charset="0"/>
        </a:defRPr>
      </a:lvl7pPr>
      <a:lvl8pPr marL="1235710" algn="l" defTabSz="913765" rtl="0" eaLnBrk="1" fontAlgn="base" hangingPunct="1">
        <a:spcBef>
          <a:spcPct val="0"/>
        </a:spcBef>
        <a:spcAft>
          <a:spcPct val="0"/>
        </a:spcAft>
        <a:defRPr sz="3150" b="1">
          <a:solidFill>
            <a:srgbClr val="FF6600"/>
          </a:solidFill>
          <a:latin typeface="Arial" panose="020B0604020202020204" pitchFamily="34" charset="0"/>
        </a:defRPr>
      </a:lvl8pPr>
      <a:lvl9pPr marL="1647190" algn="l" defTabSz="913765" rtl="0" eaLnBrk="1" fontAlgn="base" hangingPunct="1">
        <a:spcBef>
          <a:spcPct val="0"/>
        </a:spcBef>
        <a:spcAft>
          <a:spcPct val="0"/>
        </a:spcAft>
        <a:defRPr sz="3150" b="1">
          <a:solidFill>
            <a:srgbClr val="FF6600"/>
          </a:solidFill>
          <a:latin typeface="Arial" panose="020B0604020202020204" pitchFamily="34" charset="0"/>
        </a:defRPr>
      </a:lvl9pPr>
    </p:titleStyle>
    <p:bodyStyle>
      <a:lvl1pPr algn="l" defTabSz="913765" rtl="0" eaLnBrk="1" fontAlgn="base" hangingPunct="1">
        <a:spcBef>
          <a:spcPct val="20000"/>
        </a:spcBef>
        <a:spcAft>
          <a:spcPct val="0"/>
        </a:spcAft>
        <a:defRPr sz="2250" b="1">
          <a:solidFill>
            <a:srgbClr val="003399"/>
          </a:solidFill>
          <a:latin typeface="+mn-lt"/>
          <a:ea typeface="+mn-ea"/>
          <a:cs typeface="+mn-cs"/>
        </a:defRPr>
      </a:lvl1pPr>
      <a:lvl2pPr marL="337185" indent="5715" algn="l" defTabSz="913765" rtl="0" eaLnBrk="1" fontAlgn="base" hangingPunct="1">
        <a:spcBef>
          <a:spcPct val="20000"/>
        </a:spcBef>
        <a:spcAft>
          <a:spcPct val="0"/>
        </a:spcAft>
        <a:defRPr sz="2340">
          <a:solidFill>
            <a:srgbClr val="003399"/>
          </a:solidFill>
          <a:latin typeface="+mn-lt"/>
        </a:defRPr>
      </a:lvl2pPr>
      <a:lvl3pPr marL="680720" algn="l" defTabSz="913765" rtl="0" eaLnBrk="1" fontAlgn="base" hangingPunct="1">
        <a:spcBef>
          <a:spcPct val="20000"/>
        </a:spcBef>
        <a:spcAft>
          <a:spcPct val="0"/>
        </a:spcAft>
        <a:defRPr sz="1980" b="1">
          <a:solidFill>
            <a:srgbClr val="FF6600"/>
          </a:solidFill>
          <a:latin typeface="+mn-lt"/>
        </a:defRPr>
      </a:lvl3pPr>
      <a:lvl4pPr marL="1029335" indent="5715" algn="l" defTabSz="913765" rtl="0" eaLnBrk="1" fontAlgn="base" hangingPunct="1">
        <a:spcBef>
          <a:spcPct val="20000"/>
        </a:spcBef>
        <a:spcAft>
          <a:spcPct val="0"/>
        </a:spcAft>
        <a:defRPr sz="1980" i="1">
          <a:solidFill>
            <a:srgbClr val="003399"/>
          </a:solidFill>
          <a:latin typeface="+mn-lt"/>
        </a:defRPr>
      </a:lvl4pPr>
      <a:lvl5pPr marL="1372870" algn="l" defTabSz="913765" rtl="0" eaLnBrk="1" fontAlgn="base" hangingPunct="1">
        <a:spcBef>
          <a:spcPct val="20000"/>
        </a:spcBef>
        <a:spcAft>
          <a:spcPct val="0"/>
        </a:spcAft>
        <a:defRPr sz="1800">
          <a:solidFill>
            <a:srgbClr val="003399"/>
          </a:solidFill>
          <a:latin typeface="+mn-lt"/>
        </a:defRPr>
      </a:lvl5pPr>
      <a:lvl6pPr marL="1784350" algn="l" defTabSz="913765" rtl="0" eaLnBrk="1" fontAlgn="base" hangingPunct="1">
        <a:spcBef>
          <a:spcPct val="20000"/>
        </a:spcBef>
        <a:spcAft>
          <a:spcPct val="0"/>
        </a:spcAft>
        <a:defRPr sz="1800">
          <a:solidFill>
            <a:srgbClr val="003399"/>
          </a:solidFill>
          <a:latin typeface="+mn-lt"/>
        </a:defRPr>
      </a:lvl6pPr>
      <a:lvl7pPr marL="2196465" algn="l" defTabSz="913765" rtl="0" eaLnBrk="1" fontAlgn="base" hangingPunct="1">
        <a:spcBef>
          <a:spcPct val="20000"/>
        </a:spcBef>
        <a:spcAft>
          <a:spcPct val="0"/>
        </a:spcAft>
        <a:defRPr sz="1800">
          <a:solidFill>
            <a:srgbClr val="003399"/>
          </a:solidFill>
          <a:latin typeface="+mn-lt"/>
        </a:defRPr>
      </a:lvl7pPr>
      <a:lvl8pPr marL="2607945" algn="l" defTabSz="913765" rtl="0" eaLnBrk="1" fontAlgn="base" hangingPunct="1">
        <a:spcBef>
          <a:spcPct val="20000"/>
        </a:spcBef>
        <a:spcAft>
          <a:spcPct val="0"/>
        </a:spcAft>
        <a:defRPr sz="1800">
          <a:solidFill>
            <a:srgbClr val="003399"/>
          </a:solidFill>
          <a:latin typeface="+mn-lt"/>
        </a:defRPr>
      </a:lvl8pPr>
      <a:lvl9pPr marL="3020060" algn="l" defTabSz="913765" rtl="0" eaLnBrk="1" fontAlgn="base" hangingPunct="1">
        <a:spcBef>
          <a:spcPct val="20000"/>
        </a:spcBef>
        <a:spcAft>
          <a:spcPct val="0"/>
        </a:spcAft>
        <a:defRPr sz="1800">
          <a:solidFill>
            <a:srgbClr val="003399"/>
          </a:solidFill>
          <a:latin typeface="+mn-lt"/>
        </a:defRPr>
      </a:lvl9pPr>
    </p:bodyStyle>
    <p:otherStyle>
      <a:defPPr>
        <a:defRPr lang="en-US"/>
      </a:defPPr>
      <a:lvl1pPr marL="0" algn="l" defTabSz="823595" rtl="0" eaLnBrk="1" latinLnBrk="0" hangingPunct="1">
        <a:defRPr sz="1620" kern="1200">
          <a:solidFill>
            <a:schemeClr val="tx1"/>
          </a:solidFill>
          <a:latin typeface="+mn-lt"/>
          <a:ea typeface="+mn-ea"/>
          <a:cs typeface="+mn-cs"/>
        </a:defRPr>
      </a:lvl1pPr>
      <a:lvl2pPr marL="412115" algn="l" defTabSz="823595" rtl="0" eaLnBrk="1" latinLnBrk="0" hangingPunct="1">
        <a:defRPr sz="1620" kern="1200">
          <a:solidFill>
            <a:schemeClr val="tx1"/>
          </a:solidFill>
          <a:latin typeface="+mn-lt"/>
          <a:ea typeface="+mn-ea"/>
          <a:cs typeface="+mn-cs"/>
        </a:defRPr>
      </a:lvl2pPr>
      <a:lvl3pPr marL="823595" algn="l" defTabSz="823595" rtl="0" eaLnBrk="1" latinLnBrk="0" hangingPunct="1">
        <a:defRPr sz="1620" kern="1200">
          <a:solidFill>
            <a:schemeClr val="tx1"/>
          </a:solidFill>
          <a:latin typeface="+mn-lt"/>
          <a:ea typeface="+mn-ea"/>
          <a:cs typeface="+mn-cs"/>
        </a:defRPr>
      </a:lvl3pPr>
      <a:lvl4pPr marL="1235710" algn="l" defTabSz="823595" rtl="0" eaLnBrk="1" latinLnBrk="0" hangingPunct="1">
        <a:defRPr sz="1620" kern="1200">
          <a:solidFill>
            <a:schemeClr val="tx1"/>
          </a:solidFill>
          <a:latin typeface="+mn-lt"/>
          <a:ea typeface="+mn-ea"/>
          <a:cs typeface="+mn-cs"/>
        </a:defRPr>
      </a:lvl4pPr>
      <a:lvl5pPr marL="1647190" algn="l" defTabSz="823595" rtl="0" eaLnBrk="1" latinLnBrk="0" hangingPunct="1">
        <a:defRPr sz="1620" kern="1200">
          <a:solidFill>
            <a:schemeClr val="tx1"/>
          </a:solidFill>
          <a:latin typeface="+mn-lt"/>
          <a:ea typeface="+mn-ea"/>
          <a:cs typeface="+mn-cs"/>
        </a:defRPr>
      </a:lvl5pPr>
      <a:lvl6pPr marL="2059305" algn="l" defTabSz="823595" rtl="0" eaLnBrk="1" latinLnBrk="0" hangingPunct="1">
        <a:defRPr sz="1620" kern="1200">
          <a:solidFill>
            <a:schemeClr val="tx1"/>
          </a:solidFill>
          <a:latin typeface="+mn-lt"/>
          <a:ea typeface="+mn-ea"/>
          <a:cs typeface="+mn-cs"/>
        </a:defRPr>
      </a:lvl6pPr>
      <a:lvl7pPr marL="2470785" algn="l" defTabSz="823595" rtl="0" eaLnBrk="1" latinLnBrk="0" hangingPunct="1">
        <a:defRPr sz="1620" kern="1200">
          <a:solidFill>
            <a:schemeClr val="tx1"/>
          </a:solidFill>
          <a:latin typeface="+mn-lt"/>
          <a:ea typeface="+mn-ea"/>
          <a:cs typeface="+mn-cs"/>
        </a:defRPr>
      </a:lvl7pPr>
      <a:lvl8pPr marL="2882900" algn="l" defTabSz="823595" rtl="0" eaLnBrk="1" latinLnBrk="0" hangingPunct="1">
        <a:defRPr sz="1620" kern="1200">
          <a:solidFill>
            <a:schemeClr val="tx1"/>
          </a:solidFill>
          <a:latin typeface="+mn-lt"/>
          <a:ea typeface="+mn-ea"/>
          <a:cs typeface="+mn-cs"/>
        </a:defRPr>
      </a:lvl8pPr>
      <a:lvl9pPr marL="3294380" algn="l" defTabSz="823595"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5" name="Rectangle 17"/>
          <p:cNvSpPr>
            <a:spLocks noChangeArrowheads="1"/>
          </p:cNvSpPr>
          <p:nvPr/>
        </p:nvSpPr>
        <p:spPr bwMode="auto">
          <a:xfrm>
            <a:off x="1" y="161427"/>
            <a:ext cx="9144000" cy="4941621"/>
          </a:xfrm>
          <a:prstGeom prst="rect">
            <a:avLst/>
          </a:prstGeom>
          <a:solidFill>
            <a:srgbClr val="FF6600"/>
          </a:solidFill>
          <a:ln w="9525">
            <a:noFill/>
            <a:miter lim="800000"/>
          </a:ln>
          <a:effectLst/>
        </p:spPr>
        <p:txBody>
          <a:bodyPr wrap="none" anchor="ctr"/>
          <a:lstStyle/>
          <a:p>
            <a:endParaRPr lang="en-US" sz="2160"/>
          </a:p>
        </p:txBody>
      </p:sp>
      <p:sp>
        <p:nvSpPr>
          <p:cNvPr id="2066" name="Text Box 18"/>
          <p:cNvSpPr txBox="1">
            <a:spLocks noChangeArrowheads="1"/>
          </p:cNvSpPr>
          <p:nvPr/>
        </p:nvSpPr>
        <p:spPr bwMode="auto">
          <a:xfrm>
            <a:off x="421097" y="1418406"/>
            <a:ext cx="8301807" cy="1990090"/>
          </a:xfrm>
          <a:prstGeom prst="rect">
            <a:avLst/>
          </a:prstGeom>
          <a:noFill/>
          <a:ln w="9525">
            <a:noFill/>
            <a:miter lim="800000"/>
          </a:ln>
          <a:effectLst/>
        </p:spPr>
        <p:txBody>
          <a:bodyPr wrap="square">
            <a:spAutoFit/>
          </a:bodyPr>
          <a:lstStyle/>
          <a:p>
            <a:pPr algn="ctr" eaLnBrk="1" hangingPunct="1"/>
            <a:r>
              <a:rPr lang="en-US" altLang="zh-CN" sz="3245" dirty="0">
                <a:latin typeface="+mj-lt"/>
              </a:rPr>
              <a:t>Tutorial 1: MapReduce</a:t>
            </a:r>
            <a:endParaRPr lang="en-US" sz="3245" i="1" dirty="0">
              <a:solidFill>
                <a:schemeClr val="bg1"/>
              </a:solidFill>
              <a:latin typeface="+mj-lt"/>
            </a:endParaRPr>
          </a:p>
          <a:p>
            <a:pPr algn="ctr" eaLnBrk="1" hangingPunct="1"/>
            <a:endParaRPr lang="en-US" sz="3245" i="1" dirty="0">
              <a:solidFill>
                <a:schemeClr val="bg1"/>
              </a:solidFill>
              <a:latin typeface="+mj-lt"/>
            </a:endParaRPr>
          </a:p>
          <a:p>
            <a:pPr algn="ctr" eaLnBrk="1" hangingPunct="1"/>
            <a:r>
              <a:rPr lang="" altLang="en-US" sz="3245" dirty="0">
                <a:solidFill>
                  <a:schemeClr val="bg1"/>
                </a:solidFill>
                <a:latin typeface="+mj-lt"/>
              </a:rPr>
              <a:t>Ao Zhang</a:t>
            </a:r>
            <a:endParaRPr lang="en-US" altLang="zh-CN" sz="3245" dirty="0">
              <a:solidFill>
                <a:schemeClr val="bg1"/>
              </a:solidFill>
              <a:latin typeface="+mj-lt"/>
            </a:endParaRPr>
          </a:p>
          <a:p>
            <a:pPr algn="ctr" eaLnBrk="1" hangingPunct="1">
              <a:lnSpc>
                <a:spcPct val="70000"/>
              </a:lnSpc>
              <a:spcBef>
                <a:spcPct val="50000"/>
              </a:spcBef>
            </a:pPr>
            <a:r>
              <a:rPr lang="" altLang="en-US" sz="2160" i="1" dirty="0" err="1">
                <a:solidFill>
                  <a:schemeClr val="bg1"/>
                </a:solidFill>
                <a:latin typeface="Arial" panose="020B0604020202020204" pitchFamily="34" charset="0"/>
              </a:rPr>
              <a:t>aozhang</a:t>
            </a:r>
            <a:r>
              <a:rPr lang="en-US" sz="2160" i="1" dirty="0" err="1">
                <a:solidFill>
                  <a:schemeClr val="bg1"/>
                </a:solidFill>
                <a:latin typeface="Arial" panose="020B0604020202020204" pitchFamily="34" charset="0"/>
              </a:rPr>
              <a:t>@u.nus.edu</a:t>
            </a:r>
            <a:endParaRPr lang="en-US" sz="2160" i="1" dirty="0">
              <a:solidFill>
                <a:schemeClr val="bg1"/>
              </a:solidFill>
              <a:latin typeface="Arial" panose="020B0604020202020204" pitchFamily="34" charset="0"/>
            </a:endParaRPr>
          </a:p>
        </p:txBody>
      </p:sp>
      <p:sp>
        <p:nvSpPr>
          <p:cNvPr id="2067" name="Rectangle 19"/>
          <p:cNvSpPr>
            <a:spLocks noChangeArrowheads="1"/>
          </p:cNvSpPr>
          <p:nvPr/>
        </p:nvSpPr>
        <p:spPr bwMode="auto">
          <a:xfrm>
            <a:off x="1" y="6596870"/>
            <a:ext cx="9144000" cy="253087"/>
          </a:xfrm>
          <a:prstGeom prst="rect">
            <a:avLst/>
          </a:prstGeom>
          <a:solidFill>
            <a:srgbClr val="FF6600"/>
          </a:solidFill>
          <a:ln w="9525">
            <a:noFill/>
            <a:miter lim="800000"/>
          </a:ln>
          <a:effectLst/>
        </p:spPr>
        <p:txBody>
          <a:bodyPr wrap="none" anchor="ctr"/>
          <a:lstStyle/>
          <a:p>
            <a:endParaRPr lang="en-US" sz="2160"/>
          </a:p>
        </p:txBody>
      </p:sp>
      <p:pic>
        <p:nvPicPr>
          <p:cNvPr id="2068" name="Picture 20"/>
          <p:cNvPicPr>
            <a:picLocks noChangeAspect="1" noChangeArrowheads="1"/>
          </p:cNvPicPr>
          <p:nvPr/>
        </p:nvPicPr>
        <p:blipFill>
          <a:blip r:embed="rId1"/>
          <a:srcRect/>
          <a:stretch>
            <a:fillRect/>
          </a:stretch>
        </p:blipFill>
        <p:spPr bwMode="auto">
          <a:xfrm>
            <a:off x="3209985" y="5206325"/>
            <a:ext cx="2320675" cy="1133884"/>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标题 1"/>
          <p:cNvSpPr txBox="1">
            <a:spLocks noGrp="1"/>
          </p:cNvSpPr>
          <p:nvPr>
            <p:ph type="title"/>
          </p:nvPr>
        </p:nvSpPr>
        <p:spPr>
          <a:xfrm>
            <a:off x="692084" y="43173"/>
            <a:ext cx="6518763" cy="1143717"/>
          </a:xfrm>
          <a:prstGeom prst="rect">
            <a:avLst/>
          </a:prstGeom>
        </p:spPr>
        <p:txBody>
          <a:bodyPr/>
          <a:lstStyle>
            <a:lvl1pPr algn="ctr"/>
          </a:lstStyle>
          <a:p>
            <a:r>
              <a:rPr dirty="0"/>
              <a:t>Solution 3a</a:t>
            </a:r>
            <a:endParaRPr dirty="0"/>
          </a:p>
        </p:txBody>
      </p:sp>
      <p:sp>
        <p:nvSpPr>
          <p:cNvPr id="172" name="Content Placeholder 2"/>
          <p:cNvSpPr txBox="1">
            <a:spLocks noGrp="1"/>
          </p:cNvSpPr>
          <p:nvPr>
            <p:ph idx="1"/>
          </p:nvPr>
        </p:nvSpPr>
        <p:spPr>
          <a:xfrm>
            <a:off x="368227" y="894574"/>
            <a:ext cx="7467601" cy="1464938"/>
          </a:xfrm>
          <a:prstGeom prst="rect">
            <a:avLst/>
          </a:prstGeom>
        </p:spPr>
        <p:txBody>
          <a:bodyPr/>
          <a:lstStyle>
            <a:lvl1pPr>
              <a:spcBef>
                <a:spcPts val="500"/>
              </a:spcBef>
              <a:defRPr sz="2400"/>
            </a:lvl1pPr>
          </a:lstStyle>
          <a:p>
            <a:r>
              <a:rPr dirty="0"/>
              <a:t>It requires sh</a:t>
            </a:r>
            <a:r>
              <a:rPr lang="en-US" dirty="0"/>
              <a:t>uffl</a:t>
            </a:r>
            <a:r>
              <a:rPr dirty="0"/>
              <a:t>ing all key-value pairs from mappers to reducers across the network, which is highly in</a:t>
            </a:r>
            <a:r>
              <a:rPr lang="en-US" dirty="0"/>
              <a:t>effi</a:t>
            </a:r>
            <a:r>
              <a:rPr dirty="0"/>
              <a:t>cient.</a:t>
            </a:r>
            <a:endParaRPr lang="en-US" dirty="0"/>
          </a:p>
        </p:txBody>
      </p:sp>
      <p:sp>
        <p:nvSpPr>
          <p:cNvPr id="171" name="灯片编号占位符 3"/>
          <p:cNvSpPr txBox="1">
            <a:spLocks noGrp="1"/>
          </p:cNvSpPr>
          <p:nvPr>
            <p:ph type="sldNum" sz="quarter" idx="11"/>
          </p:nvPr>
        </p:nvSpPr>
        <p:spPr>
          <a:xfrm>
            <a:off x="8999538" y="6651625"/>
            <a:ext cx="144462" cy="134938"/>
          </a:xfrm>
          <a:prstGeom prst="rect">
            <a:avLst/>
          </a:prstGeom>
        </p:spPr>
        <p:txBody>
          <a:bodyPr/>
          <a:lstStyle/>
          <a:p>
            <a:fld id="{86CB4B4D-7CA3-9044-876B-883B54F8677D}" type="slidenum">
              <a:rPr/>
            </a:fld>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451239" y="2132061"/>
            <a:ext cx="6855053" cy="4473370"/>
          </a:xfrm>
          <a:prstGeom prst="rect">
            <a:avLst/>
          </a:prstGeom>
        </p:spPr>
      </p:pic>
    </p:spTree>
  </p:cSld>
  <p:clrMapOvr>
    <a:masterClrMapping/>
  </p:clrMapOvr>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indefinite" fill="hold"/>
                                        <p:tgtEl>
                                          <p:spTgt spid="172">
                                            <p:bg/>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indefinite" fill="hold"/>
                                        <p:tgtEl>
                                          <p:spTgt spid="17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 grpId="1" animBg="1" advAuto="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Title 1"/>
          <p:cNvSpPr txBox="1">
            <a:spLocks noGrp="1"/>
          </p:cNvSpPr>
          <p:nvPr>
            <p:ph type="title"/>
          </p:nvPr>
        </p:nvSpPr>
        <p:spPr>
          <a:xfrm>
            <a:off x="503304" y="297965"/>
            <a:ext cx="6518763" cy="1143717"/>
          </a:xfrm>
          <a:prstGeom prst="rect">
            <a:avLst/>
          </a:prstGeom>
        </p:spPr>
        <p:txBody>
          <a:bodyPr/>
          <a:lstStyle>
            <a:lvl1pPr algn="ctr"/>
          </a:lstStyle>
          <a:p>
            <a:r>
              <a:rPr dirty="0"/>
              <a:t>Question 3</a:t>
            </a:r>
            <a:r>
              <a:rPr lang="en-US" dirty="0"/>
              <a:t>b</a:t>
            </a:r>
            <a:endParaRPr dirty="0"/>
          </a:p>
        </p:txBody>
      </p:sp>
      <p:sp>
        <p:nvSpPr>
          <p:cNvPr id="184" name="Content Placeholder 2"/>
          <p:cNvSpPr txBox="1">
            <a:spLocks noGrp="1"/>
          </p:cNvSpPr>
          <p:nvPr>
            <p:ph idx="1"/>
          </p:nvPr>
        </p:nvSpPr>
        <p:spPr>
          <a:xfrm>
            <a:off x="4952999" y="1524000"/>
            <a:ext cx="3827585" cy="2414954"/>
          </a:xfrm>
          <a:prstGeom prst="rect">
            <a:avLst/>
          </a:prstGeom>
        </p:spPr>
        <p:txBody>
          <a:bodyPr/>
          <a:lstStyle>
            <a:lvl1pPr marL="277495" indent="-253365" defTabSz="603250">
              <a:spcBef>
                <a:spcPts val="300"/>
              </a:spcBef>
              <a:defRPr sz="1585"/>
            </a:lvl1pPr>
          </a:lstStyle>
          <a:p>
            <a:r>
              <a:rPr lang="en-US" sz="1800" dirty="0"/>
              <a:t>b</a:t>
            </a:r>
            <a:r>
              <a:rPr sz="1800" dirty="0"/>
              <a:t>) </a:t>
            </a:r>
            <a:r>
              <a:rPr lang="en-US" sz="1800" dirty="0"/>
              <a:t>Tommy wants to improve the performance using combiner. He comes out the second implementation (Version 2 in Figure. </a:t>
            </a:r>
            <a:endParaRPr lang="en-US" sz="1800" dirty="0"/>
          </a:p>
          <a:p>
            <a:endParaRPr lang="en-US" sz="1800" dirty="0"/>
          </a:p>
          <a:p>
            <a:r>
              <a:rPr lang="en-US" sz="1800" dirty="0"/>
              <a:t>   </a:t>
            </a:r>
            <a:r>
              <a:rPr sz="1800" dirty="0"/>
              <a:t>Analyze the correctness of the combiner and efficiency of the algorithm (i.e., why it is more efficient than Version 1).</a:t>
            </a:r>
            <a:endParaRPr sz="1800" dirty="0"/>
          </a:p>
        </p:txBody>
      </p:sp>
      <p:sp>
        <p:nvSpPr>
          <p:cNvPr id="185" name="Slide Number Placeholder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pic>
        <p:nvPicPr>
          <p:cNvPr id="7" name="Picture 6" descr="compute-mean2.png"/>
          <p:cNvPicPr/>
          <p:nvPr/>
        </p:nvPicPr>
        <p:blipFill>
          <a:blip r:embed="rId1" cstate="print"/>
          <a:stretch>
            <a:fillRect/>
          </a:stretch>
        </p:blipFill>
        <p:spPr>
          <a:xfrm>
            <a:off x="64893" y="1524000"/>
            <a:ext cx="5020351" cy="407745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prstGeom prst="rect">
            <a:avLst/>
          </a:prstGeom>
        </p:spPr>
        <p:txBody>
          <a:bodyPr/>
          <a:lstStyle/>
          <a:p>
            <a:pPr algn="ctr"/>
            <a:r>
              <a:rPr dirty="0"/>
              <a:t>Solution 3</a:t>
            </a:r>
            <a:r>
              <a:rPr lang="en-US" dirty="0"/>
              <a:t>b</a:t>
            </a:r>
            <a:endParaRPr dirty="0"/>
          </a:p>
        </p:txBody>
      </p:sp>
      <p:sp>
        <p:nvSpPr>
          <p:cNvPr id="190" name="Slide Number Placeholder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84905" y="1083067"/>
            <a:ext cx="7698657" cy="5495985"/>
          </a:xfrm>
          <a:prstGeom prst="rect">
            <a:avLst/>
          </a:prstGeom>
        </p:spPr>
      </p:pic>
      <p:sp>
        <p:nvSpPr>
          <p:cNvPr id="5" name="TextBox 4"/>
          <p:cNvSpPr txBox="1"/>
          <p:nvPr/>
        </p:nvSpPr>
        <p:spPr>
          <a:xfrm>
            <a:off x="4650377" y="2393351"/>
            <a:ext cx="4493623" cy="830997"/>
          </a:xfrm>
          <a:prstGeom prst="rect">
            <a:avLst/>
          </a:prstGeom>
          <a:noFill/>
        </p:spPr>
        <p:txBody>
          <a:bodyPr wrap="square" rtlCol="0">
            <a:spAutoFit/>
          </a:bodyPr>
          <a:lstStyle/>
          <a:p>
            <a:r>
              <a:rPr lang="en-US" b="1" dirty="0">
                <a:solidFill>
                  <a:srgbClr val="FF0000"/>
                </a:solidFill>
              </a:rPr>
              <a:t>Amount of data transmission has been reduced</a:t>
            </a:r>
            <a:endParaRPr lang="en-US" b="1"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prstGeom prst="rect">
            <a:avLst/>
          </a:prstGeom>
        </p:spPr>
        <p:txBody>
          <a:bodyPr/>
          <a:lstStyle>
            <a:lvl1pPr algn="ctr"/>
          </a:lstStyle>
          <a:p>
            <a:r>
              <a:rPr dirty="0"/>
              <a:t>Question 3</a:t>
            </a:r>
            <a:r>
              <a:rPr lang="" altLang="en-US" dirty="0"/>
              <a:t>b</a:t>
            </a:r>
            <a:endParaRPr lang="" altLang="en-US" dirty="0"/>
          </a:p>
        </p:txBody>
      </p:sp>
      <p:sp>
        <p:nvSpPr>
          <p:cNvPr id="175" name="Content Placeholder 2"/>
          <p:cNvSpPr txBox="1">
            <a:spLocks noGrp="1"/>
          </p:cNvSpPr>
          <p:nvPr>
            <p:ph idx="1"/>
          </p:nvPr>
        </p:nvSpPr>
        <p:spPr>
          <a:xfrm>
            <a:off x="5367866" y="1905000"/>
            <a:ext cx="3581401" cy="2333625"/>
          </a:xfrm>
          <a:prstGeom prst="rect">
            <a:avLst/>
          </a:prstGeom>
        </p:spPr>
        <p:txBody>
          <a:bodyPr/>
          <a:lstStyle>
            <a:lvl1pPr marL="344805" indent="-314960" defTabSz="749935">
              <a:spcBef>
                <a:spcPts val="400"/>
              </a:spcBef>
              <a:defRPr sz="1970"/>
            </a:lvl1pPr>
          </a:lstStyle>
          <a:p>
            <a:r>
              <a:rPr dirty="0"/>
              <a:t>b) He finds that he can seldom get the reasonable results. Why?</a:t>
            </a:r>
            <a:endParaRPr dirty="0"/>
          </a:p>
        </p:txBody>
      </p:sp>
      <p:sp>
        <p:nvSpPr>
          <p:cNvPr id="176" name="Slide Number Placeholder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pic>
        <p:nvPicPr>
          <p:cNvPr id="8" name="Picture 7" descr="compute-mean2.png"/>
          <p:cNvPicPr/>
          <p:nvPr/>
        </p:nvPicPr>
        <p:blipFill>
          <a:blip r:embed="rId1" cstate="print"/>
          <a:stretch>
            <a:fillRect/>
          </a:stretch>
        </p:blipFill>
        <p:spPr>
          <a:xfrm>
            <a:off x="64893" y="1524000"/>
            <a:ext cx="5020351" cy="407745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Title 1"/>
          <p:cNvSpPr txBox="1">
            <a:spLocks noGrp="1"/>
          </p:cNvSpPr>
          <p:nvPr>
            <p:ph type="title"/>
          </p:nvPr>
        </p:nvSpPr>
        <p:spPr>
          <a:prstGeom prst="rect">
            <a:avLst/>
          </a:prstGeom>
        </p:spPr>
        <p:txBody>
          <a:bodyPr/>
          <a:lstStyle>
            <a:lvl1pPr algn="ctr"/>
          </a:lstStyle>
          <a:p>
            <a:r>
              <a:rPr dirty="0"/>
              <a:t>Question 3</a:t>
            </a:r>
            <a:r>
              <a:rPr lang="" dirty="0"/>
              <a:t>b</a:t>
            </a:r>
            <a:endParaRPr lang="" dirty="0"/>
          </a:p>
        </p:txBody>
      </p:sp>
      <p:sp>
        <p:nvSpPr>
          <p:cNvPr id="176" name="Slide Number Placeholder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pic>
        <p:nvPicPr>
          <p:cNvPr id="8" name="Picture 7" descr="compute-mean2.png"/>
          <p:cNvPicPr/>
          <p:nvPr/>
        </p:nvPicPr>
        <p:blipFill>
          <a:blip r:embed="rId1" cstate="print"/>
          <a:stretch>
            <a:fillRect/>
          </a:stretch>
        </p:blipFill>
        <p:spPr>
          <a:xfrm>
            <a:off x="1704507" y="1555531"/>
            <a:ext cx="5020351" cy="4077452"/>
          </a:xfrm>
          <a:prstGeom prst="rect">
            <a:avLst/>
          </a:prstGeom>
        </p:spPr>
      </p:pic>
      <p:sp>
        <p:nvSpPr>
          <p:cNvPr id="3" name="Rectangle 2"/>
          <p:cNvSpPr/>
          <p:nvPr/>
        </p:nvSpPr>
        <p:spPr bwMode="auto">
          <a:xfrm>
            <a:off x="2165131" y="1954924"/>
            <a:ext cx="1644749" cy="24173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pitchFamily="18" charset="0"/>
            </a:endParaRPr>
          </a:p>
        </p:txBody>
      </p:sp>
      <p:sp>
        <p:nvSpPr>
          <p:cNvPr id="9" name="Rectangle 8"/>
          <p:cNvSpPr/>
          <p:nvPr/>
        </p:nvSpPr>
        <p:spPr bwMode="auto">
          <a:xfrm>
            <a:off x="2569933" y="3594257"/>
            <a:ext cx="1644749" cy="24173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pitchFamily="18" charset="0"/>
            </a:endParaRPr>
          </a:p>
        </p:txBody>
      </p:sp>
      <p:sp>
        <p:nvSpPr>
          <p:cNvPr id="4" name="TextBox 3"/>
          <p:cNvSpPr txBox="1"/>
          <p:nvPr/>
        </p:nvSpPr>
        <p:spPr>
          <a:xfrm>
            <a:off x="550499" y="5820628"/>
            <a:ext cx="7457440" cy="645160"/>
          </a:xfrm>
          <a:prstGeom prst="rect">
            <a:avLst/>
          </a:prstGeom>
          <a:noFill/>
        </p:spPr>
        <p:txBody>
          <a:bodyPr wrap="none" rtlCol="0">
            <a:spAutoFit/>
          </a:bodyPr>
          <a:lstStyle/>
          <a:p>
            <a:r>
              <a:rPr lang="en-US" sz="1800">
                <a:solidFill>
                  <a:srgbClr val="FF0000"/>
                </a:solidFill>
              </a:rPr>
              <a:t>Combiner must have the same input and output key-value type</a:t>
            </a:r>
            <a:endParaRPr lang="en-US" sz="1800">
              <a:solidFill>
                <a:srgbClr val="FF0000"/>
              </a:solidFill>
            </a:endParaRPr>
          </a:p>
          <a:p>
            <a:endParaRPr lang="en-US" sz="1800" dirty="0">
              <a:solidFill>
                <a:srgbClr val="FF0000"/>
              </a:solidFill>
            </a:endParaRPr>
          </a:p>
        </p:txBody>
      </p:sp>
      <p:sp>
        <p:nvSpPr>
          <p:cNvPr id="10" name="Rectangle 9"/>
          <p:cNvSpPr/>
          <p:nvPr/>
        </p:nvSpPr>
        <p:spPr bwMode="auto">
          <a:xfrm>
            <a:off x="3200400" y="2384307"/>
            <a:ext cx="1644749" cy="24173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chemeClr val="tx1"/>
              </a:solidFill>
              <a:effectLst/>
              <a:latin typeface="Times"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标题 1"/>
          <p:cNvSpPr txBox="1">
            <a:spLocks noGrp="1"/>
          </p:cNvSpPr>
          <p:nvPr>
            <p:ph type="title"/>
          </p:nvPr>
        </p:nvSpPr>
        <p:spPr>
          <a:xfrm>
            <a:off x="611459" y="0"/>
            <a:ext cx="6518763" cy="1143717"/>
          </a:xfrm>
          <a:prstGeom prst="rect">
            <a:avLst/>
          </a:prstGeom>
        </p:spPr>
        <p:txBody>
          <a:bodyPr/>
          <a:lstStyle>
            <a:lvl1pPr algn="ctr">
              <a:defRPr sz="4800"/>
            </a:lvl1pPr>
          </a:lstStyle>
          <a:p>
            <a:r>
              <a:rPr sz="3200" dirty="0"/>
              <a:t>Solution 3</a:t>
            </a:r>
            <a:r>
              <a:rPr lang="" altLang="en-US" sz="3200" dirty="0"/>
              <a:t>b</a:t>
            </a:r>
            <a:endParaRPr lang="" altLang="en-US" sz="3200" dirty="0"/>
          </a:p>
        </p:txBody>
      </p:sp>
      <p:sp>
        <p:nvSpPr>
          <p:cNvPr id="181" name="Content Placeholder 2"/>
          <p:cNvSpPr txBox="1">
            <a:spLocks noGrp="1"/>
          </p:cNvSpPr>
          <p:nvPr>
            <p:ph idx="1"/>
          </p:nvPr>
        </p:nvSpPr>
        <p:spPr>
          <a:xfrm>
            <a:off x="478552" y="902532"/>
            <a:ext cx="7482824" cy="5510459"/>
          </a:xfrm>
          <a:prstGeom prst="rect">
            <a:avLst/>
          </a:prstGeom>
        </p:spPr>
        <p:txBody>
          <a:bodyPr/>
          <a:lstStyle/>
          <a:p>
            <a:pPr marL="309880" indent="-285750" defTabSz="603250">
              <a:spcBef>
                <a:spcPts val="300"/>
              </a:spcBef>
              <a:buFont typeface="Arial" panose="020B0604020202020204" pitchFamily="34" charset="0"/>
              <a:buChar char="•"/>
              <a:defRPr sz="1585"/>
            </a:pPr>
            <a:r>
              <a:rPr lang="en-US" sz="2100" dirty="0"/>
              <a:t>Recall that combiners must have the same input and output key-value type, which also must be the same as the mapper output type and the reducer input type. </a:t>
            </a:r>
            <a:endParaRPr lang="en-US" sz="2100" dirty="0"/>
          </a:p>
          <a:p>
            <a:pPr marL="309880" indent="-285750" defTabSz="603250">
              <a:spcBef>
                <a:spcPts val="300"/>
              </a:spcBef>
              <a:buFont typeface="Arial" panose="020B0604020202020204" pitchFamily="34" charset="0"/>
              <a:buChar char="•"/>
              <a:defRPr sz="1585"/>
            </a:pPr>
            <a:endParaRPr lang="en-US" sz="2100" dirty="0"/>
          </a:p>
          <a:p>
            <a:pPr marL="309880" indent="-285750" defTabSz="603250">
              <a:spcBef>
                <a:spcPts val="300"/>
              </a:spcBef>
              <a:buFont typeface="Arial" panose="020B0604020202020204" pitchFamily="34" charset="0"/>
              <a:buChar char="•"/>
              <a:defRPr sz="1585"/>
            </a:pPr>
            <a:r>
              <a:rPr lang="en-US" sz="2100" dirty="0"/>
              <a:t>To understand why this restriction is necessary in the programming model, remember that combiners are optimizations that cannot change the correctness of the algorithm. </a:t>
            </a:r>
            <a:r>
              <a:rPr lang="en-US" sz="2100" dirty="0">
                <a:solidFill>
                  <a:srgbClr val="FF0000"/>
                </a:solidFill>
              </a:rPr>
              <a:t>The user needs to ensure that the program output is still correct, regardless of whether the combiner runs 0, 1, or multiple times.</a:t>
            </a:r>
            <a:endParaRPr lang="en-US" sz="2100" dirty="0"/>
          </a:p>
          <a:p>
            <a:pPr marL="309880" indent="-285750" defTabSz="603250">
              <a:spcBef>
                <a:spcPts val="300"/>
              </a:spcBef>
              <a:buFont typeface="Arial" panose="020B0604020202020204" pitchFamily="34" charset="0"/>
              <a:buChar char="•"/>
              <a:defRPr sz="1585"/>
            </a:pPr>
            <a:endParaRPr lang="en-US" sz="2100" dirty="0"/>
          </a:p>
          <a:p>
            <a:pPr marL="309880" indent="-285750" defTabSz="603250">
              <a:spcBef>
                <a:spcPts val="300"/>
              </a:spcBef>
              <a:buFont typeface="Arial" panose="020B0604020202020204" pitchFamily="34" charset="0"/>
              <a:buChar char="•"/>
              <a:defRPr sz="1585"/>
            </a:pPr>
            <a:r>
              <a:rPr lang="en-US" sz="2100" dirty="0"/>
              <a:t>If the combiner does not run (that is, the map output is fed directly to the reduce function), the output value type of the mapper is integer, so the reducer receives a list of integers as values. But the </a:t>
            </a:r>
            <a:r>
              <a:rPr lang="en-US" sz="2100" dirty="0">
                <a:solidFill>
                  <a:srgbClr val="FF0000"/>
                </a:solidFill>
              </a:rPr>
              <a:t>reducer actually expects a list of pairs! </a:t>
            </a:r>
            <a:endParaRPr lang="en-US" sz="2100" dirty="0"/>
          </a:p>
          <a:p>
            <a:pPr marL="309880" indent="-285750" defTabSz="603250">
              <a:spcBef>
                <a:spcPts val="300"/>
              </a:spcBef>
              <a:buFont typeface="Arial" panose="020B0604020202020204" pitchFamily="34" charset="0"/>
              <a:buChar char="•"/>
              <a:defRPr sz="1585"/>
            </a:pPr>
            <a:endParaRPr sz="2100" dirty="0"/>
          </a:p>
        </p:txBody>
      </p:sp>
      <p:sp>
        <p:nvSpPr>
          <p:cNvPr id="180" name="灯片编号占位符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标题 1"/>
          <p:cNvSpPr txBox="1">
            <a:spLocks noGrp="1"/>
          </p:cNvSpPr>
          <p:nvPr>
            <p:ph type="title"/>
          </p:nvPr>
        </p:nvSpPr>
        <p:spPr>
          <a:xfrm>
            <a:off x="611459" y="0"/>
            <a:ext cx="6518763" cy="1143717"/>
          </a:xfrm>
          <a:prstGeom prst="rect">
            <a:avLst/>
          </a:prstGeom>
        </p:spPr>
        <p:txBody>
          <a:bodyPr/>
          <a:lstStyle>
            <a:lvl1pPr algn="ctr">
              <a:defRPr sz="4800"/>
            </a:lvl1pPr>
          </a:lstStyle>
          <a:p>
            <a:r>
              <a:rPr sz="3200" dirty="0"/>
              <a:t>Solution 3</a:t>
            </a:r>
            <a:r>
              <a:rPr lang="" sz="3200" dirty="0"/>
              <a:t>b</a:t>
            </a:r>
            <a:endParaRPr lang="" sz="3200" dirty="0"/>
          </a:p>
        </p:txBody>
      </p:sp>
      <p:sp>
        <p:nvSpPr>
          <p:cNvPr id="181" name="Content Placeholder 2"/>
          <p:cNvSpPr txBox="1">
            <a:spLocks noGrp="1"/>
          </p:cNvSpPr>
          <p:nvPr>
            <p:ph idx="1"/>
          </p:nvPr>
        </p:nvSpPr>
        <p:spPr>
          <a:xfrm>
            <a:off x="478552" y="902533"/>
            <a:ext cx="7726664" cy="5266619"/>
          </a:xfrm>
          <a:prstGeom prst="rect">
            <a:avLst/>
          </a:prstGeom>
        </p:spPr>
        <p:txBody>
          <a:bodyPr/>
          <a:lstStyle/>
          <a:p>
            <a:pPr marL="309880" indent="-285750" defTabSz="603250">
              <a:spcBef>
                <a:spcPts val="300"/>
              </a:spcBef>
              <a:buFont typeface="Arial" panose="020B0604020202020204" pitchFamily="34" charset="0"/>
              <a:buChar char="•"/>
              <a:defRPr sz="1585"/>
            </a:pPr>
            <a:r>
              <a:rPr lang="en-US" sz="2100" dirty="0"/>
              <a:t>Does this mean the number of times the combiner runs is not deterministic? </a:t>
            </a:r>
            <a:r>
              <a:rPr lang="en-US" sz="2100" b="0" dirty="0"/>
              <a:t>It is decided </a:t>
            </a:r>
            <a:r>
              <a:rPr lang="en-US" sz="2000" b="0" dirty="0"/>
              <a:t>by the Hadoop framework, with no guarantees provided to the user on how many times it will run (note: the question of exactly how many times the combiner will run is an implementation detail that is out of syllabus)</a:t>
            </a:r>
            <a:br>
              <a:rPr lang="en-US" sz="1400" dirty="0"/>
            </a:br>
            <a:endParaRPr sz="1600" dirty="0"/>
          </a:p>
        </p:txBody>
      </p:sp>
      <p:sp>
        <p:nvSpPr>
          <p:cNvPr id="180" name="灯片编号占位符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标题 1"/>
          <p:cNvSpPr txBox="1">
            <a:spLocks noGrp="1"/>
          </p:cNvSpPr>
          <p:nvPr>
            <p:ph type="title"/>
          </p:nvPr>
        </p:nvSpPr>
        <p:spPr>
          <a:xfrm>
            <a:off x="611459" y="0"/>
            <a:ext cx="6518763" cy="1143717"/>
          </a:xfrm>
          <a:prstGeom prst="rect">
            <a:avLst/>
          </a:prstGeom>
        </p:spPr>
        <p:txBody>
          <a:bodyPr/>
          <a:lstStyle>
            <a:lvl1pPr algn="ctr">
              <a:defRPr sz="4800"/>
            </a:lvl1pPr>
          </a:lstStyle>
          <a:p>
            <a:r>
              <a:rPr sz="3200" dirty="0"/>
              <a:t>Solution 3</a:t>
            </a:r>
            <a:r>
              <a:rPr lang="" sz="3200" dirty="0"/>
              <a:t>b</a:t>
            </a:r>
            <a:endParaRPr lang="" sz="3200" dirty="0"/>
          </a:p>
        </p:txBody>
      </p:sp>
      <p:sp>
        <p:nvSpPr>
          <p:cNvPr id="181" name="Content Placeholder 2"/>
          <p:cNvSpPr txBox="1">
            <a:spLocks noGrp="1"/>
          </p:cNvSpPr>
          <p:nvPr>
            <p:ph idx="1"/>
          </p:nvPr>
        </p:nvSpPr>
        <p:spPr>
          <a:xfrm>
            <a:off x="478552" y="902533"/>
            <a:ext cx="7467600" cy="5069722"/>
          </a:xfrm>
          <a:prstGeom prst="rect">
            <a:avLst/>
          </a:prstGeom>
        </p:spPr>
        <p:txBody>
          <a:bodyPr/>
          <a:lstStyle/>
          <a:p>
            <a:pPr marL="342900" indent="-342900">
              <a:buFont typeface="Arial" panose="020B0604020202020204" pitchFamily="34" charset="0"/>
              <a:buChar char="•"/>
            </a:pPr>
            <a:r>
              <a:rPr lang="en-US" sz="2000" dirty="0">
                <a:solidFill>
                  <a:schemeClr val="accent2"/>
                </a:solidFill>
              </a:rPr>
              <a:t>The problem lies in that the combiner might not be called on all the output key-value pairs of the map phase. As a result, code 3b will produce inconsistent key-value pairs, as the mapper output type is different from the combiner output type.</a:t>
            </a:r>
            <a:r>
              <a:rPr lang="zh-CN" altLang="en-US" sz="2000" dirty="0">
                <a:solidFill>
                  <a:schemeClr val="accent2"/>
                </a:solidFill>
              </a:rPr>
              <a:t> </a:t>
            </a:r>
            <a:r>
              <a:rPr lang="en-US" sz="2000" dirty="0">
                <a:solidFill>
                  <a:schemeClr val="accent2"/>
                </a:solidFill>
              </a:rPr>
              <a:t>If the combiner runs 0 times, then the input type of the reducer is mismatched with the output type of the mapper. Thus the program would fail. </a:t>
            </a:r>
            <a:br>
              <a:rPr lang="en-US" sz="1400" dirty="0"/>
            </a:br>
            <a:endParaRPr sz="1600" dirty="0"/>
          </a:p>
        </p:txBody>
      </p:sp>
      <p:sp>
        <p:nvSpPr>
          <p:cNvPr id="180" name="灯片编号占位符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compute-mean3.png"/>
          <p:cNvPicPr/>
          <p:nvPr/>
        </p:nvPicPr>
        <p:blipFill>
          <a:blip r:embed="rId1" cstate="print"/>
          <a:stretch>
            <a:fillRect/>
          </a:stretch>
        </p:blipFill>
        <p:spPr>
          <a:xfrm>
            <a:off x="550453" y="1666438"/>
            <a:ext cx="4663721" cy="4379728"/>
          </a:xfrm>
          <a:prstGeom prst="rect">
            <a:avLst/>
          </a:prstGeom>
        </p:spPr>
      </p:pic>
      <p:sp>
        <p:nvSpPr>
          <p:cNvPr id="192" name="Title 1"/>
          <p:cNvSpPr txBox="1">
            <a:spLocks noGrp="1"/>
          </p:cNvSpPr>
          <p:nvPr>
            <p:ph type="title"/>
          </p:nvPr>
        </p:nvSpPr>
        <p:spPr>
          <a:prstGeom prst="rect">
            <a:avLst/>
          </a:prstGeom>
        </p:spPr>
        <p:txBody>
          <a:bodyPr/>
          <a:lstStyle>
            <a:lvl1pPr algn="ctr"/>
          </a:lstStyle>
          <a:p>
            <a:r>
              <a:rPr dirty="0"/>
              <a:t>Question 3</a:t>
            </a:r>
            <a:r>
              <a:rPr lang="en-US" dirty="0"/>
              <a:t>c</a:t>
            </a:r>
            <a:endParaRPr dirty="0"/>
          </a:p>
        </p:txBody>
      </p:sp>
      <p:sp>
        <p:nvSpPr>
          <p:cNvPr id="194" name="Slide Number Placeholder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sp>
        <p:nvSpPr>
          <p:cNvPr id="8" name="Rectangle 7"/>
          <p:cNvSpPr/>
          <p:nvPr/>
        </p:nvSpPr>
        <p:spPr bwMode="auto">
          <a:xfrm>
            <a:off x="1650784" y="2083397"/>
            <a:ext cx="1644749" cy="24173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pitchFamily="18" charset="0"/>
            </a:endParaRPr>
          </a:p>
        </p:txBody>
      </p:sp>
      <p:sp>
        <p:nvSpPr>
          <p:cNvPr id="9" name="Rectangle 8"/>
          <p:cNvSpPr/>
          <p:nvPr/>
        </p:nvSpPr>
        <p:spPr bwMode="auto">
          <a:xfrm>
            <a:off x="2463879" y="2568417"/>
            <a:ext cx="2661025" cy="24173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pitchFamily="18" charset="0"/>
            </a:endParaRPr>
          </a:p>
        </p:txBody>
      </p:sp>
      <p:sp>
        <p:nvSpPr>
          <p:cNvPr id="10" name="Rectangle 9"/>
          <p:cNvSpPr/>
          <p:nvPr/>
        </p:nvSpPr>
        <p:spPr bwMode="auto">
          <a:xfrm>
            <a:off x="1214199" y="3833003"/>
            <a:ext cx="2661025" cy="241738"/>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a:ln>
                <a:noFill/>
              </a:ln>
              <a:solidFill>
                <a:schemeClr val="tx1"/>
              </a:solidFill>
              <a:effectLst/>
              <a:latin typeface="Times" pitchFamily="18" charset="0"/>
            </a:endParaRPr>
          </a:p>
        </p:txBody>
      </p:sp>
      <p:sp>
        <p:nvSpPr>
          <p:cNvPr id="168" name="Content Placeholder 2"/>
          <p:cNvSpPr txBox="1">
            <a:spLocks noGrp="1"/>
          </p:cNvSpPr>
          <p:nvPr>
            <p:ph idx="1"/>
          </p:nvPr>
        </p:nvSpPr>
        <p:spPr>
          <a:xfrm>
            <a:off x="5781461" y="1397635"/>
            <a:ext cx="3208869" cy="4648200"/>
          </a:xfrm>
          <a:prstGeom prst="rect">
            <a:avLst/>
          </a:prstGeom>
        </p:spPr>
        <p:txBody>
          <a:bodyPr/>
          <a:lstStyle>
            <a:lvl1pPr>
              <a:spcBef>
                <a:spcPts val="500"/>
              </a:spcBef>
              <a:defRPr sz="2400"/>
            </a:lvl1pPr>
          </a:lstStyle>
          <a:p>
            <a:r>
              <a:rPr lang="" dirty="0"/>
              <a:t>c</a:t>
            </a:r>
            <a:r>
              <a:rPr dirty="0"/>
              <a:t>) After careful design, Tommy finally develops an efficient and correct implementation (Version 3 in Figure 3). Analyze the correctness of the combiner and efficiency of the algorithm (i.e., why it is more efficient than Version 1).</a:t>
            </a:r>
            <a:r>
              <a:rPr lang="en-US" dirty="0"/>
              <a:t> </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标题 1"/>
          <p:cNvSpPr txBox="1">
            <a:spLocks noGrp="1"/>
          </p:cNvSpPr>
          <p:nvPr>
            <p:ph type="title"/>
          </p:nvPr>
        </p:nvSpPr>
        <p:spPr>
          <a:xfrm>
            <a:off x="611459" y="0"/>
            <a:ext cx="6518763" cy="1143717"/>
          </a:xfrm>
          <a:prstGeom prst="rect">
            <a:avLst/>
          </a:prstGeom>
        </p:spPr>
        <p:txBody>
          <a:bodyPr/>
          <a:lstStyle>
            <a:lvl1pPr algn="ctr">
              <a:defRPr sz="4800"/>
            </a:lvl1pPr>
          </a:lstStyle>
          <a:p>
            <a:r>
              <a:rPr sz="3200" dirty="0"/>
              <a:t>Solution 3</a:t>
            </a:r>
            <a:r>
              <a:rPr lang="" sz="3200" dirty="0"/>
              <a:t>c</a:t>
            </a:r>
            <a:endParaRPr lang="" sz="3200" dirty="0"/>
          </a:p>
        </p:txBody>
      </p:sp>
      <p:sp>
        <p:nvSpPr>
          <p:cNvPr id="181" name="Content Placeholder 2"/>
          <p:cNvSpPr txBox="1">
            <a:spLocks noGrp="1"/>
          </p:cNvSpPr>
          <p:nvPr>
            <p:ph idx="1"/>
          </p:nvPr>
        </p:nvSpPr>
        <p:spPr>
          <a:xfrm>
            <a:off x="478552" y="902533"/>
            <a:ext cx="7467600" cy="5069722"/>
          </a:xfrm>
          <a:prstGeom prst="rect">
            <a:avLst/>
          </a:prstGeom>
        </p:spPr>
        <p:txBody>
          <a:bodyPr/>
          <a:lstStyle/>
          <a:p>
            <a:pPr marL="342900" indent="-342900">
              <a:buFont typeface="Arial" panose="020B0604020202020204" pitchFamily="34" charset="0"/>
              <a:buChar char="•"/>
            </a:pPr>
            <a:r>
              <a:rPr lang="" altLang="en-US" sz="2000" dirty="0">
                <a:solidFill>
                  <a:schemeClr val="accent2"/>
                </a:solidFill>
              </a:rPr>
              <a:t>Correctness: output of Mapper, input of Combiner, output of Combiner, and input of Reducer share the same format. No matter how much times Combiner is called, the results are the same. In addition, Combiner only calculate the sum and cnt, leaving the mean (sum/cnt) for the Reducer.</a:t>
            </a:r>
            <a:endParaRPr lang="" altLang="en-US" sz="2000" dirty="0">
              <a:solidFill>
                <a:schemeClr val="accent2"/>
              </a:solidFill>
            </a:endParaRPr>
          </a:p>
          <a:p>
            <a:pPr marL="342900" indent="-342900">
              <a:buFont typeface="Arial" panose="020B0604020202020204" pitchFamily="34" charset="0"/>
              <a:buChar char="•"/>
            </a:pPr>
            <a:endParaRPr lang="" altLang="en-US" sz="2000" dirty="0">
              <a:solidFill>
                <a:schemeClr val="accent2"/>
              </a:solidFill>
            </a:endParaRPr>
          </a:p>
          <a:p>
            <a:pPr marL="342900" indent="-342900">
              <a:buFont typeface="Arial" panose="020B0604020202020204" pitchFamily="34" charset="0"/>
              <a:buChar char="•"/>
            </a:pPr>
            <a:r>
              <a:rPr lang="" altLang="en-US" sz="2000" dirty="0">
                <a:solidFill>
                  <a:schemeClr val="accent2"/>
                </a:solidFill>
                <a:sym typeface="+mn-ea"/>
              </a:rPr>
              <a:t>Efficiency</a:t>
            </a:r>
            <a:r>
              <a:rPr lang="en-US" altLang="en-US" sz="2000" dirty="0">
                <a:solidFill>
                  <a:schemeClr val="accent2"/>
                </a:solidFill>
                <a:sym typeface="+mn-ea"/>
              </a:rPr>
              <a:t>: </a:t>
            </a:r>
            <a:r>
              <a:rPr lang="" altLang="en-US" sz="2000" dirty="0">
                <a:solidFill>
                  <a:schemeClr val="accent2"/>
                </a:solidFill>
                <a:sym typeface="+mn-ea"/>
              </a:rPr>
              <a:t>alleviate the burden of shuffling a large amount of key-value pairs across the network. </a:t>
            </a:r>
            <a:br>
              <a:rPr lang="en-US" sz="1400" dirty="0"/>
            </a:br>
            <a:endParaRPr sz="1600" dirty="0"/>
          </a:p>
        </p:txBody>
      </p:sp>
      <p:sp>
        <p:nvSpPr>
          <p:cNvPr id="180" name="灯片编号占位符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标题 1"/>
          <p:cNvSpPr txBox="1">
            <a:spLocks noGrp="1"/>
          </p:cNvSpPr>
          <p:nvPr>
            <p:ph type="title"/>
          </p:nvPr>
        </p:nvSpPr>
        <p:spPr>
          <a:prstGeom prst="rect">
            <a:avLst/>
          </a:prstGeom>
        </p:spPr>
        <p:txBody>
          <a:bodyPr/>
          <a:lstStyle>
            <a:lvl1pPr algn="ctr"/>
          </a:lstStyle>
          <a:p>
            <a:r>
              <a:t>Question 1</a:t>
            </a:r>
          </a:p>
        </p:txBody>
      </p:sp>
      <mc:AlternateContent xmlns:mc="http://schemas.openxmlformats.org/markup-compatibility/2006">
        <mc:Choice xmlns:a14="http://schemas.microsoft.com/office/drawing/2010/main" Requires="a14">
          <p:sp>
            <p:nvSpPr>
              <p:cNvPr id="2" name="Content Placeholder 1"/>
              <p:cNvSpPr>
                <a:spLocks noGrp="1"/>
              </p:cNvSpPr>
              <p:nvPr>
                <p:ph idx="1"/>
              </p:nvPr>
            </p:nvSpPr>
            <p:spPr>
              <a:xfrm>
                <a:off x="550499" y="1641047"/>
                <a:ext cx="7771327" cy="3572791"/>
              </a:xfrm>
            </p:spPr>
            <p:txBody>
              <a:bodyPr/>
              <a:lstStyle/>
              <a:p>
                <a:pPr marL="342900" indent="-342900">
                  <a:buFont typeface="Arial" panose="020B0604020202020204" pitchFamily="34" charset="0"/>
                  <a:buChar char="•"/>
                </a:pPr>
                <a:r>
                  <a:rPr lang="en-US" sz="2000" dirty="0">
                    <a:sym typeface="+mn-ea"/>
                  </a:rPr>
                  <a:t>Suppose our input data to a map-reduce operation consists of integer values.</a:t>
                </a:r>
                <a:endParaRPr lang="en-US" sz="2000" dirty="0">
                  <a:sym typeface="+mn-ea"/>
                </a:endParaRPr>
              </a:p>
              <a:p>
                <a:pPr marL="342900" indent="-342900">
                  <a:buFont typeface="Arial" panose="020B0604020202020204" pitchFamily="34" charset="0"/>
                  <a:buChar char="•"/>
                </a:pPr>
                <a:endParaRPr lang="en-US" sz="2000" dirty="0">
                  <a:sym typeface="+mn-ea"/>
                </a:endParaRPr>
              </a:p>
              <a:p>
                <a:pPr marL="342900" indent="-342900">
                  <a:buFont typeface="Arial" panose="020B0604020202020204" pitchFamily="34" charset="0"/>
                  <a:buChar char="•"/>
                </a:pPr>
                <a:r>
                  <a:rPr lang="en-US" sz="2000" dirty="0">
                    <a:sym typeface="+mn-ea"/>
                  </a:rPr>
                  <a:t>The map function takes an integer </a:t>
                </a:r>
                <a:r>
                  <a:rPr lang="en-US" sz="2000" dirty="0" err="1">
                    <a:sym typeface="+mn-ea"/>
                  </a:rPr>
                  <a:t>i</a:t>
                </a:r>
                <a:r>
                  <a:rPr lang="en-US" sz="2000" dirty="0">
                    <a:sym typeface="+mn-ea"/>
                  </a:rPr>
                  <a:t> and produces the list of pairs (</a:t>
                </a:r>
                <a:r>
                  <a:rPr lang="en-US" sz="2000" dirty="0" err="1">
                    <a:sym typeface="+mn-ea"/>
                  </a:rPr>
                  <a:t>p,i</a:t>
                </a:r>
                <a:r>
                  <a:rPr lang="en-US" sz="2000" dirty="0">
                    <a:sym typeface="+mn-ea"/>
                  </a:rPr>
                  <a:t>) such that p is a prime divisor of </a:t>
                </a:r>
                <a:r>
                  <a:rPr lang="en-US" sz="2000" dirty="0" err="1">
                    <a:sym typeface="+mn-ea"/>
                  </a:rPr>
                  <a:t>i</a:t>
                </a:r>
                <a:r>
                  <a:rPr lang="en-US" sz="2000" dirty="0">
                    <a:sym typeface="+mn-ea"/>
                  </a:rPr>
                  <a:t>. For example, map(12) = [(2,12), (3,12)].</a:t>
                </a:r>
                <a:endParaRPr lang="en-US" sz="2000" dirty="0">
                  <a:sym typeface="+mn-ea"/>
                </a:endParaRPr>
              </a:p>
              <a:p>
                <a:pPr marL="342900" indent="-342900">
                  <a:buFont typeface="Arial" panose="020B0604020202020204" pitchFamily="34" charset="0"/>
                  <a:buChar char="•"/>
                </a:pPr>
                <a:endParaRPr lang="en-US" sz="2000" dirty="0">
                  <a:sym typeface="+mn-ea"/>
                </a:endParaRPr>
              </a:p>
              <a:p>
                <a:pPr marL="342900" indent="-342900">
                  <a:buFont typeface="Arial" panose="020B0604020202020204" pitchFamily="34" charset="0"/>
                  <a:buChar char="•"/>
                </a:pPr>
                <a:r>
                  <a:rPr lang="en-US" sz="2000" dirty="0">
                    <a:sym typeface="+mn-ea"/>
                  </a:rPr>
                  <a:t>The reduce function is addition. That is</a:t>
                </a:r>
                <a:r>
                  <a:rPr lang="en-US" altLang="zh-CN" sz="2000" dirty="0">
                    <a:sym typeface="+mn-ea"/>
                  </a:rPr>
                  <a:t> </a:t>
                </a:r>
                <a:r>
                  <a:rPr lang="en-US" sz="2000" dirty="0">
                    <a:sym typeface="+mn-ea"/>
                  </a:rPr>
                  <a:t>reducing </a:t>
                </a:r>
                <a14:m>
                  <m:oMath xmlns:m="http://schemas.openxmlformats.org/officeDocument/2006/math">
                    <m:d>
                      <m:dPr>
                        <m:ctrlPr>
                          <a:rPr lang="en-US" sz="2000" i="1" dirty="0">
                            <a:latin typeface="Cambria Math" panose="02040503050406030204" pitchFamily="18" charset="0"/>
                            <a:sym typeface="+mn-ea"/>
                          </a:rPr>
                        </m:ctrlPr>
                      </m:dPr>
                      <m:e>
                        <m:r>
                          <a:rPr lang="en-US" sz="2000" i="1" dirty="0">
                            <a:latin typeface="Cambria Math" panose="02040503050406030204" pitchFamily="18" charset="0"/>
                            <a:sym typeface="+mn-ea"/>
                          </a:rPr>
                          <m:t>𝑝</m:t>
                        </m:r>
                        <m:r>
                          <a:rPr lang="en-US" sz="2000" i="1" dirty="0">
                            <a:latin typeface="Cambria Math" panose="02040503050406030204" pitchFamily="18" charset="0"/>
                            <a:sym typeface="+mn-ea"/>
                          </a:rPr>
                          <m:t>, </m:t>
                        </m:r>
                        <m:d>
                          <m:dPr>
                            <m:begChr m:val="["/>
                            <m:endChr m:val="]"/>
                            <m:ctrlPr>
                              <a:rPr lang="en-US" sz="2000" i="1" dirty="0">
                                <a:latin typeface="Cambria Math" panose="02040503050406030204" pitchFamily="18" charset="0"/>
                                <a:sym typeface="+mn-ea"/>
                              </a:rPr>
                            </m:ctrlPr>
                          </m:dPr>
                          <m:e>
                            <m:sSub>
                              <m:sSubPr>
                                <m:ctrlPr>
                                  <a:rPr lang="en-US" sz="2000" b="0" i="1" dirty="0">
                                    <a:latin typeface="Cambria Math" panose="02040503050406030204" pitchFamily="18" charset="0"/>
                                    <a:sym typeface="+mn-ea"/>
                                  </a:rPr>
                                </m:ctrlPr>
                              </m:sSubPr>
                              <m:e>
                                <m:r>
                                  <a:rPr lang="en-US" sz="2000" b="0" i="1" dirty="0">
                                    <a:latin typeface="Cambria Math" panose="02040503050406030204" pitchFamily="18" charset="0"/>
                                    <a:sym typeface="+mn-ea"/>
                                  </a:rPr>
                                  <m:t>𝑖</m:t>
                                </m:r>
                              </m:e>
                              <m:sub>
                                <m:r>
                                  <a:rPr lang="en-US" sz="2000" i="1" dirty="0">
                                    <a:latin typeface="Cambria Math" panose="02040503050406030204" pitchFamily="18" charset="0"/>
                                    <a:sym typeface="+mn-ea"/>
                                  </a:rPr>
                                  <m:t>1</m:t>
                                </m:r>
                              </m:sub>
                            </m:sSub>
                            <m:r>
                              <a:rPr lang="en-US" sz="2000" i="1" dirty="0">
                                <a:latin typeface="Cambria Math" panose="02040503050406030204" pitchFamily="18" charset="0"/>
                                <a:sym typeface="+mn-ea"/>
                              </a:rPr>
                              <m:t>, </m:t>
                            </m:r>
                            <m:sSub>
                              <m:sSubPr>
                                <m:ctrlPr>
                                  <a:rPr lang="en-US" sz="2000" b="0" i="1" dirty="0">
                                    <a:latin typeface="Cambria Math" panose="02040503050406030204" pitchFamily="18" charset="0"/>
                                    <a:sym typeface="+mn-ea"/>
                                  </a:rPr>
                                </m:ctrlPr>
                              </m:sSubPr>
                              <m:e>
                                <m:r>
                                  <a:rPr lang="en-US" sz="2000" i="1" dirty="0">
                                    <a:latin typeface="Cambria Math" panose="02040503050406030204" pitchFamily="18" charset="0"/>
                                    <a:sym typeface="+mn-ea"/>
                                  </a:rPr>
                                  <m:t>𝑖</m:t>
                                </m:r>
                              </m:e>
                              <m:sub>
                                <m:r>
                                  <a:rPr lang="en-US" sz="2000" i="1" dirty="0">
                                    <a:latin typeface="Cambria Math" panose="02040503050406030204" pitchFamily="18" charset="0"/>
                                    <a:sym typeface="+mn-ea"/>
                                  </a:rPr>
                                  <m:t>2</m:t>
                                </m:r>
                              </m:sub>
                            </m:sSub>
                            <m:r>
                              <a:rPr lang="en-US" sz="2000" i="1" dirty="0">
                                <a:latin typeface="Cambria Math" panose="02040503050406030204" pitchFamily="18" charset="0"/>
                                <a:sym typeface="+mn-ea"/>
                              </a:rPr>
                              <m:t>, …,</m:t>
                            </m:r>
                            <m:sSub>
                              <m:sSubPr>
                                <m:ctrlPr>
                                  <a:rPr lang="en-US" sz="2000" b="0" i="1" dirty="0">
                                    <a:latin typeface="Cambria Math" panose="02040503050406030204" pitchFamily="18" charset="0"/>
                                    <a:sym typeface="+mn-ea"/>
                                  </a:rPr>
                                </m:ctrlPr>
                              </m:sSubPr>
                              <m:e>
                                <m:r>
                                  <a:rPr lang="en-US" sz="2000" i="1" dirty="0">
                                    <a:latin typeface="Cambria Math" panose="02040503050406030204" pitchFamily="18" charset="0"/>
                                    <a:sym typeface="+mn-ea"/>
                                  </a:rPr>
                                  <m:t>𝑖</m:t>
                                </m:r>
                              </m:e>
                              <m:sub>
                                <m:r>
                                  <a:rPr lang="en-US" sz="2000" i="1" dirty="0">
                                    <a:latin typeface="Cambria Math" panose="02040503050406030204" pitchFamily="18" charset="0"/>
                                    <a:sym typeface="+mn-ea"/>
                                  </a:rPr>
                                  <m:t>𝑘</m:t>
                                </m:r>
                              </m:sub>
                            </m:sSub>
                          </m:e>
                        </m:d>
                      </m:e>
                    </m:d>
                    <m:r>
                      <a:rPr lang="en-US" sz="2000" b="1" i="1" dirty="0" smtClean="0">
                        <a:latin typeface="Cambria Math" panose="02040503050406030204" pitchFamily="18" charset="0"/>
                        <a:sym typeface="+mn-ea"/>
                      </a:rPr>
                      <m:t> </m:t>
                    </m:r>
                    <m:r>
                      <a:rPr lang="en-US" sz="2000" b="1" i="1" dirty="0" smtClean="0">
                        <a:latin typeface="Cambria Math" panose="02040503050406030204" pitchFamily="18" charset="0"/>
                        <a:sym typeface="+mn-ea"/>
                      </a:rPr>
                      <m:t>𝒕𝒐</m:t>
                    </m:r>
                    <m:r>
                      <a:rPr lang="en-US" sz="2000" i="1" dirty="0">
                        <a:latin typeface="Cambria Math" panose="02040503050406030204" pitchFamily="18" charset="0"/>
                        <a:sym typeface="+mn-ea"/>
                      </a:rPr>
                      <m:t> </m:t>
                    </m:r>
                    <m:d>
                      <m:dPr>
                        <m:ctrlPr>
                          <a:rPr lang="en-US" sz="2000" i="1" dirty="0">
                            <a:latin typeface="Cambria Math" panose="02040503050406030204" pitchFamily="18" charset="0"/>
                            <a:sym typeface="+mn-ea"/>
                          </a:rPr>
                        </m:ctrlPr>
                      </m:dPr>
                      <m:e>
                        <m:r>
                          <a:rPr lang="en-US" sz="2000" i="1" dirty="0">
                            <a:latin typeface="Cambria Math" panose="02040503050406030204" pitchFamily="18" charset="0"/>
                            <a:sym typeface="+mn-ea"/>
                          </a:rPr>
                          <m:t>𝑝</m:t>
                        </m:r>
                        <m:r>
                          <a:rPr lang="en-US" sz="2000" i="1" dirty="0">
                            <a:latin typeface="Cambria Math" panose="02040503050406030204" pitchFamily="18" charset="0"/>
                            <a:sym typeface="+mn-ea"/>
                          </a:rPr>
                          <m:t>,</m:t>
                        </m:r>
                        <m:sSub>
                          <m:sSubPr>
                            <m:ctrlPr>
                              <a:rPr lang="en-US" sz="2000" b="0" i="1" dirty="0">
                                <a:latin typeface="Cambria Math" panose="02040503050406030204" pitchFamily="18" charset="0"/>
                                <a:sym typeface="+mn-ea"/>
                              </a:rPr>
                            </m:ctrlPr>
                          </m:sSubPr>
                          <m:e>
                            <m:r>
                              <a:rPr lang="en-US" sz="2000" i="1" dirty="0">
                                <a:latin typeface="Cambria Math" panose="02040503050406030204" pitchFamily="18" charset="0"/>
                                <a:sym typeface="+mn-ea"/>
                              </a:rPr>
                              <m:t>𝑖</m:t>
                            </m:r>
                          </m:e>
                          <m:sub>
                            <m:r>
                              <a:rPr lang="en-US" sz="2000" i="1" dirty="0">
                                <a:latin typeface="Cambria Math" panose="02040503050406030204" pitchFamily="18" charset="0"/>
                                <a:sym typeface="+mn-ea"/>
                              </a:rPr>
                              <m:t>1</m:t>
                            </m:r>
                          </m:sub>
                        </m:sSub>
                        <m:r>
                          <a:rPr lang="en-US" sz="2000" i="1" dirty="0">
                            <a:latin typeface="Cambria Math" panose="02040503050406030204" pitchFamily="18" charset="0"/>
                            <a:sym typeface="+mn-ea"/>
                          </a:rPr>
                          <m:t>+</m:t>
                        </m:r>
                        <m:sSub>
                          <m:sSubPr>
                            <m:ctrlPr>
                              <a:rPr lang="en-US" sz="2000" b="0" i="1" dirty="0">
                                <a:latin typeface="Cambria Math" panose="02040503050406030204" pitchFamily="18" charset="0"/>
                                <a:sym typeface="+mn-ea"/>
                              </a:rPr>
                            </m:ctrlPr>
                          </m:sSubPr>
                          <m:e>
                            <m:r>
                              <a:rPr lang="en-US" sz="2000" i="1" dirty="0">
                                <a:latin typeface="Cambria Math" panose="02040503050406030204" pitchFamily="18" charset="0"/>
                                <a:sym typeface="+mn-ea"/>
                              </a:rPr>
                              <m:t>𝑖</m:t>
                            </m:r>
                          </m:e>
                          <m:sub>
                            <m:r>
                              <a:rPr lang="en-US" sz="2000" i="1" dirty="0">
                                <a:latin typeface="Cambria Math" panose="02040503050406030204" pitchFamily="18" charset="0"/>
                                <a:sym typeface="+mn-ea"/>
                              </a:rPr>
                              <m:t>2</m:t>
                            </m:r>
                          </m:sub>
                        </m:sSub>
                        <m:r>
                          <a:rPr lang="en-US" sz="2000" i="1" dirty="0">
                            <a:latin typeface="Cambria Math" panose="02040503050406030204" pitchFamily="18" charset="0"/>
                            <a:sym typeface="+mn-ea"/>
                          </a:rPr>
                          <m:t>+…+</m:t>
                        </m:r>
                        <m:sSub>
                          <m:sSubPr>
                            <m:ctrlPr>
                              <a:rPr lang="en-US" sz="2000" b="0" i="1" dirty="0">
                                <a:latin typeface="Cambria Math" panose="02040503050406030204" pitchFamily="18" charset="0"/>
                                <a:sym typeface="+mn-ea"/>
                              </a:rPr>
                            </m:ctrlPr>
                          </m:sSubPr>
                          <m:e>
                            <m:r>
                              <a:rPr lang="en-US" sz="2000" i="1" dirty="0">
                                <a:latin typeface="Cambria Math" panose="02040503050406030204" pitchFamily="18" charset="0"/>
                                <a:sym typeface="+mn-ea"/>
                              </a:rPr>
                              <m:t>𝑖</m:t>
                            </m:r>
                          </m:e>
                          <m:sub>
                            <m:r>
                              <a:rPr lang="en-US" sz="2000" i="1" dirty="0">
                                <a:latin typeface="Cambria Math" panose="02040503050406030204" pitchFamily="18" charset="0"/>
                                <a:sym typeface="+mn-ea"/>
                              </a:rPr>
                              <m:t>𝑘</m:t>
                            </m:r>
                          </m:sub>
                        </m:sSub>
                      </m:e>
                    </m:d>
                    <m:r>
                      <a:rPr lang="en-US" sz="2000" i="1" dirty="0">
                        <a:latin typeface="Cambria Math" panose="02040503050406030204" pitchFamily="18" charset="0"/>
                        <a:sym typeface="+mn-ea"/>
                      </a:rPr>
                      <m:t>.</m:t>
                    </m:r>
                  </m:oMath>
                </a14:m>
                <a:endParaRPr lang="en-US" sz="2000" dirty="0">
                  <a:sym typeface="+mn-ea"/>
                </a:endParaRPr>
              </a:p>
              <a:p>
                <a:pPr marL="342900" indent="-342900">
                  <a:buFont typeface="Arial" panose="020B0604020202020204" pitchFamily="34" charset="0"/>
                  <a:buChar char="•"/>
                </a:pPr>
                <a:endParaRPr lang="en-US" sz="2000" dirty="0">
                  <a:sym typeface="+mn-ea"/>
                </a:endParaRPr>
              </a:p>
              <a:p>
                <a:pPr marL="342900" indent="-342900">
                  <a:buFont typeface="Arial" panose="020B0604020202020204" pitchFamily="34" charset="0"/>
                  <a:buChar char="•"/>
                </a:pPr>
                <a:r>
                  <a:rPr lang="en-US" sz="2000" dirty="0">
                    <a:sym typeface="+mn-ea"/>
                  </a:rPr>
                  <a:t>Given that the input is the list [15, 21, 24, 30, 49], identify all the pairs in the output. </a:t>
                </a:r>
                <a:endParaRPr lang="en-US" dirty="0"/>
              </a:p>
            </p:txBody>
          </p:sp>
        </mc:Choice>
        <mc:Fallback>
          <p:sp>
            <p:nvSpPr>
              <p:cNvPr id="2" name="Content Placeholder 1"/>
              <p:cNvSpPr>
                <a:spLocks noRot="1" noChangeAspect="1" noMove="1" noResize="1" noEditPoints="1" noAdjustHandles="1" noChangeArrowheads="1" noChangeShapeType="1" noTextEdit="1"/>
              </p:cNvSpPr>
              <p:nvPr>
                <p:ph idx="1"/>
              </p:nvPr>
            </p:nvSpPr>
            <p:spPr>
              <a:xfrm>
                <a:off x="550499" y="1641047"/>
                <a:ext cx="7771327" cy="3572791"/>
              </a:xfrm>
              <a:blipFill rotWithShape="1">
                <a:blip r:embed="rId1"/>
                <a:stretch>
                  <a:fillRect l="-8" t="-6" r="2" b="-14009"/>
                </a:stretch>
              </a:blipFill>
            </p:spPr>
            <p:txBody>
              <a:bodyPr/>
              <a:lstStyle/>
              <a:p>
                <a:r>
                  <a:rPr lang="en-US" altLang="en-US">
                    <a:noFill/>
                  </a:rPr>
                  <a:t> </a:t>
                </a:r>
              </a:p>
            </p:txBody>
          </p:sp>
        </mc:Fallback>
      </mc:AlternateContent>
      <p:sp>
        <p:nvSpPr>
          <p:cNvPr id="127" name="灯片编号占位符 3"/>
          <p:cNvSpPr txBox="1">
            <a:spLocks noGrp="1"/>
          </p:cNvSpPr>
          <p:nvPr>
            <p:ph type="sldNum" sz="quarter" idx="11"/>
          </p:nvPr>
        </p:nvSpPr>
        <p:spPr>
          <a:xfrm>
            <a:off x="9017000" y="6651625"/>
            <a:ext cx="127000" cy="134938"/>
          </a:xfrm>
          <a:prstGeom prst="rect">
            <a:avLst/>
          </a:prstGeom>
        </p:spPr>
        <p:txBody>
          <a:bodyPr/>
          <a:lstStyle/>
          <a:p>
            <a:fld id="{86CB4B4D-7CA3-9044-876B-883B54F8677D}" type="slidenum">
              <a:rPr/>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Title 1"/>
          <p:cNvSpPr txBox="1">
            <a:spLocks noGrp="1"/>
          </p:cNvSpPr>
          <p:nvPr>
            <p:ph type="title"/>
          </p:nvPr>
        </p:nvSpPr>
        <p:spPr>
          <a:prstGeom prst="rect">
            <a:avLst/>
          </a:prstGeom>
        </p:spPr>
        <p:txBody>
          <a:bodyPr/>
          <a:lstStyle>
            <a:lvl1pPr algn="ctr"/>
          </a:lstStyle>
          <a:p>
            <a:r>
              <a:t>Summary</a:t>
            </a:r>
          </a:p>
        </p:txBody>
      </p:sp>
      <p:sp>
        <p:nvSpPr>
          <p:cNvPr id="202" name="Content Placeholder 2"/>
          <p:cNvSpPr txBox="1">
            <a:spLocks noGrp="1"/>
          </p:cNvSpPr>
          <p:nvPr>
            <p:ph idx="1"/>
          </p:nvPr>
        </p:nvSpPr>
        <p:spPr>
          <a:prstGeom prst="rect">
            <a:avLst/>
          </a:prstGeom>
        </p:spPr>
        <p:txBody>
          <a:bodyPr/>
          <a:lstStyle/>
          <a:p>
            <a:pPr marL="342900" indent="-342900">
              <a:spcBef>
                <a:spcPts val="500"/>
              </a:spcBef>
              <a:buFont typeface="Arial" panose="020B0604020202020204" pitchFamily="34" charset="0"/>
              <a:buChar char="•"/>
              <a:defRPr sz="2400"/>
            </a:pPr>
            <a:r>
              <a:rPr dirty="0"/>
              <a:t>Mapper and Reducer is the key operation of divide and conquer.</a:t>
            </a:r>
            <a:endParaRPr lang="en-US" dirty="0"/>
          </a:p>
          <a:p>
            <a:pPr marL="342900" indent="-342900">
              <a:spcBef>
                <a:spcPts val="500"/>
              </a:spcBef>
              <a:buFont typeface="Arial" panose="020B0604020202020204" pitchFamily="34" charset="0"/>
              <a:buChar char="•"/>
              <a:defRPr sz="2400"/>
            </a:pPr>
            <a:endParaRPr dirty="0"/>
          </a:p>
          <a:p>
            <a:pPr marL="342900" indent="-342900">
              <a:spcBef>
                <a:spcPts val="500"/>
              </a:spcBef>
              <a:buFont typeface="Arial" panose="020B0604020202020204" pitchFamily="34" charset="0"/>
              <a:buChar char="•"/>
              <a:defRPr sz="2400"/>
            </a:pPr>
            <a:r>
              <a:rPr dirty="0"/>
              <a:t>Combiner is an optimization step to reduce the amount of data transmission</a:t>
            </a:r>
            <a:r>
              <a:rPr lang="en-US" altLang="zh-CN" dirty="0"/>
              <a:t>.</a:t>
            </a:r>
            <a:endParaRPr lang="en-US" dirty="0"/>
          </a:p>
          <a:p>
            <a:pPr marL="342900" indent="-342900">
              <a:spcBef>
                <a:spcPts val="500"/>
              </a:spcBef>
              <a:buFont typeface="Arial" panose="020B0604020202020204" pitchFamily="34" charset="0"/>
              <a:buChar char="•"/>
              <a:defRPr sz="2400"/>
            </a:pPr>
            <a:endParaRPr dirty="0"/>
          </a:p>
          <a:p>
            <a:pPr marL="342900" indent="-342900">
              <a:spcBef>
                <a:spcPts val="500"/>
              </a:spcBef>
              <a:buFont typeface="Arial" panose="020B0604020202020204" pitchFamily="34" charset="0"/>
              <a:buChar char="•"/>
              <a:defRPr sz="2400"/>
            </a:pPr>
            <a:r>
              <a:rPr dirty="0"/>
              <a:t>Leverage the design of </a:t>
            </a:r>
            <a:r>
              <a:rPr dirty="0" err="1"/>
              <a:t>Map</a:t>
            </a:r>
            <a:r>
              <a:rPr lang="en-US" dirty="0" err="1"/>
              <a:t>R</a:t>
            </a:r>
            <a:r>
              <a:rPr dirty="0" err="1"/>
              <a:t>educe</a:t>
            </a:r>
            <a:r>
              <a:rPr lang="en-US" dirty="0"/>
              <a:t> </a:t>
            </a:r>
            <a:r>
              <a:rPr dirty="0"/>
              <a:t>program</a:t>
            </a:r>
            <a:r>
              <a:rPr lang="en-US" dirty="0"/>
              <a:t> </a:t>
            </a:r>
            <a:r>
              <a:rPr dirty="0"/>
              <a:t>(How to partition the data)</a:t>
            </a:r>
            <a:r>
              <a:rPr lang="en-US" dirty="0"/>
              <a:t>.</a:t>
            </a:r>
            <a:endParaRPr dirty="0"/>
          </a:p>
        </p:txBody>
      </p:sp>
      <p:sp>
        <p:nvSpPr>
          <p:cNvPr id="203" name="Slide Number Placeholder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1"/>
          <p:cNvSpPr txBox="1">
            <a:spLocks noGrp="1"/>
          </p:cNvSpPr>
          <p:nvPr>
            <p:ph type="title"/>
          </p:nvPr>
        </p:nvSpPr>
        <p:spPr>
          <a:prstGeom prst="rect">
            <a:avLst/>
          </a:prstGeom>
        </p:spPr>
        <p:txBody>
          <a:bodyPr/>
          <a:lstStyle>
            <a:lvl1pPr algn="ctr"/>
          </a:lstStyle>
          <a:p>
            <a:r>
              <a:rPr lang="en-US" dirty="0"/>
              <a:t>Solution 1</a:t>
            </a:r>
            <a:endParaRPr dirty="0"/>
          </a:p>
        </p:txBody>
      </p:sp>
      <p:sp>
        <p:nvSpPr>
          <p:cNvPr id="138" name="灯片编号占位符 3"/>
          <p:cNvSpPr txBox="1">
            <a:spLocks noGrp="1"/>
          </p:cNvSpPr>
          <p:nvPr>
            <p:ph type="sldNum" sz="quarter" idx="11"/>
          </p:nvPr>
        </p:nvSpPr>
        <p:spPr>
          <a:xfrm>
            <a:off x="9017000" y="6651625"/>
            <a:ext cx="127000" cy="134938"/>
          </a:xfrm>
          <a:prstGeom prst="rect">
            <a:avLst/>
          </a:prstGeom>
        </p:spPr>
        <p:txBody>
          <a:bodyPr/>
          <a:lstStyle/>
          <a:p>
            <a:fld id="{86CB4B4D-7CA3-9044-876B-883B54F8677D}" type="slidenum">
              <a:rPr/>
            </a:fld>
            <a:endParaRPr/>
          </a:p>
        </p:txBody>
      </p:sp>
      <p:sp>
        <p:nvSpPr>
          <p:cNvPr id="12" name="Content Placeholder 2"/>
          <p:cNvSpPr txBox="1"/>
          <p:nvPr/>
        </p:nvSpPr>
        <p:spPr bwMode="auto">
          <a:xfrm>
            <a:off x="-179285" y="2096327"/>
            <a:ext cx="3740169" cy="2334996"/>
          </a:xfrm>
          <a:prstGeom prst="rect">
            <a:avLst/>
          </a:prstGeom>
          <a:noFill/>
          <a:ln w="9525">
            <a:noFill/>
            <a:miter lim="800000"/>
          </a:ln>
          <a:effectLst/>
        </p:spPr>
        <p:txBody>
          <a:bodyPr vert="horz" wrap="square" lIns="45719" tIns="45719" rIns="45719" bIns="45719" numCol="1" anchor="t" anchorCtr="0" compatLnSpc="1"/>
          <a:lstStyle>
            <a:lvl1pPr algn="l" defTabSz="913765" rtl="0" eaLnBrk="1" fontAlgn="base" hangingPunct="1">
              <a:spcBef>
                <a:spcPct val="20000"/>
              </a:spcBef>
              <a:spcAft>
                <a:spcPct val="0"/>
              </a:spcAft>
              <a:defRPr sz="2250" b="1">
                <a:solidFill>
                  <a:srgbClr val="003399"/>
                </a:solidFill>
                <a:latin typeface="+mn-lt"/>
                <a:ea typeface="+mn-ea"/>
                <a:cs typeface="+mn-cs"/>
              </a:defRPr>
            </a:lvl1pPr>
            <a:lvl2pPr marL="337185" indent="5715" algn="l" defTabSz="913765" rtl="0" eaLnBrk="1" fontAlgn="base" hangingPunct="1">
              <a:spcBef>
                <a:spcPct val="20000"/>
              </a:spcBef>
              <a:spcAft>
                <a:spcPct val="0"/>
              </a:spcAft>
              <a:defRPr sz="2340">
                <a:solidFill>
                  <a:srgbClr val="003399"/>
                </a:solidFill>
                <a:latin typeface="+mn-lt"/>
              </a:defRPr>
            </a:lvl2pPr>
            <a:lvl3pPr marL="680720" algn="l" defTabSz="913765" rtl="0" eaLnBrk="1" fontAlgn="base" hangingPunct="1">
              <a:spcBef>
                <a:spcPct val="20000"/>
              </a:spcBef>
              <a:spcAft>
                <a:spcPct val="0"/>
              </a:spcAft>
              <a:defRPr sz="1980" b="1">
                <a:solidFill>
                  <a:srgbClr val="FF6600"/>
                </a:solidFill>
                <a:latin typeface="+mn-lt"/>
              </a:defRPr>
            </a:lvl3pPr>
            <a:lvl4pPr marL="1029335" indent="5715" algn="l" defTabSz="913765" rtl="0" eaLnBrk="1" fontAlgn="base" hangingPunct="1">
              <a:spcBef>
                <a:spcPct val="20000"/>
              </a:spcBef>
              <a:spcAft>
                <a:spcPct val="0"/>
              </a:spcAft>
              <a:defRPr sz="1980" i="1">
                <a:solidFill>
                  <a:srgbClr val="003399"/>
                </a:solidFill>
                <a:latin typeface="+mn-lt"/>
              </a:defRPr>
            </a:lvl4pPr>
            <a:lvl5pPr marL="1372870" algn="l" defTabSz="913765" rtl="0" eaLnBrk="1" fontAlgn="base" hangingPunct="1">
              <a:spcBef>
                <a:spcPct val="20000"/>
              </a:spcBef>
              <a:spcAft>
                <a:spcPct val="0"/>
              </a:spcAft>
              <a:defRPr sz="1800">
                <a:solidFill>
                  <a:srgbClr val="003399"/>
                </a:solidFill>
                <a:latin typeface="+mn-lt"/>
              </a:defRPr>
            </a:lvl5pPr>
            <a:lvl6pPr marL="1784350" algn="l" defTabSz="913765" rtl="0" eaLnBrk="1" fontAlgn="base" hangingPunct="1">
              <a:spcBef>
                <a:spcPct val="20000"/>
              </a:spcBef>
              <a:spcAft>
                <a:spcPct val="0"/>
              </a:spcAft>
              <a:defRPr sz="1800">
                <a:solidFill>
                  <a:srgbClr val="003399"/>
                </a:solidFill>
                <a:latin typeface="+mn-lt"/>
              </a:defRPr>
            </a:lvl6pPr>
            <a:lvl7pPr marL="2196465" algn="l" defTabSz="913765" rtl="0" eaLnBrk="1" fontAlgn="base" hangingPunct="1">
              <a:spcBef>
                <a:spcPct val="20000"/>
              </a:spcBef>
              <a:spcAft>
                <a:spcPct val="0"/>
              </a:spcAft>
              <a:defRPr sz="1800">
                <a:solidFill>
                  <a:srgbClr val="003399"/>
                </a:solidFill>
                <a:latin typeface="+mn-lt"/>
              </a:defRPr>
            </a:lvl7pPr>
            <a:lvl8pPr marL="2607945" algn="l" defTabSz="913765" rtl="0" eaLnBrk="1" fontAlgn="base" hangingPunct="1">
              <a:spcBef>
                <a:spcPct val="20000"/>
              </a:spcBef>
              <a:spcAft>
                <a:spcPct val="0"/>
              </a:spcAft>
              <a:defRPr sz="1800">
                <a:solidFill>
                  <a:srgbClr val="003399"/>
                </a:solidFill>
                <a:latin typeface="+mn-lt"/>
              </a:defRPr>
            </a:lvl8pPr>
            <a:lvl9pPr marL="3020060" algn="l" defTabSz="913765" rtl="0" eaLnBrk="1" fontAlgn="base" hangingPunct="1">
              <a:spcBef>
                <a:spcPct val="20000"/>
              </a:spcBef>
              <a:spcAft>
                <a:spcPct val="0"/>
              </a:spcAft>
              <a:defRPr sz="1800">
                <a:solidFill>
                  <a:srgbClr val="003399"/>
                </a:solidFill>
                <a:latin typeface="+mn-lt"/>
              </a:defRPr>
            </a:lvl9pPr>
          </a:lstStyle>
          <a:p>
            <a:pPr marL="646430" lvl="1" indent="-308610">
              <a:lnSpc>
                <a:spcPct val="120000"/>
              </a:lnSpc>
              <a:spcBef>
                <a:spcPts val="300"/>
              </a:spcBef>
              <a:buClr>
                <a:schemeClr val="accent2"/>
              </a:buClr>
              <a:buSzPct val="90000"/>
              <a:buFont typeface="Arial" panose="020B0604020202020204"/>
              <a:buChar char="•"/>
              <a:defRPr sz="1600" i="1"/>
            </a:pPr>
            <a:r>
              <a:rPr lang="en-US" sz="2000" i="1" kern="0" dirty="0">
                <a:solidFill>
                  <a:schemeClr val="tx1"/>
                </a:solidFill>
              </a:rPr>
              <a:t>Map does the following:</a:t>
            </a:r>
            <a:endParaRPr lang="en-US" sz="2000" i="1" kern="0" dirty="0">
              <a:solidFill>
                <a:schemeClr val="tx1"/>
              </a:solidFill>
            </a:endParaRPr>
          </a:p>
          <a:p>
            <a:pPr marL="1092200" lvl="2" indent="-412115">
              <a:lnSpc>
                <a:spcPct val="120000"/>
              </a:lnSpc>
              <a:spcBef>
                <a:spcPts val="300"/>
              </a:spcBef>
              <a:buClr>
                <a:schemeClr val="accent2"/>
              </a:buClr>
              <a:buSzPct val="85000"/>
              <a:buFontTx/>
              <a:buChar char="▪"/>
              <a:defRPr sz="1600"/>
            </a:pPr>
            <a:r>
              <a:rPr lang="en-US" sz="2000" b="0" kern="0" dirty="0">
                <a:solidFill>
                  <a:schemeClr val="tx1"/>
                </a:solidFill>
              </a:rPr>
              <a:t>15  -&gt;  (3,15), (5,15)</a:t>
            </a:r>
            <a:endParaRPr lang="en-US" sz="2000" b="0" kern="0" dirty="0">
              <a:solidFill>
                <a:schemeClr val="tx1"/>
              </a:solidFill>
            </a:endParaRPr>
          </a:p>
          <a:p>
            <a:pPr marL="1092200" lvl="2" indent="-412115">
              <a:lnSpc>
                <a:spcPct val="120000"/>
              </a:lnSpc>
              <a:spcBef>
                <a:spcPts val="300"/>
              </a:spcBef>
              <a:buClr>
                <a:schemeClr val="accent2"/>
              </a:buClr>
              <a:buSzPct val="85000"/>
              <a:buFontTx/>
              <a:buChar char="▪"/>
              <a:defRPr sz="1600"/>
            </a:pPr>
            <a:r>
              <a:rPr lang="en-US" sz="2000" b="0" kern="0" dirty="0">
                <a:solidFill>
                  <a:schemeClr val="tx1"/>
                </a:solidFill>
              </a:rPr>
              <a:t>21  -&gt;  (3,21), (7,21)</a:t>
            </a:r>
            <a:endParaRPr lang="en-US" sz="2000" b="0" kern="0" dirty="0">
              <a:solidFill>
                <a:schemeClr val="tx1"/>
              </a:solidFill>
            </a:endParaRPr>
          </a:p>
          <a:p>
            <a:pPr marL="1092200" lvl="2" indent="-412115">
              <a:lnSpc>
                <a:spcPct val="120000"/>
              </a:lnSpc>
              <a:spcBef>
                <a:spcPts val="300"/>
              </a:spcBef>
              <a:buClr>
                <a:schemeClr val="accent2"/>
              </a:buClr>
              <a:buSzPct val="85000"/>
              <a:buFontTx/>
              <a:buChar char="▪"/>
              <a:defRPr sz="1600"/>
            </a:pPr>
            <a:r>
              <a:rPr lang="en-US" sz="2000" b="0" kern="0" dirty="0">
                <a:solidFill>
                  <a:schemeClr val="tx1"/>
                </a:solidFill>
              </a:rPr>
              <a:t>24  -&gt;  (2,24), (3,24)</a:t>
            </a:r>
            <a:endParaRPr lang="en-US" sz="2000" b="0" kern="0" dirty="0">
              <a:solidFill>
                <a:schemeClr val="tx1"/>
              </a:solidFill>
            </a:endParaRPr>
          </a:p>
          <a:p>
            <a:pPr marL="1092200" lvl="2" indent="-412115">
              <a:lnSpc>
                <a:spcPct val="120000"/>
              </a:lnSpc>
              <a:spcBef>
                <a:spcPts val="300"/>
              </a:spcBef>
              <a:buClr>
                <a:schemeClr val="accent2"/>
              </a:buClr>
              <a:buSzPct val="85000"/>
              <a:buFontTx/>
              <a:buChar char="▪"/>
              <a:defRPr sz="1600"/>
            </a:pPr>
            <a:r>
              <a:rPr lang="en-US" sz="2000" b="0" kern="0" dirty="0">
                <a:solidFill>
                  <a:schemeClr val="tx1"/>
                </a:solidFill>
              </a:rPr>
              <a:t>30  -&gt;  (2,30), (3,30), (5,30)</a:t>
            </a:r>
            <a:endParaRPr lang="en-US" sz="2000" b="0" kern="0" dirty="0">
              <a:solidFill>
                <a:schemeClr val="tx1"/>
              </a:solidFill>
            </a:endParaRPr>
          </a:p>
          <a:p>
            <a:pPr marL="1092200" lvl="2" indent="-412115">
              <a:lnSpc>
                <a:spcPct val="120000"/>
              </a:lnSpc>
              <a:spcBef>
                <a:spcPts val="300"/>
              </a:spcBef>
              <a:buClr>
                <a:schemeClr val="accent2"/>
              </a:buClr>
              <a:buSzPct val="85000"/>
              <a:buFontTx/>
              <a:buChar char="▪"/>
              <a:defRPr sz="1600"/>
            </a:pPr>
            <a:r>
              <a:rPr lang="en-US" sz="2000" b="0" kern="0" dirty="0">
                <a:solidFill>
                  <a:schemeClr val="tx1"/>
                </a:solidFill>
              </a:rPr>
              <a:t>49  -&gt;  (7,49)</a:t>
            </a:r>
            <a:endParaRPr lang="en-US" sz="2000" b="0" kern="0" dirty="0">
              <a:solidFill>
                <a:schemeClr val="tx1"/>
              </a:solidFill>
            </a:endParaRPr>
          </a:p>
          <a:p>
            <a:pPr marL="1092200" lvl="2" indent="-412115">
              <a:lnSpc>
                <a:spcPct val="120000"/>
              </a:lnSpc>
              <a:spcBef>
                <a:spcPts val="300"/>
              </a:spcBef>
              <a:buClr>
                <a:schemeClr val="accent2"/>
              </a:buClr>
              <a:buSzPct val="85000"/>
              <a:buFontTx/>
              <a:buChar char="▪"/>
              <a:defRPr sz="1600"/>
            </a:pPr>
            <a:endParaRPr lang="en-US" sz="2000" b="0" kern="0" dirty="0">
              <a:solidFill>
                <a:schemeClr val="tx1"/>
              </a:solidFill>
            </a:endParaRPr>
          </a:p>
          <a:p>
            <a:pPr lvl="1" indent="722630">
              <a:lnSpc>
                <a:spcPct val="120000"/>
              </a:lnSpc>
              <a:spcBef>
                <a:spcPts val="300"/>
              </a:spcBef>
              <a:defRPr sz="1400"/>
            </a:pPr>
            <a:r>
              <a:rPr lang="en-US" sz="2000" kern="0" dirty="0">
                <a:solidFill>
                  <a:schemeClr val="tx1"/>
                </a:solidFill>
              </a:rPr>
              <a:t> </a:t>
            </a:r>
            <a:endParaRPr lang="en-US" sz="2000" kern="0" dirty="0">
              <a:solidFill>
                <a:schemeClr val="tx1"/>
              </a:solidFill>
            </a:endParaRPr>
          </a:p>
        </p:txBody>
      </p:sp>
      <p:sp>
        <p:nvSpPr>
          <p:cNvPr id="13" name="Content Placeholder 2"/>
          <p:cNvSpPr txBox="1">
            <a:spLocks noChangeArrowheads="1"/>
          </p:cNvSpPr>
          <p:nvPr/>
        </p:nvSpPr>
        <p:spPr bwMode="auto">
          <a:xfrm>
            <a:off x="3255370" y="1506834"/>
            <a:ext cx="3365237" cy="315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7" tIns="45658" rIns="91317" bIns="45658" numCol="1" anchor="t" anchorCtr="0" compatLnSpc="1"/>
          <a:lstStyle>
            <a:lvl1pPr marL="1014730" indent="-1014730" algn="l" defTabSz="0" rtl="0" eaLnBrk="0" fontAlgn="base" hangingPunct="0">
              <a:spcBef>
                <a:spcPct val="20000"/>
              </a:spcBef>
              <a:spcAft>
                <a:spcPct val="0"/>
              </a:spcAft>
              <a:buChar char="•"/>
              <a:defRPr sz="2500" b="1">
                <a:solidFill>
                  <a:srgbClr val="003399"/>
                </a:solidFill>
                <a:latin typeface="+mn-lt"/>
                <a:ea typeface="+mn-ea"/>
                <a:cs typeface="+mn-cs"/>
                <a:sym typeface="Arial" panose="020B0604020202020204" pitchFamily="34" charset="0"/>
              </a:defRPr>
            </a:lvl1pPr>
            <a:lvl2pPr marL="374650" indent="6350" algn="l" defTabSz="1014730" rtl="0" eaLnBrk="0" fontAlgn="base" hangingPunct="0">
              <a:spcBef>
                <a:spcPct val="20000"/>
              </a:spcBef>
              <a:spcAft>
                <a:spcPct val="0"/>
              </a:spcAft>
              <a:buChar char="•"/>
              <a:defRPr sz="2600" b="1">
                <a:solidFill>
                  <a:srgbClr val="003399"/>
                </a:solidFill>
                <a:latin typeface="+mn-lt"/>
                <a:cs typeface="+mn-cs"/>
                <a:sym typeface="Arial" panose="020B0604020202020204" pitchFamily="34" charset="0"/>
              </a:defRPr>
            </a:lvl2pPr>
            <a:lvl3pPr marL="755650" algn="l" defTabSz="1014730" rtl="0" eaLnBrk="0" fontAlgn="base" hangingPunct="0">
              <a:spcBef>
                <a:spcPct val="20000"/>
              </a:spcBef>
              <a:spcAft>
                <a:spcPct val="0"/>
              </a:spcAft>
              <a:buChar char="•"/>
              <a:defRPr sz="2200" b="1">
                <a:solidFill>
                  <a:srgbClr val="FF6600"/>
                </a:solidFill>
                <a:latin typeface="+mn-lt"/>
                <a:cs typeface="+mn-cs"/>
                <a:sym typeface="Arial" panose="020B0604020202020204" pitchFamily="34" charset="0"/>
              </a:defRPr>
            </a:lvl3pPr>
            <a:lvl4pPr marL="1143000" indent="6350" algn="l" defTabSz="1014730" rtl="0" eaLnBrk="0" fontAlgn="base" hangingPunct="0">
              <a:spcBef>
                <a:spcPct val="20000"/>
              </a:spcBef>
              <a:spcAft>
                <a:spcPct val="0"/>
              </a:spcAft>
              <a:buChar char="•"/>
              <a:defRPr sz="2200" i="1">
                <a:solidFill>
                  <a:srgbClr val="003399"/>
                </a:solidFill>
                <a:latin typeface="+mn-lt"/>
                <a:cs typeface="+mn-cs"/>
                <a:sym typeface="Arial" panose="020B0604020202020204" pitchFamily="34" charset="0"/>
              </a:defRPr>
            </a:lvl4pPr>
            <a:lvl5pPr marL="1524000" algn="l" defTabSz="1014730" rtl="0" eaLnBrk="0" fontAlgn="base" hangingPunct="0">
              <a:spcBef>
                <a:spcPct val="20000"/>
              </a:spcBef>
              <a:spcAft>
                <a:spcPct val="0"/>
              </a:spcAft>
              <a:buChar char="•"/>
              <a:defRPr sz="2000" i="1">
                <a:solidFill>
                  <a:srgbClr val="003399"/>
                </a:solidFill>
                <a:latin typeface="+mn-lt"/>
                <a:cs typeface="+mn-cs"/>
                <a:sym typeface="Arial" panose="020B0604020202020204" pitchFamily="34" charset="0"/>
              </a:defRPr>
            </a:lvl5pPr>
            <a:lvl6pPr marL="1981200" algn="l" defTabSz="1014730" rtl="0" fontAlgn="base">
              <a:spcBef>
                <a:spcPct val="20000"/>
              </a:spcBef>
              <a:spcAft>
                <a:spcPct val="0"/>
              </a:spcAft>
              <a:buChar char="•"/>
              <a:defRPr sz="2000" i="1">
                <a:solidFill>
                  <a:srgbClr val="003399"/>
                </a:solidFill>
                <a:latin typeface="+mn-lt"/>
                <a:cs typeface="+mn-cs"/>
                <a:sym typeface="Arial" panose="020B0604020202020204" pitchFamily="34" charset="0"/>
              </a:defRPr>
            </a:lvl6pPr>
            <a:lvl7pPr marL="2438400" algn="l" defTabSz="1014730" rtl="0" fontAlgn="base">
              <a:spcBef>
                <a:spcPct val="20000"/>
              </a:spcBef>
              <a:spcAft>
                <a:spcPct val="0"/>
              </a:spcAft>
              <a:buChar char="•"/>
              <a:defRPr sz="2000" i="1">
                <a:solidFill>
                  <a:srgbClr val="003399"/>
                </a:solidFill>
                <a:latin typeface="+mn-lt"/>
                <a:cs typeface="+mn-cs"/>
                <a:sym typeface="Arial" panose="020B0604020202020204" pitchFamily="34" charset="0"/>
              </a:defRPr>
            </a:lvl7pPr>
            <a:lvl8pPr marL="2895600" algn="l" defTabSz="1014730" rtl="0" fontAlgn="base">
              <a:spcBef>
                <a:spcPct val="20000"/>
              </a:spcBef>
              <a:spcAft>
                <a:spcPct val="0"/>
              </a:spcAft>
              <a:buChar char="•"/>
              <a:defRPr sz="2000" i="1">
                <a:solidFill>
                  <a:srgbClr val="003399"/>
                </a:solidFill>
                <a:latin typeface="+mn-lt"/>
                <a:cs typeface="+mn-cs"/>
                <a:sym typeface="Arial" panose="020B0604020202020204" pitchFamily="34" charset="0"/>
              </a:defRPr>
            </a:lvl8pPr>
            <a:lvl9pPr marL="3352800" algn="l" defTabSz="1014730" rtl="0" fontAlgn="base">
              <a:spcBef>
                <a:spcPct val="20000"/>
              </a:spcBef>
              <a:spcAft>
                <a:spcPct val="0"/>
              </a:spcAft>
              <a:buChar char="•"/>
              <a:defRPr sz="2000" i="1">
                <a:solidFill>
                  <a:srgbClr val="003399"/>
                </a:solidFill>
                <a:latin typeface="+mn-lt"/>
                <a:cs typeface="+mn-cs"/>
                <a:sym typeface="Arial" panose="020B0604020202020204" pitchFamily="34" charset="0"/>
              </a:defRPr>
            </a:lvl9pPr>
          </a:lstStyle>
          <a:p>
            <a:pPr marL="0" indent="0" eaLnBrk="1" hangingPunct="1">
              <a:lnSpc>
                <a:spcPct val="80000"/>
              </a:lnSpc>
              <a:buNone/>
            </a:pPr>
            <a:endParaRPr lang="en-US" altLang="en-US" sz="1800" b="0" kern="0" dirty="0">
              <a:solidFill>
                <a:schemeClr val="tx1"/>
              </a:solidFill>
              <a:sym typeface="Verdana" panose="020B0604030504040204" pitchFamily="34" charset="0"/>
            </a:endParaRPr>
          </a:p>
          <a:p>
            <a:pPr marL="0" indent="0" eaLnBrk="1" hangingPunct="1">
              <a:lnSpc>
                <a:spcPct val="80000"/>
              </a:lnSpc>
              <a:buNone/>
            </a:pPr>
            <a:endParaRPr lang="en-US" altLang="en-US" sz="1800" b="0" kern="0" dirty="0">
              <a:solidFill>
                <a:schemeClr val="tx1"/>
              </a:solidFill>
              <a:sym typeface="Verdana" panose="020B0604030504040204" pitchFamily="34" charset="0"/>
            </a:endParaRPr>
          </a:p>
          <a:p>
            <a:pPr marL="622935" lvl="1" indent="-285750" eaLnBrk="1" hangingPunct="1">
              <a:lnSpc>
                <a:spcPct val="150000"/>
              </a:lnSpc>
              <a:buClr>
                <a:schemeClr val="accent2"/>
              </a:buClr>
            </a:pPr>
            <a:r>
              <a:rPr lang="en-US" sz="1800" b="0" i="1" dirty="0">
                <a:solidFill>
                  <a:schemeClr val="tx1"/>
                </a:solidFill>
                <a:ea typeface="宋体" pitchFamily="2" charset="-122"/>
              </a:rPr>
              <a:t>Then group by keys:</a:t>
            </a:r>
            <a:endParaRPr lang="en-US" sz="1800" b="0" i="1" dirty="0">
              <a:solidFill>
                <a:schemeClr val="tx1"/>
              </a:solidFill>
              <a:ea typeface="宋体" pitchFamily="2" charset="-122"/>
            </a:endParaRPr>
          </a:p>
          <a:p>
            <a:pPr marL="966470"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宋体" pitchFamily="2" charset="-122"/>
              </a:rPr>
              <a:t>(2, [24,30])</a:t>
            </a:r>
            <a:endParaRPr lang="en-US" sz="1800" b="0" dirty="0">
              <a:solidFill>
                <a:schemeClr val="tx1"/>
              </a:solidFill>
              <a:ea typeface="宋体" pitchFamily="2" charset="-122"/>
            </a:endParaRPr>
          </a:p>
          <a:p>
            <a:pPr marL="966470"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宋体" pitchFamily="2" charset="-122"/>
              </a:rPr>
              <a:t>(3, [15,21,24,30])</a:t>
            </a:r>
            <a:endParaRPr lang="en-US" sz="1800" b="0" dirty="0">
              <a:solidFill>
                <a:schemeClr val="tx1"/>
              </a:solidFill>
              <a:ea typeface="宋体" pitchFamily="2" charset="-122"/>
            </a:endParaRPr>
          </a:p>
          <a:p>
            <a:pPr marL="966470"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宋体" pitchFamily="2" charset="-122"/>
              </a:rPr>
              <a:t>(5, [15,30])</a:t>
            </a:r>
            <a:endParaRPr lang="en-US" sz="1800" b="0" dirty="0">
              <a:solidFill>
                <a:schemeClr val="tx1"/>
              </a:solidFill>
              <a:ea typeface="宋体" pitchFamily="2" charset="-122"/>
            </a:endParaRPr>
          </a:p>
          <a:p>
            <a:pPr marL="966470"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宋体" pitchFamily="2" charset="-122"/>
              </a:rPr>
              <a:t>(7, [21,49])</a:t>
            </a:r>
            <a:endParaRPr lang="en-US" sz="1800" b="0" dirty="0">
              <a:solidFill>
                <a:schemeClr val="tx1"/>
              </a:solidFill>
              <a:ea typeface="宋体" pitchFamily="2" charset="-122"/>
            </a:endParaRPr>
          </a:p>
        </p:txBody>
      </p:sp>
      <p:sp>
        <p:nvSpPr>
          <p:cNvPr id="15" name="Content Placeholder 2"/>
          <p:cNvSpPr txBox="1">
            <a:spLocks noChangeArrowheads="1"/>
          </p:cNvSpPr>
          <p:nvPr/>
        </p:nvSpPr>
        <p:spPr bwMode="auto">
          <a:xfrm>
            <a:off x="5957540" y="1506833"/>
            <a:ext cx="3365237" cy="3155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317" tIns="45658" rIns="91317" bIns="45658" numCol="1" anchor="t" anchorCtr="0" compatLnSpc="1"/>
          <a:lstStyle>
            <a:lvl1pPr marL="1014730" indent="-1014730" algn="l" defTabSz="0" rtl="0" eaLnBrk="0" fontAlgn="base" hangingPunct="0">
              <a:spcBef>
                <a:spcPct val="20000"/>
              </a:spcBef>
              <a:spcAft>
                <a:spcPct val="0"/>
              </a:spcAft>
              <a:buChar char="•"/>
              <a:defRPr sz="2500" b="1">
                <a:solidFill>
                  <a:srgbClr val="003399"/>
                </a:solidFill>
                <a:latin typeface="+mn-lt"/>
                <a:ea typeface="+mn-ea"/>
                <a:cs typeface="+mn-cs"/>
                <a:sym typeface="Arial" panose="020B0604020202020204" pitchFamily="34" charset="0"/>
              </a:defRPr>
            </a:lvl1pPr>
            <a:lvl2pPr marL="374650" indent="6350" algn="l" defTabSz="1014730" rtl="0" eaLnBrk="0" fontAlgn="base" hangingPunct="0">
              <a:spcBef>
                <a:spcPct val="20000"/>
              </a:spcBef>
              <a:spcAft>
                <a:spcPct val="0"/>
              </a:spcAft>
              <a:buChar char="•"/>
              <a:defRPr sz="2600" b="1">
                <a:solidFill>
                  <a:srgbClr val="003399"/>
                </a:solidFill>
                <a:latin typeface="+mn-lt"/>
                <a:cs typeface="+mn-cs"/>
                <a:sym typeface="Arial" panose="020B0604020202020204" pitchFamily="34" charset="0"/>
              </a:defRPr>
            </a:lvl2pPr>
            <a:lvl3pPr marL="755650" algn="l" defTabSz="1014730" rtl="0" eaLnBrk="0" fontAlgn="base" hangingPunct="0">
              <a:spcBef>
                <a:spcPct val="20000"/>
              </a:spcBef>
              <a:spcAft>
                <a:spcPct val="0"/>
              </a:spcAft>
              <a:buChar char="•"/>
              <a:defRPr sz="2200" b="1">
                <a:solidFill>
                  <a:srgbClr val="FF6600"/>
                </a:solidFill>
                <a:latin typeface="+mn-lt"/>
                <a:cs typeface="+mn-cs"/>
                <a:sym typeface="Arial" panose="020B0604020202020204" pitchFamily="34" charset="0"/>
              </a:defRPr>
            </a:lvl3pPr>
            <a:lvl4pPr marL="1143000" indent="6350" algn="l" defTabSz="1014730" rtl="0" eaLnBrk="0" fontAlgn="base" hangingPunct="0">
              <a:spcBef>
                <a:spcPct val="20000"/>
              </a:spcBef>
              <a:spcAft>
                <a:spcPct val="0"/>
              </a:spcAft>
              <a:buChar char="•"/>
              <a:defRPr sz="2200" i="1">
                <a:solidFill>
                  <a:srgbClr val="003399"/>
                </a:solidFill>
                <a:latin typeface="+mn-lt"/>
                <a:cs typeface="+mn-cs"/>
                <a:sym typeface="Arial" panose="020B0604020202020204" pitchFamily="34" charset="0"/>
              </a:defRPr>
            </a:lvl4pPr>
            <a:lvl5pPr marL="1524000" algn="l" defTabSz="1014730" rtl="0" eaLnBrk="0" fontAlgn="base" hangingPunct="0">
              <a:spcBef>
                <a:spcPct val="20000"/>
              </a:spcBef>
              <a:spcAft>
                <a:spcPct val="0"/>
              </a:spcAft>
              <a:buChar char="•"/>
              <a:defRPr sz="2000" i="1">
                <a:solidFill>
                  <a:srgbClr val="003399"/>
                </a:solidFill>
                <a:latin typeface="+mn-lt"/>
                <a:cs typeface="+mn-cs"/>
                <a:sym typeface="Arial" panose="020B0604020202020204" pitchFamily="34" charset="0"/>
              </a:defRPr>
            </a:lvl5pPr>
            <a:lvl6pPr marL="1981200" algn="l" defTabSz="1014730" rtl="0" fontAlgn="base">
              <a:spcBef>
                <a:spcPct val="20000"/>
              </a:spcBef>
              <a:spcAft>
                <a:spcPct val="0"/>
              </a:spcAft>
              <a:buChar char="•"/>
              <a:defRPr sz="2000" i="1">
                <a:solidFill>
                  <a:srgbClr val="003399"/>
                </a:solidFill>
                <a:latin typeface="+mn-lt"/>
                <a:cs typeface="+mn-cs"/>
                <a:sym typeface="Arial" panose="020B0604020202020204" pitchFamily="34" charset="0"/>
              </a:defRPr>
            </a:lvl6pPr>
            <a:lvl7pPr marL="2438400" algn="l" defTabSz="1014730" rtl="0" fontAlgn="base">
              <a:spcBef>
                <a:spcPct val="20000"/>
              </a:spcBef>
              <a:spcAft>
                <a:spcPct val="0"/>
              </a:spcAft>
              <a:buChar char="•"/>
              <a:defRPr sz="2000" i="1">
                <a:solidFill>
                  <a:srgbClr val="003399"/>
                </a:solidFill>
                <a:latin typeface="+mn-lt"/>
                <a:cs typeface="+mn-cs"/>
                <a:sym typeface="Arial" panose="020B0604020202020204" pitchFamily="34" charset="0"/>
              </a:defRPr>
            </a:lvl7pPr>
            <a:lvl8pPr marL="2895600" algn="l" defTabSz="1014730" rtl="0" fontAlgn="base">
              <a:spcBef>
                <a:spcPct val="20000"/>
              </a:spcBef>
              <a:spcAft>
                <a:spcPct val="0"/>
              </a:spcAft>
              <a:buChar char="•"/>
              <a:defRPr sz="2000" i="1">
                <a:solidFill>
                  <a:srgbClr val="003399"/>
                </a:solidFill>
                <a:latin typeface="+mn-lt"/>
                <a:cs typeface="+mn-cs"/>
                <a:sym typeface="Arial" panose="020B0604020202020204" pitchFamily="34" charset="0"/>
              </a:defRPr>
            </a:lvl8pPr>
            <a:lvl9pPr marL="3352800" algn="l" defTabSz="1014730" rtl="0" fontAlgn="base">
              <a:spcBef>
                <a:spcPct val="20000"/>
              </a:spcBef>
              <a:spcAft>
                <a:spcPct val="0"/>
              </a:spcAft>
              <a:buChar char="•"/>
              <a:defRPr sz="2000" i="1">
                <a:solidFill>
                  <a:srgbClr val="003399"/>
                </a:solidFill>
                <a:latin typeface="+mn-lt"/>
                <a:cs typeface="+mn-cs"/>
                <a:sym typeface="Arial" panose="020B0604020202020204" pitchFamily="34" charset="0"/>
              </a:defRPr>
            </a:lvl9pPr>
          </a:lstStyle>
          <a:p>
            <a:pPr marL="0" indent="0" eaLnBrk="1" hangingPunct="1">
              <a:lnSpc>
                <a:spcPct val="80000"/>
              </a:lnSpc>
              <a:buNone/>
            </a:pPr>
            <a:endParaRPr lang="en-US" altLang="en-US" sz="1800" b="0" kern="0" dirty="0">
              <a:solidFill>
                <a:schemeClr val="tx1"/>
              </a:solidFill>
              <a:sym typeface="Verdana" panose="020B0604030504040204" pitchFamily="34" charset="0"/>
            </a:endParaRPr>
          </a:p>
          <a:p>
            <a:pPr marL="0" indent="0" eaLnBrk="1" hangingPunct="1">
              <a:lnSpc>
                <a:spcPct val="80000"/>
              </a:lnSpc>
              <a:buNone/>
            </a:pPr>
            <a:endParaRPr lang="en-US" altLang="en-US" sz="1800" b="0" kern="0" dirty="0">
              <a:solidFill>
                <a:schemeClr val="tx1"/>
              </a:solidFill>
              <a:sym typeface="Verdana" panose="020B0604030504040204" pitchFamily="34" charset="0"/>
            </a:endParaRPr>
          </a:p>
          <a:p>
            <a:pPr marL="622935" lvl="1" indent="-285750" eaLnBrk="1" hangingPunct="1">
              <a:lnSpc>
                <a:spcPct val="150000"/>
              </a:lnSpc>
              <a:buClr>
                <a:schemeClr val="accent2"/>
              </a:buClr>
            </a:pPr>
            <a:r>
              <a:rPr lang="en-US" sz="1800" b="0" i="1" dirty="0">
                <a:solidFill>
                  <a:schemeClr val="tx1"/>
                </a:solidFill>
                <a:ea typeface="宋体" pitchFamily="2" charset="-122"/>
              </a:rPr>
              <a:t>Reduce add elements:</a:t>
            </a:r>
            <a:endParaRPr lang="en-US" sz="1800" b="0" i="1" dirty="0">
              <a:solidFill>
                <a:schemeClr val="tx1"/>
              </a:solidFill>
              <a:ea typeface="宋体" pitchFamily="2" charset="-122"/>
            </a:endParaRPr>
          </a:p>
          <a:p>
            <a:pPr marL="966470"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宋体" pitchFamily="2" charset="-122"/>
              </a:rPr>
              <a:t>(2,54)</a:t>
            </a:r>
            <a:endParaRPr lang="en-US" sz="1800" b="0" dirty="0">
              <a:solidFill>
                <a:schemeClr val="tx1"/>
              </a:solidFill>
              <a:ea typeface="宋体" pitchFamily="2" charset="-122"/>
            </a:endParaRPr>
          </a:p>
          <a:p>
            <a:pPr marL="966470"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宋体" pitchFamily="2" charset="-122"/>
              </a:rPr>
              <a:t>(3,90)</a:t>
            </a:r>
            <a:endParaRPr lang="en-US" sz="1800" b="0" dirty="0">
              <a:solidFill>
                <a:schemeClr val="tx1"/>
              </a:solidFill>
              <a:ea typeface="宋体" pitchFamily="2" charset="-122"/>
            </a:endParaRPr>
          </a:p>
          <a:p>
            <a:pPr marL="966470"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宋体" pitchFamily="2" charset="-122"/>
              </a:rPr>
              <a:t>(5,45)</a:t>
            </a:r>
            <a:endParaRPr lang="en-US" sz="1800" b="0" dirty="0">
              <a:solidFill>
                <a:schemeClr val="tx1"/>
              </a:solidFill>
              <a:ea typeface="宋体" pitchFamily="2" charset="-122"/>
            </a:endParaRPr>
          </a:p>
          <a:p>
            <a:pPr marL="966470" lvl="2" indent="-285750" eaLnBrk="1" hangingPunct="1">
              <a:lnSpc>
                <a:spcPct val="150000"/>
              </a:lnSpc>
              <a:buClr>
                <a:schemeClr val="accent2"/>
              </a:buClr>
              <a:buFont typeface="Wingdings" panose="05000000000000000000" pitchFamily="2" charset="2"/>
              <a:buChar char="§"/>
              <a:defRPr/>
            </a:pPr>
            <a:r>
              <a:rPr lang="en-US" sz="1800" b="0" dirty="0">
                <a:solidFill>
                  <a:schemeClr val="tx1"/>
                </a:solidFill>
                <a:ea typeface="宋体" pitchFamily="2" charset="-122"/>
              </a:rPr>
              <a:t>(7,70)</a:t>
            </a:r>
            <a:endParaRPr lang="en-US" sz="1800" b="0" dirty="0">
              <a:solidFill>
                <a:schemeClr val="tx1"/>
              </a:solidFill>
              <a:ea typeface="宋体" pitchFamily="2" charset="-122"/>
            </a:endParaRPr>
          </a:p>
        </p:txBody>
      </p:sp>
      <p:sp>
        <p:nvSpPr>
          <p:cNvPr id="16" name="Right Arrow 15"/>
          <p:cNvSpPr/>
          <p:nvPr/>
        </p:nvSpPr>
        <p:spPr bwMode="auto">
          <a:xfrm>
            <a:off x="3412142" y="3084765"/>
            <a:ext cx="480404" cy="343146"/>
          </a:xfrm>
          <a:prstGeom prst="rightArrow">
            <a:avLst/>
          </a:prstGeom>
          <a:solidFill>
            <a:srgbClr val="FF6600"/>
          </a:solidFill>
          <a:ln w="9525" cap="flat" cmpd="sng" algn="ctr">
            <a:noFill/>
            <a:prstDash val="solid"/>
            <a:round/>
            <a:headEnd type="none" w="med" len="med"/>
            <a:tailEnd type="none" w="med" len="med"/>
          </a:ln>
          <a:effectLst/>
        </p:spPr>
        <p:txBody>
          <a:bodyPr vert="horz" wrap="square" lIns="82360" tIns="41180" rIns="82360" bIns="41180" numCol="1" rtlCol="0" anchor="t" anchorCtr="0" compatLnSpc="1"/>
          <a:lstStyle/>
          <a:p>
            <a:pPr defTabSz="823595" eaLnBrk="0" fontAlgn="base" hangingPunct="0">
              <a:spcBef>
                <a:spcPct val="0"/>
              </a:spcBef>
              <a:spcAft>
                <a:spcPct val="0"/>
              </a:spcAft>
            </a:pPr>
            <a:endParaRPr lang="en-SG" sz="2160" dirty="0">
              <a:latin typeface="Times" pitchFamily="18" charset="0"/>
              <a:ea typeface="宋体" pitchFamily="2" charset="-122"/>
            </a:endParaRPr>
          </a:p>
        </p:txBody>
      </p:sp>
      <p:sp>
        <p:nvSpPr>
          <p:cNvPr id="17" name="Right Arrow 16"/>
          <p:cNvSpPr/>
          <p:nvPr/>
        </p:nvSpPr>
        <p:spPr bwMode="auto">
          <a:xfrm>
            <a:off x="6162547" y="3092252"/>
            <a:ext cx="480404" cy="343146"/>
          </a:xfrm>
          <a:prstGeom prst="rightArrow">
            <a:avLst/>
          </a:prstGeom>
          <a:solidFill>
            <a:srgbClr val="FF6600"/>
          </a:solidFill>
          <a:ln w="9525" cap="flat" cmpd="sng" algn="ctr">
            <a:noFill/>
            <a:prstDash val="solid"/>
            <a:round/>
            <a:headEnd type="none" w="med" len="med"/>
            <a:tailEnd type="none" w="med" len="med"/>
          </a:ln>
          <a:effectLst/>
        </p:spPr>
        <p:txBody>
          <a:bodyPr vert="horz" wrap="square" lIns="82360" tIns="41180" rIns="82360" bIns="41180" numCol="1" rtlCol="0" anchor="t" anchorCtr="0" compatLnSpc="1"/>
          <a:lstStyle/>
          <a:p>
            <a:pPr defTabSz="823595" eaLnBrk="0" fontAlgn="base" hangingPunct="0">
              <a:spcBef>
                <a:spcPct val="0"/>
              </a:spcBef>
              <a:spcAft>
                <a:spcPct val="0"/>
              </a:spcAft>
            </a:pPr>
            <a:endParaRPr lang="en-SG" sz="2160" dirty="0">
              <a:latin typeface="Times"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p:tgtEl>
                                          <p:spTgt spid="16"/>
                                        </p:tgtEl>
                                        <p:attrNameLst>
                                          <p:attrName>ppt_y</p:attrName>
                                        </p:attrNameLst>
                                      </p:cBhvr>
                                      <p:tavLst>
                                        <p:tav tm="0">
                                          <p:val>
                                            <p:strVal val="#ppt_y+#ppt_h*1.125000"/>
                                          </p:val>
                                        </p:tav>
                                        <p:tav tm="100000">
                                          <p:val>
                                            <p:strVal val="#ppt_y"/>
                                          </p:val>
                                        </p:tav>
                                      </p:tavLst>
                                    </p:anim>
                                    <p:animEffect transition="in" filter="wipe(up)">
                                      <p:cBhvr>
                                        <p:cTn id="8" dur="500"/>
                                        <p:tgtEl>
                                          <p:spTgt spid="16"/>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p:tgtEl>
                                          <p:spTgt spid="13"/>
                                        </p:tgtEl>
                                        <p:attrNameLst>
                                          <p:attrName>ppt_y</p:attrName>
                                        </p:attrNameLst>
                                      </p:cBhvr>
                                      <p:tavLst>
                                        <p:tav tm="0">
                                          <p:val>
                                            <p:strVal val="#ppt_y+#ppt_h*1.125000"/>
                                          </p:val>
                                        </p:tav>
                                        <p:tav tm="100000">
                                          <p:val>
                                            <p:strVal val="#ppt_y"/>
                                          </p:val>
                                        </p:tav>
                                      </p:tavLst>
                                    </p:anim>
                                    <p:animEffect transition="in" filter="wipe(up)">
                                      <p:cBhvr>
                                        <p:cTn id="14" dur="500"/>
                                        <p:tgtEl>
                                          <p:spTgt spid="1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p:tgtEl>
                                          <p:spTgt spid="17"/>
                                        </p:tgtEl>
                                        <p:attrNameLst>
                                          <p:attrName>ppt_y</p:attrName>
                                        </p:attrNameLst>
                                      </p:cBhvr>
                                      <p:tavLst>
                                        <p:tav tm="0">
                                          <p:val>
                                            <p:strVal val="#ppt_y+#ppt_h*1.125000"/>
                                          </p:val>
                                        </p:tav>
                                        <p:tav tm="100000">
                                          <p:val>
                                            <p:strVal val="#ppt_y"/>
                                          </p:val>
                                        </p:tav>
                                      </p:tavLst>
                                    </p:anim>
                                    <p:animEffect transition="in" filter="wipe(up)">
                                      <p:cBhvr>
                                        <p:cTn id="20" dur="500"/>
                                        <p:tgtEl>
                                          <p:spTgt spid="17"/>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p:tgtEl>
                                          <p:spTgt spid="15"/>
                                        </p:tgtEl>
                                        <p:attrNameLst>
                                          <p:attrName>ppt_y</p:attrName>
                                        </p:attrNameLst>
                                      </p:cBhvr>
                                      <p:tavLst>
                                        <p:tav tm="0">
                                          <p:val>
                                            <p:strVal val="#ppt_y+#ppt_h*1.125000"/>
                                          </p:val>
                                        </p:tav>
                                        <p:tav tm="100000">
                                          <p:val>
                                            <p:strVal val="#ppt_y"/>
                                          </p:val>
                                        </p:tav>
                                      </p:tavLst>
                                    </p:anim>
                                    <p:animEffect transition="in" filter="wipe(up)">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P spid="16" grpId="0" animBg="1"/>
      <p:bldP spid="1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1"/>
          <p:cNvSpPr txBox="1">
            <a:spLocks noGrp="1"/>
          </p:cNvSpPr>
          <p:nvPr>
            <p:ph type="title"/>
          </p:nvPr>
        </p:nvSpPr>
        <p:spPr>
          <a:prstGeom prst="rect">
            <a:avLst/>
          </a:prstGeom>
        </p:spPr>
        <p:txBody>
          <a:bodyPr/>
          <a:lstStyle>
            <a:lvl1pPr algn="ctr"/>
          </a:lstStyle>
          <a:p>
            <a:r>
              <a:t>Question 2</a:t>
            </a:r>
          </a:p>
        </p:txBody>
      </p:sp>
      <p:sp>
        <p:nvSpPr>
          <p:cNvPr id="137" name="内容占位符 2"/>
          <p:cNvSpPr txBox="1">
            <a:spLocks noGrp="1"/>
          </p:cNvSpPr>
          <p:nvPr>
            <p:ph idx="1"/>
          </p:nvPr>
        </p:nvSpPr>
        <p:spPr>
          <a:xfrm>
            <a:off x="440771" y="1434663"/>
            <a:ext cx="7771327" cy="4619296"/>
          </a:xfrm>
          <a:prstGeom prst="rect">
            <a:avLst/>
          </a:prstGeom>
        </p:spPr>
        <p:txBody>
          <a:bodyPr/>
          <a:lstStyle/>
          <a:p>
            <a:pPr marL="412115" indent="-376555" defTabSz="895985">
              <a:lnSpc>
                <a:spcPct val="90000"/>
              </a:lnSpc>
              <a:spcBef>
                <a:spcPts val="500"/>
              </a:spcBef>
              <a:buFont typeface="Arial" panose="020B0604020202020204" pitchFamily="34" charset="0"/>
              <a:buChar char="•"/>
              <a:defRPr sz="2155"/>
            </a:pPr>
            <a:r>
              <a:rPr lang="en-SG" dirty="0"/>
              <a:t>We have a large matrix (n x m, and n &gt;&gt; m) that cannot be stored on a single machine. So we distribute it on a cluster of machines. We want to compute the result of matrix-vector multiplication. Since n &gt;&gt; m, </a:t>
            </a:r>
            <a:r>
              <a:rPr lang="en-SG" dirty="0">
                <a:solidFill>
                  <a:srgbClr val="FF0000"/>
                </a:solidFill>
              </a:rPr>
              <a:t>the vector is stored on every machine of the cluster</a:t>
            </a:r>
            <a:r>
              <a:rPr lang="en-SG" dirty="0"/>
              <a:t>. </a:t>
            </a:r>
            <a:endParaRPr sz="2645" dirty="0"/>
          </a:p>
          <a:p>
            <a:pPr marL="412115" indent="-376555" defTabSz="895985">
              <a:lnSpc>
                <a:spcPct val="90000"/>
              </a:lnSpc>
              <a:spcBef>
                <a:spcPts val="600"/>
              </a:spcBef>
              <a:defRPr sz="2350"/>
            </a:pPr>
            <a:endParaRPr sz="2645" dirty="0"/>
          </a:p>
          <a:p>
            <a:pPr marL="412115" indent="-376555" defTabSz="895985">
              <a:lnSpc>
                <a:spcPct val="90000"/>
              </a:lnSpc>
              <a:spcBef>
                <a:spcPts val="600"/>
              </a:spcBef>
              <a:defRPr sz="2350"/>
            </a:pPr>
            <a:endParaRPr sz="2645" dirty="0"/>
          </a:p>
          <a:p>
            <a:pPr marL="412115" indent="-376555" defTabSz="895985">
              <a:lnSpc>
                <a:spcPct val="90000"/>
              </a:lnSpc>
              <a:spcBef>
                <a:spcPts val="600"/>
              </a:spcBef>
              <a:defRPr sz="2350"/>
            </a:pPr>
            <a:endParaRPr sz="2645" dirty="0"/>
          </a:p>
          <a:p>
            <a:pPr marL="412115" indent="-376555" defTabSz="895985">
              <a:lnSpc>
                <a:spcPct val="90000"/>
              </a:lnSpc>
              <a:spcBef>
                <a:spcPts val="600"/>
              </a:spcBef>
              <a:defRPr sz="2350"/>
            </a:pPr>
            <a:endParaRPr sz="2645" dirty="0"/>
          </a:p>
          <a:p>
            <a:pPr marL="412115" indent="-376555" defTabSz="895985">
              <a:lnSpc>
                <a:spcPct val="90000"/>
              </a:lnSpc>
              <a:spcBef>
                <a:spcPts val="600"/>
              </a:spcBef>
              <a:defRPr sz="2350"/>
            </a:pPr>
            <a:endParaRPr lang="en-US" sz="2645" dirty="0"/>
          </a:p>
          <a:p>
            <a:pPr marL="412115" indent="-376555" defTabSz="895985">
              <a:lnSpc>
                <a:spcPct val="90000"/>
              </a:lnSpc>
              <a:spcBef>
                <a:spcPts val="600"/>
              </a:spcBef>
              <a:defRPr sz="2350"/>
            </a:pPr>
            <a:endParaRPr sz="2645" dirty="0"/>
          </a:p>
        </p:txBody>
      </p:sp>
      <p:sp>
        <p:nvSpPr>
          <p:cNvPr id="138" name="灯片编号占位符 3"/>
          <p:cNvSpPr txBox="1">
            <a:spLocks noGrp="1"/>
          </p:cNvSpPr>
          <p:nvPr>
            <p:ph type="sldNum" sz="quarter" idx="11"/>
          </p:nvPr>
        </p:nvSpPr>
        <p:spPr>
          <a:xfrm>
            <a:off x="9017000" y="6651625"/>
            <a:ext cx="127000" cy="134938"/>
          </a:xfrm>
          <a:prstGeom prst="rect">
            <a:avLst/>
          </a:prstGeom>
        </p:spPr>
        <p:txBody>
          <a:bodyPr/>
          <a:lstStyle/>
          <a:p>
            <a:fld id="{86CB4B4D-7CA3-9044-876B-883B54F8677D}" type="slidenum">
              <a:rPr/>
            </a:fld>
            <a:endParaRPr/>
          </a:p>
        </p:txBody>
      </p:sp>
      <p:grpSp>
        <p:nvGrpSpPr>
          <p:cNvPr id="13" name="对象 8"/>
          <p:cNvGrpSpPr/>
          <p:nvPr/>
        </p:nvGrpSpPr>
        <p:grpSpPr>
          <a:xfrm>
            <a:off x="2047526" y="3289231"/>
            <a:ext cx="2924175" cy="2339975"/>
            <a:chOff x="0" y="0"/>
            <a:chExt cx="2924175" cy="2339975"/>
          </a:xfrm>
        </p:grpSpPr>
        <p:sp>
          <p:nvSpPr>
            <p:cNvPr id="14" name="矩形"/>
            <p:cNvSpPr/>
            <p:nvPr/>
          </p:nvSpPr>
          <p:spPr>
            <a:xfrm>
              <a:off x="0" y="0"/>
              <a:ext cx="2924175" cy="2339975"/>
            </a:xfrm>
            <a:prstGeom prst="rect">
              <a:avLst/>
            </a:prstGeom>
            <a:solidFill>
              <a:srgbClr val="FFFFFF"/>
            </a:solidFill>
            <a:ln w="12700" cap="flat">
              <a:noFill/>
              <a:miter lim="400000"/>
            </a:ln>
            <a:effectLst/>
          </p:spPr>
          <p:txBody>
            <a:bodyPr wrap="square" lIns="45719" tIns="45719" rIns="45719" bIns="45719" numCol="1" anchor="ctr">
              <a:noAutofit/>
            </a:bodyPr>
            <a:lstStyle/>
            <a:p/>
          </p:txBody>
        </p:sp>
        <p:pic>
          <p:nvPicPr>
            <p:cNvPr id="15" name="image1.pdf" descr="image1.pdf"/>
            <p:cNvPicPr>
              <a:picLocks noChangeAspect="1"/>
            </p:cNvPicPr>
            <p:nvPr/>
          </p:nvPicPr>
          <p:blipFill>
            <a:blip r:embed="rId1"/>
            <a:stretch>
              <a:fillRect/>
            </a:stretch>
          </p:blipFill>
          <p:spPr>
            <a:xfrm>
              <a:off x="0" y="0"/>
              <a:ext cx="2924175" cy="2339975"/>
            </a:xfrm>
            <a:prstGeom prst="rect">
              <a:avLst/>
            </a:prstGeom>
            <a:ln w="12700" cap="flat">
              <a:noFill/>
              <a:miter lim="400000"/>
              <a:headEnd/>
              <a:tailEnd/>
            </a:ln>
            <a:effectLst/>
          </p:spPr>
        </p:pic>
      </p:grpSp>
      <p:grpSp>
        <p:nvGrpSpPr>
          <p:cNvPr id="16" name="对象 9"/>
          <p:cNvGrpSpPr/>
          <p:nvPr/>
        </p:nvGrpSpPr>
        <p:grpSpPr>
          <a:xfrm>
            <a:off x="5494658" y="3289231"/>
            <a:ext cx="632460" cy="2275840"/>
            <a:chOff x="0" y="0"/>
            <a:chExt cx="632459" cy="2275839"/>
          </a:xfrm>
        </p:grpSpPr>
        <p:sp>
          <p:nvSpPr>
            <p:cNvPr id="17" name="矩形"/>
            <p:cNvSpPr/>
            <p:nvPr/>
          </p:nvSpPr>
          <p:spPr>
            <a:xfrm>
              <a:off x="0" y="0"/>
              <a:ext cx="632460" cy="2275840"/>
            </a:xfrm>
            <a:prstGeom prst="rect">
              <a:avLst/>
            </a:prstGeom>
            <a:solidFill>
              <a:srgbClr val="FFFFFF"/>
            </a:solidFill>
            <a:ln w="12700" cap="flat">
              <a:noFill/>
              <a:miter lim="400000"/>
            </a:ln>
            <a:effectLst/>
          </p:spPr>
          <p:txBody>
            <a:bodyPr wrap="square" lIns="45719" tIns="45719" rIns="45719" bIns="45719" numCol="1" anchor="ctr">
              <a:noAutofit/>
            </a:bodyPr>
            <a:lstStyle/>
            <a:p/>
          </p:txBody>
        </p:sp>
        <p:pic>
          <p:nvPicPr>
            <p:cNvPr id="18" name="image2.pdf" descr="image2.pdf"/>
            <p:cNvPicPr>
              <a:picLocks noChangeAspect="1"/>
            </p:cNvPicPr>
            <p:nvPr/>
          </p:nvPicPr>
          <p:blipFill>
            <a:blip r:embed="rId2"/>
            <a:stretch>
              <a:fillRect/>
            </a:stretch>
          </p:blipFill>
          <p:spPr>
            <a:xfrm>
              <a:off x="0" y="0"/>
              <a:ext cx="632460" cy="2275840"/>
            </a:xfrm>
            <a:prstGeom prst="rect">
              <a:avLst/>
            </a:prstGeom>
            <a:ln w="12700" cap="flat">
              <a:noFill/>
              <a:miter lim="400000"/>
              <a:headEnd/>
              <a:tailEnd/>
            </a:ln>
            <a:effectLst/>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1"/>
          <p:cNvSpPr txBox="1">
            <a:spLocks noGrp="1"/>
          </p:cNvSpPr>
          <p:nvPr>
            <p:ph type="title"/>
          </p:nvPr>
        </p:nvSpPr>
        <p:spPr>
          <a:prstGeom prst="rect">
            <a:avLst/>
          </a:prstGeom>
        </p:spPr>
        <p:txBody>
          <a:bodyPr/>
          <a:lstStyle>
            <a:lvl1pPr algn="ctr"/>
          </a:lstStyle>
          <a:p>
            <a:r>
              <a:t>Question 2</a:t>
            </a:r>
          </a:p>
        </p:txBody>
      </p:sp>
      <p:sp>
        <p:nvSpPr>
          <p:cNvPr id="137" name="内容占位符 2"/>
          <p:cNvSpPr txBox="1">
            <a:spLocks noGrp="1"/>
          </p:cNvSpPr>
          <p:nvPr>
            <p:ph idx="1"/>
          </p:nvPr>
        </p:nvSpPr>
        <p:spPr>
          <a:xfrm>
            <a:off x="440771" y="1434663"/>
            <a:ext cx="7771327" cy="4619296"/>
          </a:xfrm>
          <a:prstGeom prst="rect">
            <a:avLst/>
          </a:prstGeom>
        </p:spPr>
        <p:txBody>
          <a:bodyPr/>
          <a:lstStyle/>
          <a:p>
            <a:pPr marL="412115" indent="-376555" defTabSz="895985">
              <a:lnSpc>
                <a:spcPct val="90000"/>
              </a:lnSpc>
              <a:spcBef>
                <a:spcPts val="500"/>
              </a:spcBef>
              <a:buFont typeface="Arial" panose="020B0604020202020204" pitchFamily="34" charset="0"/>
              <a:buChar char="•"/>
              <a:defRPr sz="2155"/>
            </a:pPr>
            <a:r>
              <a:rPr lang="en-SG" dirty="0"/>
              <a:t>The input to the mapper function is </a:t>
            </a:r>
            <a:r>
              <a:rPr lang="en-SG" dirty="0">
                <a:solidFill>
                  <a:srgbClr val="FF0000"/>
                </a:solidFill>
              </a:rPr>
              <a:t>(value, row, col)</a:t>
            </a:r>
            <a:r>
              <a:rPr lang="en-SG" dirty="0"/>
              <a:t>. And vector v is already known to each mapper:</a:t>
            </a:r>
            <a:endParaRPr sz="2645" dirty="0"/>
          </a:p>
          <a:p>
            <a:pPr marL="412115" indent="-376555" defTabSz="895985">
              <a:lnSpc>
                <a:spcPct val="90000"/>
              </a:lnSpc>
              <a:spcBef>
                <a:spcPts val="600"/>
              </a:spcBef>
              <a:defRPr sz="2350"/>
            </a:pPr>
            <a:endParaRPr sz="2645" dirty="0"/>
          </a:p>
          <a:p>
            <a:pPr marL="412115" indent="-376555" defTabSz="895985">
              <a:lnSpc>
                <a:spcPct val="90000"/>
              </a:lnSpc>
              <a:spcBef>
                <a:spcPts val="600"/>
              </a:spcBef>
              <a:defRPr sz="2350"/>
            </a:pPr>
            <a:endParaRPr sz="2645" dirty="0"/>
          </a:p>
          <a:p>
            <a:pPr marL="412115" indent="-376555" defTabSz="895985">
              <a:lnSpc>
                <a:spcPct val="90000"/>
              </a:lnSpc>
              <a:spcBef>
                <a:spcPts val="600"/>
              </a:spcBef>
              <a:defRPr sz="2350"/>
            </a:pPr>
            <a:endParaRPr sz="2645" dirty="0"/>
          </a:p>
          <a:p>
            <a:pPr marL="412115" indent="-376555" defTabSz="895985">
              <a:lnSpc>
                <a:spcPct val="90000"/>
              </a:lnSpc>
              <a:spcBef>
                <a:spcPts val="600"/>
              </a:spcBef>
              <a:defRPr sz="2350"/>
            </a:pPr>
            <a:endParaRPr sz="2645" dirty="0"/>
          </a:p>
          <a:p>
            <a:pPr marL="412115" indent="-376555" defTabSz="895985">
              <a:lnSpc>
                <a:spcPct val="90000"/>
              </a:lnSpc>
              <a:spcBef>
                <a:spcPts val="600"/>
              </a:spcBef>
              <a:defRPr sz="2350"/>
            </a:pPr>
            <a:endParaRPr lang="en-US" sz="2645" dirty="0"/>
          </a:p>
          <a:p>
            <a:pPr marL="412115" indent="-376555" defTabSz="895985">
              <a:lnSpc>
                <a:spcPct val="90000"/>
              </a:lnSpc>
              <a:spcBef>
                <a:spcPts val="600"/>
              </a:spcBef>
              <a:defRPr sz="2350"/>
            </a:pPr>
            <a:endParaRPr sz="2645" dirty="0"/>
          </a:p>
          <a:p>
            <a:pPr marL="412115" indent="-376555" defTabSz="895985">
              <a:lnSpc>
                <a:spcPct val="90000"/>
              </a:lnSpc>
              <a:spcBef>
                <a:spcPts val="500"/>
              </a:spcBef>
              <a:buFont typeface="Arial" panose="020B0604020202020204" pitchFamily="34" charset="0"/>
              <a:buChar char="•"/>
              <a:defRPr sz="2155"/>
            </a:pPr>
            <a:r>
              <a:rPr lang="en-SG" sz="2000" dirty="0"/>
              <a:t>Design a suitable map and reduce function, and identify all the pairs in the output. </a:t>
            </a:r>
            <a:endParaRPr lang="en-SG" sz="2000" dirty="0"/>
          </a:p>
        </p:txBody>
      </p:sp>
      <p:sp>
        <p:nvSpPr>
          <p:cNvPr id="138" name="灯片编号占位符 3"/>
          <p:cNvSpPr txBox="1">
            <a:spLocks noGrp="1"/>
          </p:cNvSpPr>
          <p:nvPr>
            <p:ph type="sldNum" sz="quarter" idx="11"/>
          </p:nvPr>
        </p:nvSpPr>
        <p:spPr>
          <a:xfrm>
            <a:off x="9017000" y="6651625"/>
            <a:ext cx="127000" cy="134938"/>
          </a:xfrm>
          <a:prstGeom prst="rect">
            <a:avLst/>
          </a:prstGeom>
        </p:spPr>
        <p:txBody>
          <a:bodyPr/>
          <a:lstStyle/>
          <a:p>
            <a:fld id="{86CB4B4D-7CA3-9044-876B-883B54F8677D}" type="slidenum">
              <a:rPr/>
            </a:fld>
            <a:endParaRPr/>
          </a:p>
        </p:txBody>
      </p:sp>
      <p:grpSp>
        <p:nvGrpSpPr>
          <p:cNvPr id="141" name="对象 8"/>
          <p:cNvGrpSpPr/>
          <p:nvPr/>
        </p:nvGrpSpPr>
        <p:grpSpPr>
          <a:xfrm>
            <a:off x="2088822" y="2166631"/>
            <a:ext cx="2924175" cy="2339975"/>
            <a:chOff x="0" y="0"/>
            <a:chExt cx="2924175" cy="2339975"/>
          </a:xfrm>
        </p:grpSpPr>
        <p:sp>
          <p:nvSpPr>
            <p:cNvPr id="139" name="矩形"/>
            <p:cNvSpPr/>
            <p:nvPr/>
          </p:nvSpPr>
          <p:spPr>
            <a:xfrm>
              <a:off x="0" y="0"/>
              <a:ext cx="2924175" cy="2339975"/>
            </a:xfrm>
            <a:prstGeom prst="rect">
              <a:avLst/>
            </a:prstGeom>
            <a:solidFill>
              <a:srgbClr val="FFFFFF"/>
            </a:solidFill>
            <a:ln w="12700" cap="flat">
              <a:noFill/>
              <a:miter lim="400000"/>
            </a:ln>
            <a:effectLst/>
          </p:spPr>
          <p:txBody>
            <a:bodyPr wrap="square" lIns="45719" tIns="45719" rIns="45719" bIns="45719" numCol="1" anchor="ctr">
              <a:noAutofit/>
            </a:bodyPr>
            <a:lstStyle/>
            <a:p/>
          </p:txBody>
        </p:sp>
        <p:pic>
          <p:nvPicPr>
            <p:cNvPr id="140" name="image1.pdf" descr="image1.pdf"/>
            <p:cNvPicPr>
              <a:picLocks noChangeAspect="1"/>
            </p:cNvPicPr>
            <p:nvPr/>
          </p:nvPicPr>
          <p:blipFill>
            <a:blip r:embed="rId1"/>
            <a:stretch>
              <a:fillRect/>
            </a:stretch>
          </p:blipFill>
          <p:spPr>
            <a:xfrm>
              <a:off x="0" y="0"/>
              <a:ext cx="2924175" cy="2339975"/>
            </a:xfrm>
            <a:prstGeom prst="rect">
              <a:avLst/>
            </a:prstGeom>
            <a:ln w="12700" cap="flat">
              <a:noFill/>
              <a:miter lim="400000"/>
              <a:headEnd/>
              <a:tailEnd/>
            </a:ln>
            <a:effectLst/>
          </p:spPr>
        </p:pic>
      </p:grpSp>
      <p:grpSp>
        <p:nvGrpSpPr>
          <p:cNvPr id="144" name="对象 9"/>
          <p:cNvGrpSpPr/>
          <p:nvPr/>
        </p:nvGrpSpPr>
        <p:grpSpPr>
          <a:xfrm>
            <a:off x="5382571" y="2198698"/>
            <a:ext cx="632460" cy="2275840"/>
            <a:chOff x="0" y="0"/>
            <a:chExt cx="632459" cy="2275839"/>
          </a:xfrm>
        </p:grpSpPr>
        <p:sp>
          <p:nvSpPr>
            <p:cNvPr id="142" name="矩形"/>
            <p:cNvSpPr/>
            <p:nvPr/>
          </p:nvSpPr>
          <p:spPr>
            <a:xfrm>
              <a:off x="0" y="0"/>
              <a:ext cx="632460" cy="2275840"/>
            </a:xfrm>
            <a:prstGeom prst="rect">
              <a:avLst/>
            </a:prstGeom>
            <a:solidFill>
              <a:srgbClr val="FFFFFF"/>
            </a:solidFill>
            <a:ln w="12700" cap="flat">
              <a:noFill/>
              <a:miter lim="400000"/>
            </a:ln>
            <a:effectLst/>
          </p:spPr>
          <p:txBody>
            <a:bodyPr wrap="square" lIns="45719" tIns="45719" rIns="45719" bIns="45719" numCol="1" anchor="ctr">
              <a:noAutofit/>
            </a:bodyPr>
            <a:lstStyle/>
            <a:p/>
          </p:txBody>
        </p:sp>
        <p:pic>
          <p:nvPicPr>
            <p:cNvPr id="143" name="image2.pdf" descr="image2.pdf"/>
            <p:cNvPicPr>
              <a:picLocks noChangeAspect="1"/>
            </p:cNvPicPr>
            <p:nvPr/>
          </p:nvPicPr>
          <p:blipFill>
            <a:blip r:embed="rId2"/>
            <a:stretch>
              <a:fillRect/>
            </a:stretch>
          </p:blipFill>
          <p:spPr>
            <a:xfrm>
              <a:off x="0" y="0"/>
              <a:ext cx="632460" cy="2275840"/>
            </a:xfrm>
            <a:prstGeom prst="rect">
              <a:avLst/>
            </a:prstGeom>
            <a:ln w="12700" cap="flat">
              <a:noFill/>
              <a:miter lim="400000"/>
              <a:headEnd/>
              <a:tailEnd/>
            </a:ln>
            <a:effectLst/>
          </p:spPr>
        </p:pic>
      </p:grpSp>
      <p:sp>
        <p:nvSpPr>
          <p:cNvPr id="2" name="TextBox 1"/>
          <p:cNvSpPr txBox="1"/>
          <p:nvPr/>
        </p:nvSpPr>
        <p:spPr>
          <a:xfrm>
            <a:off x="-1609344" y="-950976"/>
            <a:ext cx="184731" cy="461665"/>
          </a:xfrm>
          <a:prstGeom prst="rect">
            <a:avLst/>
          </a:prstGeom>
          <a:noFill/>
        </p:spPr>
        <p:txBody>
          <a:bodyPr wrap="none" rtlCol="0">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标题 1"/>
          <p:cNvSpPr txBox="1">
            <a:spLocks noGrp="1"/>
          </p:cNvSpPr>
          <p:nvPr>
            <p:ph type="title"/>
          </p:nvPr>
        </p:nvSpPr>
        <p:spPr>
          <a:prstGeom prst="rect">
            <a:avLst/>
          </a:prstGeom>
        </p:spPr>
        <p:txBody>
          <a:bodyPr/>
          <a:lstStyle>
            <a:lvl1pPr algn="ctr"/>
          </a:lstStyle>
          <a:p>
            <a:r>
              <a:rPr lang="en-US" dirty="0"/>
              <a:t>Solution</a:t>
            </a:r>
            <a:r>
              <a:rPr dirty="0"/>
              <a:t> 2</a:t>
            </a:r>
            <a:endParaRPr dirty="0"/>
          </a:p>
        </p:txBody>
      </p:sp>
      <p:sp>
        <p:nvSpPr>
          <p:cNvPr id="138" name="灯片编号占位符 3"/>
          <p:cNvSpPr txBox="1">
            <a:spLocks noGrp="1"/>
          </p:cNvSpPr>
          <p:nvPr>
            <p:ph type="sldNum" sz="quarter" idx="11"/>
          </p:nvPr>
        </p:nvSpPr>
        <p:spPr>
          <a:xfrm>
            <a:off x="9017000" y="6651625"/>
            <a:ext cx="127000" cy="134938"/>
          </a:xfrm>
          <a:prstGeom prst="rect">
            <a:avLst/>
          </a:prstGeom>
        </p:spPr>
        <p:txBody>
          <a:bodyPr/>
          <a:lstStyle/>
          <a:p>
            <a:fld id="{86CB4B4D-7CA3-9044-876B-883B54F8677D}" type="slidenum">
              <a:rPr/>
            </a:fld>
            <a:endParaRPr/>
          </a:p>
        </p:txBody>
      </p:sp>
      <mc:AlternateContent xmlns:mc="http://schemas.openxmlformats.org/markup-compatibility/2006">
        <mc:Choice xmlns:a14="http://schemas.microsoft.com/office/drawing/2010/main" Requires="a14">
          <p:sp>
            <p:nvSpPr>
              <p:cNvPr id="3" name="TextBox 2"/>
              <p:cNvSpPr txBox="1"/>
              <p:nvPr/>
            </p:nvSpPr>
            <p:spPr>
              <a:xfrm>
                <a:off x="550499" y="1371598"/>
                <a:ext cx="8277107" cy="4822154"/>
              </a:xfrm>
              <a:prstGeom prst="rect">
                <a:avLst/>
              </a:prstGeom>
              <a:noFill/>
            </p:spPr>
            <p:txBody>
              <a:bodyPr wrap="square" rtlCol="0">
                <a:spAutoFit/>
              </a:bodyPr>
              <a:lstStyle/>
              <a:p>
                <a:pPr>
                  <a:buClr>
                    <a:schemeClr val="accent2"/>
                  </a:buClr>
                </a:pPr>
                <a:r>
                  <a:rPr lang="en-US" sz="2000" i="1" dirty="0">
                    <a:latin typeface="Arial" panose="020B0604020202020204" pitchFamily="34" charset="0"/>
                    <a:ea typeface="Arial" panose="020B0604020202020204" pitchFamily="34" charset="0"/>
                    <a:cs typeface="Arial" panose="020B0604020202020204" pitchFamily="34" charset="0"/>
                  </a:rPr>
                  <a:t>Matrix-Vector Multiplication by MapReduce </a:t>
                </a:r>
                <a:endParaRPr lang="en-US" sz="2000" i="1" dirty="0">
                  <a:latin typeface="Arial" panose="020B0604020202020204" pitchFamily="34" charset="0"/>
                  <a:ea typeface="Arial" panose="020B0604020202020204" pitchFamily="34" charset="0"/>
                  <a:cs typeface="Arial" panose="020B0604020202020204" pitchFamily="34" charset="0"/>
                </a:endParaRPr>
              </a:p>
              <a:p>
                <a:pPr>
                  <a:buClr>
                    <a:schemeClr val="accent2"/>
                  </a:buClr>
                </a:pPr>
                <a:endParaRPr lang="en-US" sz="2000" i="1"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r>
                  <a:rPr lang="en-SG" sz="2000" dirty="0">
                    <a:latin typeface="Arial" panose="020B0604020202020204" pitchFamily="34" charset="0"/>
                    <a:ea typeface="Arial" panose="020B0604020202020204" pitchFamily="34" charset="0"/>
                    <a:cs typeface="Arial" panose="020B0604020202020204" pitchFamily="34" charset="0"/>
                  </a:rPr>
                  <a:t>Denote matrix element </a:t>
                </a:r>
                <a14:m>
                  <m:oMath xmlns:m="http://schemas.openxmlformats.org/officeDocument/2006/math">
                    <m:sSub>
                      <m:sSubPr>
                        <m:ctrlPr>
                          <a:rPr lang="en-SG" sz="2000" i="1">
                            <a:latin typeface="Cambria Math" panose="02040503050406030204" pitchFamily="18" charset="0"/>
                            <a:ea typeface="Arial" panose="020B0604020202020204" pitchFamily="34" charset="0"/>
                            <a:cs typeface="Arial" panose="020B0604020202020204" pitchFamily="34" charset="0"/>
                          </a:rPr>
                        </m:ctrlPr>
                      </m:sSubPr>
                      <m:e>
                        <m:r>
                          <a:rPr lang="en-US" sz="2000" b="0" i="1" smtClean="0">
                            <a:latin typeface="Cambria Math" panose="02040503050406030204" pitchFamily="18" charset="0"/>
                            <a:ea typeface="Arial" panose="020B0604020202020204" pitchFamily="34" charset="0"/>
                            <a:cs typeface="Arial" panose="020B0604020202020204" pitchFamily="34" charset="0"/>
                          </a:rPr>
                          <m:t>𝑀</m:t>
                        </m:r>
                      </m:e>
                      <m:sub>
                        <m:r>
                          <a:rPr lang="en-US" sz="2000" i="1">
                            <a:latin typeface="Cambria Math" panose="02040503050406030204" pitchFamily="18" charset="0"/>
                            <a:ea typeface="Arial" panose="020B0604020202020204" pitchFamily="34" charset="0"/>
                            <a:cs typeface="Arial" panose="020B0604020202020204" pitchFamily="34" charset="0"/>
                          </a:rPr>
                          <m:t>𝑖𝑗</m:t>
                        </m:r>
                      </m:sub>
                    </m:sSub>
                  </m:oMath>
                </a14:m>
                <a:r>
                  <a:rPr lang="en-SG" sz="2000" dirty="0">
                    <a:latin typeface="Arial" panose="020B0604020202020204" pitchFamily="34" charset="0"/>
                    <a:ea typeface="Arial" panose="020B0604020202020204" pitchFamily="34" charset="0"/>
                    <a:cs typeface="Arial" panose="020B0604020202020204" pitchFamily="34" charset="0"/>
                  </a:rPr>
                  <a:t>. The map input </a:t>
                </a:r>
                <a:r>
                  <a:rPr lang="en-SG" sz="2000" dirty="0">
                    <a:solidFill>
                      <a:srgbClr val="FF0000"/>
                    </a:solidFill>
                    <a:latin typeface="Arial" panose="020B0604020202020204" pitchFamily="34" charset="0"/>
                    <a:ea typeface="Arial" panose="020B0604020202020204" pitchFamily="34" charset="0"/>
                    <a:cs typeface="Arial" panose="020B0604020202020204" pitchFamily="34" charset="0"/>
                  </a:rPr>
                  <a:t>is (</a:t>
                </a:r>
                <a14:m>
                  <m:oMath xmlns:m="http://schemas.openxmlformats.org/officeDocument/2006/math">
                    <m:sSub>
                      <m:sSubPr>
                        <m:ctrlPr>
                          <a:rPr lang="en-SG" sz="2000" i="1">
                            <a:solidFill>
                              <a:srgbClr val="FF0000"/>
                            </a:solidFill>
                            <a:latin typeface="Cambria Math" panose="02040503050406030204" pitchFamily="18" charset="0"/>
                            <a:ea typeface="Arial" panose="020B0604020202020204" pitchFamily="34" charset="0"/>
                            <a:cs typeface="Arial" panose="020B0604020202020204" pitchFamily="34" charset="0"/>
                          </a:rPr>
                        </m:ctrlPr>
                      </m:sSubPr>
                      <m:e>
                        <m:r>
                          <a:rPr lang="en-US" sz="2000" i="1">
                            <a:solidFill>
                              <a:srgbClr val="FF0000"/>
                            </a:solidFill>
                            <a:latin typeface="Cambria Math" panose="02040503050406030204" pitchFamily="18" charset="0"/>
                            <a:ea typeface="Arial" panose="020B0604020202020204" pitchFamily="34" charset="0"/>
                            <a:cs typeface="Arial" panose="020B0604020202020204" pitchFamily="34" charset="0"/>
                          </a:rPr>
                          <m:t>𝑀</m:t>
                        </m:r>
                      </m:e>
                      <m:sub>
                        <m:r>
                          <a:rPr lang="en-US" sz="2000" i="1">
                            <a:solidFill>
                              <a:srgbClr val="FF0000"/>
                            </a:solidFill>
                            <a:latin typeface="Cambria Math" panose="02040503050406030204" pitchFamily="18" charset="0"/>
                            <a:ea typeface="Arial" panose="020B0604020202020204" pitchFamily="34" charset="0"/>
                            <a:cs typeface="Arial" panose="020B0604020202020204" pitchFamily="34" charset="0"/>
                          </a:rPr>
                          <m:t>𝑖𝑗</m:t>
                        </m:r>
                      </m:sub>
                    </m:sSub>
                  </m:oMath>
                </a14:m>
                <a:r>
                  <a:rPr lang="en-SG" sz="2000" dirty="0">
                    <a:solidFill>
                      <a:srgbClr val="FF0000"/>
                    </a:solidFill>
                    <a:latin typeface="Arial" panose="020B0604020202020204" pitchFamily="34" charset="0"/>
                    <a:ea typeface="Arial" panose="020B0604020202020204" pitchFamily="34" charset="0"/>
                    <a:cs typeface="Arial" panose="020B0604020202020204" pitchFamily="34" charset="0"/>
                  </a:rPr>
                  <a:t>, </a:t>
                </a:r>
                <a:r>
                  <a:rPr lang="en-SG" sz="2000" dirty="0" err="1">
                    <a:solidFill>
                      <a:srgbClr val="FF0000"/>
                    </a:solidFill>
                    <a:latin typeface="Arial" panose="020B0604020202020204" pitchFamily="34" charset="0"/>
                    <a:ea typeface="Arial" panose="020B0604020202020204" pitchFamily="34" charset="0"/>
                    <a:cs typeface="Arial" panose="020B0604020202020204" pitchFamily="34" charset="0"/>
                  </a:rPr>
                  <a:t>i</a:t>
                </a:r>
                <a:r>
                  <a:rPr lang="en-SG" sz="2000" dirty="0">
                    <a:solidFill>
                      <a:srgbClr val="FF0000"/>
                    </a:solidFill>
                    <a:latin typeface="Arial" panose="020B0604020202020204" pitchFamily="34" charset="0"/>
                    <a:ea typeface="Arial" panose="020B0604020202020204" pitchFamily="34" charset="0"/>
                    <a:cs typeface="Arial" panose="020B0604020202020204" pitchFamily="34" charset="0"/>
                  </a:rPr>
                  <a:t>, j)</a:t>
                </a:r>
                <a:r>
                  <a:rPr lang="en-SG" sz="2000" dirty="0">
                    <a:latin typeface="Arial" panose="020B0604020202020204" pitchFamily="34" charset="0"/>
                    <a:ea typeface="Arial" panose="020B0604020202020204" pitchFamily="34" charset="0"/>
                    <a:cs typeface="Arial" panose="020B0604020202020204" pitchFamily="34" charset="0"/>
                  </a:rPr>
                  <a:t>. </a:t>
                </a:r>
                <a:endParaRPr lang="en-SG"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r>
                  <a:rPr lang="en-SG" sz="2000" dirty="0">
                    <a:latin typeface="Arial" panose="020B0604020202020204" pitchFamily="34" charset="0"/>
                    <a:ea typeface="Arial" panose="020B0604020202020204" pitchFamily="34" charset="0"/>
                    <a:cs typeface="Arial" panose="020B0604020202020204" pitchFamily="34" charset="0"/>
                  </a:rPr>
                  <a:t>Denote vector element </a:t>
                </a:r>
                <a14:m>
                  <m:oMath xmlns:m="http://schemas.openxmlformats.org/officeDocument/2006/math">
                    <m:sSub>
                      <m:sSubPr>
                        <m:ctrlPr>
                          <a:rPr lang="en-SG" sz="2000" i="1">
                            <a:latin typeface="Cambria Math" panose="02040503050406030204" pitchFamily="18" charset="0"/>
                            <a:ea typeface="Arial" panose="020B0604020202020204" pitchFamily="34" charset="0"/>
                            <a:cs typeface="Arial" panose="020B0604020202020204" pitchFamily="34" charset="0"/>
                          </a:rPr>
                        </m:ctrlPr>
                      </m:sSubPr>
                      <m:e>
                        <m:r>
                          <a:rPr lang="en-US" sz="2000" i="1">
                            <a:latin typeface="Cambria Math" panose="02040503050406030204" pitchFamily="18" charset="0"/>
                            <a:ea typeface="Arial" panose="020B0604020202020204" pitchFamily="34" charset="0"/>
                            <a:cs typeface="Arial" panose="020B0604020202020204" pitchFamily="34" charset="0"/>
                          </a:rPr>
                          <m:t>𝑣</m:t>
                        </m:r>
                      </m:e>
                      <m:sub>
                        <m:r>
                          <a:rPr lang="en-US" sz="2000" i="1">
                            <a:latin typeface="Cambria Math" panose="02040503050406030204" pitchFamily="18" charset="0"/>
                            <a:ea typeface="Arial" panose="020B0604020202020204" pitchFamily="34" charset="0"/>
                            <a:cs typeface="Arial" panose="020B0604020202020204" pitchFamily="34" charset="0"/>
                          </a:rPr>
                          <m:t>𝑗</m:t>
                        </m:r>
                      </m:sub>
                    </m:sSub>
                  </m:oMath>
                </a14:m>
                <a:r>
                  <a:rPr lang="en-SG" sz="2000" dirty="0">
                    <a:latin typeface="Arial" panose="020B0604020202020204" pitchFamily="34" charset="0"/>
                    <a:ea typeface="Arial" panose="020B0604020202020204" pitchFamily="34" charset="0"/>
                    <a:cs typeface="Arial" panose="020B0604020202020204" pitchFamily="34" charset="0"/>
                  </a:rPr>
                  <a:t>. </a:t>
                </a:r>
                <a:endParaRPr lang="en-SG"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SG"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r>
                  <a:rPr lang="en-SG" sz="2000" dirty="0">
                    <a:latin typeface="Arial" panose="020B0604020202020204" pitchFamily="34" charset="0"/>
                    <a:ea typeface="Arial" panose="020B0604020202020204" pitchFamily="34" charset="0"/>
                    <a:cs typeface="Arial" panose="020B0604020202020204" pitchFamily="34" charset="0"/>
                  </a:rPr>
                  <a:t>Result: a vector </a:t>
                </a:r>
                <a14:m>
                  <m:oMath xmlns:m="http://schemas.openxmlformats.org/officeDocument/2006/math">
                    <m:r>
                      <a:rPr lang="en-SG" sz="2000" i="1" dirty="0">
                        <a:latin typeface="Cambria Math" panose="02040503050406030204" pitchFamily="18" charset="0"/>
                        <a:ea typeface="Arial" panose="020B0604020202020204" pitchFamily="34" charset="0"/>
                        <a:cs typeface="Arial" panose="020B0604020202020204" pitchFamily="34" charset="0"/>
                      </a:rPr>
                      <m:t>𝑥</m:t>
                    </m:r>
                  </m:oMath>
                </a14:m>
                <a:r>
                  <a:rPr lang="en-SG" sz="2000" dirty="0">
                    <a:latin typeface="Arial" panose="020B0604020202020204" pitchFamily="34" charset="0"/>
                    <a:ea typeface="Arial" panose="020B0604020202020204" pitchFamily="34" charset="0"/>
                    <a:cs typeface="Arial" panose="020B0604020202020204" pitchFamily="34" charset="0"/>
                  </a:rPr>
                  <a:t> of length </a:t>
                </a:r>
                <a14:m>
                  <m:oMath xmlns:m="http://schemas.openxmlformats.org/officeDocument/2006/math">
                    <m:r>
                      <a:rPr lang="en-SG" sz="2000" i="1" dirty="0">
                        <a:latin typeface="Cambria Math" panose="02040503050406030204" pitchFamily="18" charset="0"/>
                        <a:ea typeface="Arial" panose="020B0604020202020204" pitchFamily="34" charset="0"/>
                        <a:cs typeface="Arial" panose="020B0604020202020204" pitchFamily="34" charset="0"/>
                      </a:rPr>
                      <m:t>𝑛</m:t>
                    </m:r>
                  </m:oMath>
                </a14:m>
                <a:r>
                  <a:rPr lang="en-SG" sz="2000" dirty="0">
                    <a:latin typeface="Arial" panose="020B0604020202020204" pitchFamily="34" charset="0"/>
                    <a:ea typeface="Arial" panose="020B0604020202020204" pitchFamily="34" charset="0"/>
                    <a:cs typeface="Arial" panose="020B0604020202020204" pitchFamily="34" charset="0"/>
                  </a:rPr>
                  <a:t>: </a:t>
                </a:r>
                <a14:m>
                  <m:oMath xmlns:m="http://schemas.openxmlformats.org/officeDocument/2006/math">
                    <m:sSub>
                      <m:sSubPr>
                        <m:ctrlPr>
                          <a:rPr lang="en-SG" sz="2000" i="1">
                            <a:solidFill>
                              <a:srgbClr val="FF6600"/>
                            </a:solidFill>
                            <a:latin typeface="Cambria Math" panose="02040503050406030204" pitchFamily="18" charset="0"/>
                            <a:ea typeface="Arial" panose="020B0604020202020204" pitchFamily="34" charset="0"/>
                            <a:cs typeface="Arial" panose="020B0604020202020204" pitchFamily="34" charset="0"/>
                          </a:rPr>
                        </m:ctrlPr>
                      </m:sSubPr>
                      <m:e>
                        <m: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𝒙</m:t>
                        </m:r>
                      </m:e>
                      <m:sub>
                        <m: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𝒊</m:t>
                        </m:r>
                      </m:sub>
                    </m:sSub>
                    <m: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m:t>
                    </m:r>
                    <m:sSub>
                      <m:sSubPr>
                        <m:ctrlPr>
                          <a:rPr lang="en-US" sz="2000" b="0" i="1" smtClean="0">
                            <a:solidFill>
                              <a:srgbClr val="FF6600"/>
                            </a:solidFill>
                            <a:latin typeface="Cambria Math" panose="02040503050406030204" pitchFamily="18" charset="0"/>
                            <a:ea typeface="Arial" panose="020B0604020202020204" pitchFamily="34" charset="0"/>
                            <a:cs typeface="Arial" panose="020B0604020202020204" pitchFamily="34" charset="0"/>
                          </a:rPr>
                        </m:ctrlPr>
                      </m:sSubPr>
                      <m:e>
                        <m:r>
                          <a:rPr lang="en-US" sz="2000" b="1" i="1" smtClean="0">
                            <a:solidFill>
                              <a:srgbClr val="FF6600"/>
                            </a:solidFill>
                            <a:latin typeface="Cambria Math" panose="02040503050406030204" pitchFamily="18" charset="0"/>
                            <a:ea typeface="Arial" panose="020B0604020202020204" pitchFamily="34" charset="0"/>
                            <a:cs typeface="Arial" panose="020B0604020202020204" pitchFamily="34" charset="0"/>
                          </a:rPr>
                          <m:t>𝑴</m:t>
                        </m:r>
                      </m:e>
                      <m:sub>
                        <m:r>
                          <a:rPr lang="en-US" sz="2000" b="0" i="1" smtClean="0">
                            <a:solidFill>
                              <a:srgbClr val="FF6600"/>
                            </a:solidFill>
                            <a:latin typeface="Cambria Math" panose="02040503050406030204" pitchFamily="18" charset="0"/>
                            <a:ea typeface="Arial" panose="020B0604020202020204" pitchFamily="34" charset="0"/>
                            <a:cs typeface="Arial" panose="020B0604020202020204" pitchFamily="34" charset="0"/>
                          </a:rPr>
                          <m:t>𝑖</m:t>
                        </m:r>
                      </m:sub>
                    </m:sSub>
                    <m:r>
                      <a:rPr lang="en-US" sz="2000" b="0" i="1" smtClean="0">
                        <a:solidFill>
                          <a:srgbClr val="FF6600"/>
                        </a:solidFill>
                        <a:latin typeface="Cambria Math" panose="02040503050406030204" pitchFamily="18" charset="0"/>
                        <a:ea typeface="Arial" panose="020B0604020202020204" pitchFamily="34" charset="0"/>
                        <a:cs typeface="Arial" panose="020B0604020202020204" pitchFamily="34" charset="0"/>
                      </a:rPr>
                      <m:t>𝑣</m:t>
                    </m:r>
                    <m:r>
                      <a:rPr lang="en-US" sz="2000" b="0" i="1" smtClean="0">
                        <a:solidFill>
                          <a:srgbClr val="FF6600"/>
                        </a:solidFill>
                        <a:latin typeface="Cambria Math" panose="02040503050406030204" pitchFamily="18" charset="0"/>
                        <a:ea typeface="Arial" panose="020B0604020202020204" pitchFamily="34" charset="0"/>
                        <a:cs typeface="Arial" panose="020B0604020202020204" pitchFamily="34" charset="0"/>
                      </a:rPr>
                      <m:t>= </m:t>
                    </m:r>
                    <m:nary>
                      <m:naryPr>
                        <m:chr m:val="∑"/>
                        <m:limLoc m:val="subSup"/>
                        <m:ctrlPr>
                          <a:rPr lang="en-US" sz="2000" i="1">
                            <a:solidFill>
                              <a:srgbClr val="FF6600"/>
                            </a:solidFill>
                            <a:latin typeface="Cambria Math" panose="02040503050406030204" pitchFamily="18" charset="0"/>
                            <a:ea typeface="Arial" panose="020B0604020202020204" pitchFamily="34" charset="0"/>
                            <a:cs typeface="Arial" panose="020B0604020202020204" pitchFamily="34" charset="0"/>
                          </a:rPr>
                        </m:ctrlPr>
                      </m:naryPr>
                      <m:sub>
                        <m:r>
                          <m:rPr>
                            <m:brk m:alnAt="25"/>
                          </m:rP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𝒋</m:t>
                        </m:r>
                        <m: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m:t>
                        </m:r>
                        <m: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𝟏</m:t>
                        </m:r>
                      </m:sub>
                      <m:sup>
                        <m:r>
                          <a:rPr lang="en-US" sz="2000" b="1" i="1" smtClean="0">
                            <a:solidFill>
                              <a:srgbClr val="FF6600"/>
                            </a:solidFill>
                            <a:latin typeface="Cambria Math" panose="02040503050406030204" pitchFamily="18" charset="0"/>
                            <a:ea typeface="Arial" panose="020B0604020202020204" pitchFamily="34" charset="0"/>
                            <a:cs typeface="Arial" panose="020B0604020202020204" pitchFamily="34" charset="0"/>
                          </a:rPr>
                          <m:t>𝒎</m:t>
                        </m:r>
                      </m:sup>
                      <m:e>
                        <m:sSub>
                          <m:sSubPr>
                            <m:ctrlPr>
                              <a:rPr lang="en-US" sz="2000" i="1">
                                <a:solidFill>
                                  <a:srgbClr val="FF6600"/>
                                </a:solidFill>
                                <a:latin typeface="Cambria Math" panose="02040503050406030204" pitchFamily="18" charset="0"/>
                                <a:ea typeface="Arial" panose="020B0604020202020204" pitchFamily="34" charset="0"/>
                                <a:cs typeface="Arial" panose="020B0604020202020204" pitchFamily="34" charset="0"/>
                              </a:rPr>
                            </m:ctrlPr>
                          </m:sSubPr>
                          <m:e>
                            <m:r>
                              <a:rPr lang="en-US" sz="2000" b="1" i="1" smtClean="0">
                                <a:solidFill>
                                  <a:srgbClr val="FF6600"/>
                                </a:solidFill>
                                <a:latin typeface="Cambria Math" panose="02040503050406030204" pitchFamily="18" charset="0"/>
                                <a:ea typeface="Arial" panose="020B0604020202020204" pitchFamily="34" charset="0"/>
                                <a:cs typeface="Arial" panose="020B0604020202020204" pitchFamily="34" charset="0"/>
                              </a:rPr>
                              <m:t>𝑴</m:t>
                            </m:r>
                          </m:e>
                          <m:sub>
                            <m: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𝒊𝒋</m:t>
                            </m:r>
                          </m:sub>
                        </m:sSub>
                        <m: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m:t>
                        </m:r>
                        <m:sSub>
                          <m:sSubPr>
                            <m:ctrlPr>
                              <a:rPr lang="en-US" sz="2000" i="1">
                                <a:solidFill>
                                  <a:srgbClr val="FF6600"/>
                                </a:solidFill>
                                <a:latin typeface="Cambria Math" panose="02040503050406030204" pitchFamily="18" charset="0"/>
                                <a:ea typeface="Arial" panose="020B0604020202020204" pitchFamily="34" charset="0"/>
                                <a:cs typeface="Arial" panose="020B0604020202020204" pitchFamily="34" charset="0"/>
                              </a:rPr>
                            </m:ctrlPr>
                          </m:sSubPr>
                          <m:e>
                            <m: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𝒗</m:t>
                            </m:r>
                          </m:e>
                          <m:sub>
                            <m:r>
                              <a:rPr lang="en-US" sz="2000" b="1" i="1">
                                <a:solidFill>
                                  <a:srgbClr val="FF6600"/>
                                </a:solidFill>
                                <a:latin typeface="Cambria Math" panose="02040503050406030204" pitchFamily="18" charset="0"/>
                                <a:ea typeface="Arial" panose="020B0604020202020204" pitchFamily="34" charset="0"/>
                                <a:cs typeface="Arial" panose="020B0604020202020204" pitchFamily="34" charset="0"/>
                              </a:rPr>
                              <m:t>𝒋</m:t>
                            </m:r>
                          </m:sub>
                        </m:sSub>
                      </m:e>
                    </m:nary>
                  </m:oMath>
                </a14:m>
                <a:r>
                  <a:rPr lang="en-US" sz="2000" dirty="0">
                    <a:latin typeface="Arial" panose="020B0604020202020204" pitchFamily="34" charset="0"/>
                    <a:ea typeface="Arial" panose="020B0604020202020204" pitchFamily="34" charset="0"/>
                    <a:cs typeface="Arial" panose="020B0604020202020204" pitchFamily="34" charset="0"/>
                  </a:rPr>
                  <a:t>.</a:t>
                </a:r>
                <a:endParaRPr lang="en-US"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r>
                  <a:rPr lang="en-US" sz="2000" dirty="0">
                    <a:latin typeface="Arial" panose="020B0604020202020204" pitchFamily="34" charset="0"/>
                    <a:ea typeface="Arial" panose="020B0604020202020204" pitchFamily="34" charset="0"/>
                    <a:cs typeface="Arial" panose="020B0604020202020204" pitchFamily="34" charset="0"/>
                  </a:rPr>
                  <a:t>The Map Function: What is the key? What is the value?</a:t>
                </a:r>
                <a:endParaRPr lang="en-US" sz="2000" dirty="0">
                  <a:latin typeface="Arial" panose="020B0604020202020204" pitchFamily="34" charset="0"/>
                  <a:ea typeface="Arial" panose="020B0604020202020204" pitchFamily="34" charset="0"/>
                  <a:cs typeface="Arial" panose="020B0604020202020204" pitchFamily="34" charset="0"/>
                </a:endParaRPr>
              </a:p>
              <a:p>
                <a:pPr marL="800100" lvl="1" indent="-342900">
                  <a:buClr>
                    <a:schemeClr val="accent2"/>
                  </a:buClr>
                  <a:buFont typeface="Arial" panose="020B0604020202020204" pitchFamily="34" charset="0"/>
                  <a:buChar char="•"/>
                </a:pPr>
                <a:r>
                  <a:rPr lang="en-US" sz="2000" dirty="0">
                    <a:latin typeface="Arial" panose="020B0604020202020204" pitchFamily="34" charset="0"/>
                    <a:ea typeface="Arial" panose="020B0604020202020204" pitchFamily="34" charset="0"/>
                    <a:cs typeface="Arial" panose="020B0604020202020204" pitchFamily="34" charset="0"/>
                  </a:rPr>
                  <a:t>for each matrix element </a:t>
                </a:r>
                <a14:m>
                  <m:oMath xmlns:m="http://schemas.openxmlformats.org/officeDocument/2006/math">
                    <m:sSub>
                      <m:sSubPr>
                        <m:ctrlPr>
                          <a:rPr lang="en-US" altLang="zh-CN" sz="2000" b="0" i="1" smtClean="0">
                            <a:latin typeface="Cambria Math" panose="02040503050406030204" pitchFamily="18" charset="0"/>
                            <a:ea typeface="Arial" panose="020B0604020202020204" pitchFamily="34" charset="0"/>
                            <a:cs typeface="Arial" panose="020B0604020202020204" pitchFamily="34" charset="0"/>
                          </a:rPr>
                        </m:ctrlPr>
                      </m:sSubPr>
                      <m:e>
                        <m:r>
                          <a:rPr lang="en-US" altLang="zh-CN" sz="2000" b="0" i="1" smtClean="0">
                            <a:latin typeface="Cambria Math" panose="02040503050406030204" pitchFamily="18" charset="0"/>
                            <a:ea typeface="Arial" panose="020B0604020202020204" pitchFamily="34" charset="0"/>
                            <a:cs typeface="Arial" panose="020B0604020202020204" pitchFamily="34" charset="0"/>
                          </a:rPr>
                          <m:t>𝑀</m:t>
                        </m:r>
                      </m:e>
                      <m:sub>
                        <m:r>
                          <a:rPr lang="en-US" altLang="zh-CN" sz="2000" b="0" i="1" smtClean="0">
                            <a:latin typeface="Cambria Math" panose="02040503050406030204" pitchFamily="18" charset="0"/>
                            <a:ea typeface="Arial" panose="020B0604020202020204" pitchFamily="34" charset="0"/>
                            <a:cs typeface="Arial" panose="020B0604020202020204" pitchFamily="34" charset="0"/>
                          </a:rPr>
                          <m:t>𝑖𝑗</m:t>
                        </m:r>
                      </m:sub>
                    </m:sSub>
                    <m:r>
                      <a:rPr lang="en-US" altLang="zh-CN" sz="2000" b="0" i="0" smtClean="0">
                        <a:latin typeface="Cambria Math" panose="02040503050406030204" pitchFamily="18" charset="0"/>
                        <a:ea typeface="Arial" panose="020B0604020202020204" pitchFamily="34" charset="0"/>
                        <a:cs typeface="Arial" panose="020B0604020202020204" pitchFamily="34" charset="0"/>
                      </a:rPr>
                      <m:t> : </m:t>
                    </m:r>
                  </m:oMath>
                </a14:m>
                <a:r>
                  <a:rPr lang="en-US" sz="2000" dirty="0">
                    <a:latin typeface="Arial" panose="020B0604020202020204" pitchFamily="34" charset="0"/>
                    <a:ea typeface="Arial" panose="020B0604020202020204" pitchFamily="34" charset="0"/>
                    <a:cs typeface="Arial" panose="020B0604020202020204" pitchFamily="34" charset="0"/>
                  </a:rPr>
                  <a:t>key-value pair (</a:t>
                </a:r>
                <a14:m>
                  <m:oMath xmlns:m="http://schemas.openxmlformats.org/officeDocument/2006/math">
                    <m:r>
                      <a:rPr lang="en-US" altLang="zh-CN" sz="2000" b="0" i="1" smtClean="0">
                        <a:latin typeface="Cambria Math" panose="02040503050406030204" pitchFamily="18" charset="0"/>
                        <a:ea typeface="Arial" panose="020B0604020202020204" pitchFamily="34" charset="0"/>
                        <a:cs typeface="Arial" panose="020B0604020202020204" pitchFamily="34" charset="0"/>
                      </a:rPr>
                      <m:t>𝑖</m:t>
                    </m:r>
                  </m:oMath>
                </a14:m>
                <a:r>
                  <a:rPr lang="en-US" sz="2000" dirty="0">
                    <a:latin typeface="Arial" panose="020B0604020202020204" pitchFamily="34" charset="0"/>
                    <a:ea typeface="Arial" panose="020B0604020202020204" pitchFamily="34" charset="0"/>
                    <a:cs typeface="Arial" panose="020B0604020202020204" pitchFamily="34" charset="0"/>
                  </a:rPr>
                  <a:t>,</a:t>
                </a:r>
                <a14:m>
                  <m:oMath xmlns:m="http://schemas.openxmlformats.org/officeDocument/2006/math">
                    <m:sSub>
                      <m:sSubPr>
                        <m:ctrlPr>
                          <a:rPr lang="en-US" altLang="zh-CN" sz="2000" b="0" i="1" smtClean="0">
                            <a:latin typeface="Cambria Math" panose="02040503050406030204" pitchFamily="18" charset="0"/>
                            <a:ea typeface="Arial" panose="020B0604020202020204" pitchFamily="34" charset="0"/>
                            <a:cs typeface="Arial" panose="020B0604020202020204" pitchFamily="34" charset="0"/>
                          </a:rPr>
                        </m:ctrlPr>
                      </m:sSubPr>
                      <m:e>
                        <m:r>
                          <a:rPr lang="en-US" altLang="zh-CN" sz="2000" b="0" i="1" smtClean="0">
                            <a:latin typeface="Cambria Math" panose="02040503050406030204" pitchFamily="18" charset="0"/>
                            <a:ea typeface="Arial" panose="020B0604020202020204" pitchFamily="34" charset="0"/>
                            <a:cs typeface="Arial" panose="020B0604020202020204" pitchFamily="34" charset="0"/>
                          </a:rPr>
                          <m:t>𝑀</m:t>
                        </m:r>
                      </m:e>
                      <m:sub>
                        <m:r>
                          <a:rPr lang="en-US" altLang="zh-CN" sz="2000" b="0" i="1" smtClean="0">
                            <a:latin typeface="Cambria Math" panose="02040503050406030204" pitchFamily="18" charset="0"/>
                            <a:ea typeface="Arial" panose="020B0604020202020204" pitchFamily="34" charset="0"/>
                            <a:cs typeface="Arial" panose="020B0604020202020204" pitchFamily="34" charset="0"/>
                          </a:rPr>
                          <m:t>𝑖𝑗</m:t>
                        </m:r>
                      </m:sub>
                    </m:sSub>
                    <m:r>
                      <a:rPr lang="en-US" altLang="zh-CN" sz="2000" i="1" smtClean="0">
                        <a:latin typeface="Cambria Math" panose="02040503050406030204" pitchFamily="18" charset="0"/>
                        <a:ea typeface="Arial" panose="020B0604020202020204" pitchFamily="34" charset="0"/>
                        <a:cs typeface="Arial" panose="020B0604020202020204" pitchFamily="34" charset="0"/>
                      </a:rPr>
                      <m:t>∙</m:t>
                    </m:r>
                    <m:sSub>
                      <m:sSubPr>
                        <m:ctrlPr>
                          <a:rPr lang="en-US" altLang="zh-CN" sz="2000" b="0" i="1" smtClean="0">
                            <a:latin typeface="Cambria Math" panose="02040503050406030204" pitchFamily="18" charset="0"/>
                            <a:ea typeface="Arial" panose="020B0604020202020204" pitchFamily="34" charset="0"/>
                            <a:cs typeface="Arial" panose="020B0604020202020204" pitchFamily="34" charset="0"/>
                          </a:rPr>
                        </m:ctrlPr>
                      </m:sSubPr>
                      <m:e>
                        <m:r>
                          <a:rPr lang="en-US" altLang="zh-CN" sz="2000" b="0" i="1" smtClean="0">
                            <a:latin typeface="Cambria Math" panose="02040503050406030204" pitchFamily="18" charset="0"/>
                            <a:ea typeface="Arial" panose="020B0604020202020204" pitchFamily="34" charset="0"/>
                            <a:cs typeface="Arial" panose="020B0604020202020204" pitchFamily="34" charset="0"/>
                          </a:rPr>
                          <m:t>𝑣</m:t>
                        </m:r>
                      </m:e>
                      <m:sub>
                        <m:r>
                          <a:rPr lang="en-US" altLang="zh-CN" sz="2000" b="0" i="1" smtClean="0">
                            <a:latin typeface="Cambria Math" panose="02040503050406030204" pitchFamily="18" charset="0"/>
                            <a:ea typeface="Arial" panose="020B0604020202020204" pitchFamily="34" charset="0"/>
                            <a:cs typeface="Arial" panose="020B0604020202020204" pitchFamily="34" charset="0"/>
                          </a:rPr>
                          <m:t>𝑗</m:t>
                        </m:r>
                      </m:sub>
                    </m:sSub>
                  </m:oMath>
                </a14:m>
                <a:r>
                  <a:rPr lang="en-US" sz="2000" dirty="0">
                    <a:latin typeface="Arial" panose="020B0604020202020204" pitchFamily="34" charset="0"/>
                    <a:ea typeface="Arial" panose="020B0604020202020204" pitchFamily="34" charset="0"/>
                    <a:cs typeface="Arial" panose="020B0604020202020204" pitchFamily="34" charset="0"/>
                  </a:rPr>
                  <a:t>)</a:t>
                </a:r>
                <a:endParaRPr lang="en-US"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r>
                  <a:rPr lang="en-US" sz="2000" dirty="0">
                    <a:latin typeface="Arial" panose="020B0604020202020204" pitchFamily="34" charset="0"/>
                    <a:ea typeface="Arial" panose="020B0604020202020204" pitchFamily="34" charset="0"/>
                    <a:cs typeface="Arial" panose="020B0604020202020204" pitchFamily="34" charset="0"/>
                  </a:rPr>
                  <a:t>The Reduce Function: sum all the values associated with a given key 𝑖, and the result is a pair (</a:t>
                </a:r>
                <a14:m>
                  <m:oMath xmlns:m="http://schemas.openxmlformats.org/officeDocument/2006/math">
                    <m:r>
                      <a:rPr lang="en-US" altLang="zh-CN" sz="2000" b="0" i="1" smtClean="0">
                        <a:latin typeface="Cambria Math" panose="02040503050406030204" pitchFamily="18" charset="0"/>
                        <a:ea typeface="Arial" panose="020B0604020202020204" pitchFamily="34" charset="0"/>
                        <a:cs typeface="Arial" panose="020B0604020202020204" pitchFamily="34" charset="0"/>
                      </a:rPr>
                      <m:t>𝑖</m:t>
                    </m:r>
                  </m:oMath>
                </a14:m>
                <a:r>
                  <a:rPr lang="en-US" sz="2000" dirty="0">
                    <a:latin typeface="Arial" panose="020B0604020202020204" pitchFamily="34" charset="0"/>
                    <a:ea typeface="Arial" panose="020B0604020202020204" pitchFamily="34" charset="0"/>
                    <a:cs typeface="Arial" panose="020B0604020202020204" pitchFamily="34" charset="0"/>
                  </a:rPr>
                  <a:t>,</a:t>
                </a:r>
                <a14:m>
                  <m:oMath xmlns:m="http://schemas.openxmlformats.org/officeDocument/2006/math">
                    <m:sSub>
                      <m:sSubPr>
                        <m:ctrlPr>
                          <a:rPr lang="en-US" altLang="zh-CN" sz="2000" b="0" i="1" smtClean="0">
                            <a:latin typeface="Cambria Math" panose="02040503050406030204" pitchFamily="18" charset="0"/>
                            <a:ea typeface="Arial" panose="020B0604020202020204" pitchFamily="34" charset="0"/>
                            <a:cs typeface="Arial" panose="020B0604020202020204" pitchFamily="34" charset="0"/>
                          </a:rPr>
                        </m:ctrlPr>
                      </m:sSubPr>
                      <m:e>
                        <m:r>
                          <a:rPr lang="en-US" altLang="zh-CN" sz="2000" b="0" i="1" smtClean="0">
                            <a:latin typeface="Cambria Math" panose="02040503050406030204" pitchFamily="18" charset="0"/>
                            <a:ea typeface="Arial" panose="020B0604020202020204" pitchFamily="34" charset="0"/>
                            <a:cs typeface="Arial" panose="020B0604020202020204" pitchFamily="34" charset="0"/>
                          </a:rPr>
                          <m:t>𝑥</m:t>
                        </m:r>
                      </m:e>
                      <m:sub>
                        <m:r>
                          <a:rPr lang="en-US" altLang="zh-CN" sz="2000" b="0" i="1" smtClean="0">
                            <a:latin typeface="Cambria Math" panose="02040503050406030204" pitchFamily="18" charset="0"/>
                            <a:ea typeface="Arial" panose="020B0604020202020204" pitchFamily="34" charset="0"/>
                            <a:cs typeface="Arial" panose="020B0604020202020204" pitchFamily="34" charset="0"/>
                          </a:rPr>
                          <m:t>𝑖</m:t>
                        </m:r>
                      </m:sub>
                    </m:sSub>
                  </m:oMath>
                </a14:m>
                <a:r>
                  <a:rPr lang="en-US" sz="2000" dirty="0">
                    <a:latin typeface="Arial" panose="020B0604020202020204" pitchFamily="34" charset="0"/>
                    <a:ea typeface="Arial" panose="020B0604020202020204" pitchFamily="34" charset="0"/>
                    <a:cs typeface="Arial" panose="020B0604020202020204" pitchFamily="34" charset="0"/>
                  </a:rPr>
                  <a:t>)</a:t>
                </a:r>
                <a:endParaRPr lang="en-US"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sz="2000" dirty="0">
                  <a:latin typeface="Arial" panose="020B0604020202020204" pitchFamily="34" charset="0"/>
                  <a:ea typeface="Arial" panose="020B0604020202020204" pitchFamily="34" charset="0"/>
                  <a:cs typeface="Arial" panose="020B0604020202020204" pitchFamily="34" charset="0"/>
                </a:endParaRPr>
              </a:p>
              <a:p>
                <a:endParaRPr lang="en-US" sz="2000" dirty="0">
                  <a:latin typeface="Arial" panose="020B0604020202020204" pitchFamily="34" charset="0"/>
                  <a:ea typeface="Arial" panose="020B0604020202020204" pitchFamily="34" charset="0"/>
                  <a:cs typeface="Arial" panose="020B0604020202020204" pitchFamily="34" charset="0"/>
                </a:endParaRPr>
              </a:p>
              <a:p>
                <a:endParaRPr lang="en-US" sz="2000" dirty="0"/>
              </a:p>
            </p:txBody>
          </p:sp>
        </mc:Choice>
        <mc:Fallback>
          <p:sp>
            <p:nvSpPr>
              <p:cNvPr id="3" name="TextBox 2"/>
              <p:cNvSpPr txBox="1">
                <a:spLocks noRot="1" noChangeAspect="1" noMove="1" noResize="1" noEditPoints="1" noAdjustHandles="1" noChangeArrowheads="1" noChangeShapeType="1" noTextEdit="1"/>
              </p:cNvSpPr>
              <p:nvPr/>
            </p:nvSpPr>
            <p:spPr>
              <a:xfrm>
                <a:off x="550499" y="1371598"/>
                <a:ext cx="8277107" cy="4822154"/>
              </a:xfrm>
              <a:prstGeom prst="rect">
                <a:avLst/>
              </a:prstGeom>
              <a:blipFill rotWithShape="1">
                <a:blip r:embed="rId1"/>
                <a:stretch>
                  <a:fillRect l="-7" t="-13" r="6" b="-277"/>
                </a:stretch>
              </a:blipFill>
            </p:spPr>
            <p:txBody>
              <a:bodyPr/>
              <a:lstStyle/>
              <a:p>
                <a:r>
                  <a:rPr lang="en-US" alt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标题 1"/>
          <p:cNvSpPr txBox="1">
            <a:spLocks noGrp="1"/>
          </p:cNvSpPr>
          <p:nvPr>
            <p:ph type="title"/>
          </p:nvPr>
        </p:nvSpPr>
        <p:spPr>
          <a:prstGeom prst="rect">
            <a:avLst/>
          </a:prstGeom>
        </p:spPr>
        <p:txBody>
          <a:bodyPr/>
          <a:lstStyle>
            <a:lvl1pPr algn="ctr"/>
          </a:lstStyle>
          <a:p>
            <a:r>
              <a:t>Solution 2</a:t>
            </a:r>
          </a:p>
        </p:txBody>
      </p:sp>
      <p:sp>
        <p:nvSpPr>
          <p:cNvPr id="151" name="灯片编号占位符 3"/>
          <p:cNvSpPr txBox="1">
            <a:spLocks noGrp="1"/>
          </p:cNvSpPr>
          <p:nvPr>
            <p:ph type="sldNum" sz="quarter" idx="11"/>
          </p:nvPr>
        </p:nvSpPr>
        <p:spPr>
          <a:xfrm>
            <a:off x="9017000" y="6651625"/>
            <a:ext cx="127000" cy="134938"/>
          </a:xfrm>
          <a:prstGeom prst="rect">
            <a:avLst/>
          </a:prstGeom>
        </p:spPr>
        <p:txBody>
          <a:bodyPr/>
          <a:lstStyle/>
          <a:p>
            <a:fld id="{86CB4B4D-7CA3-9044-876B-883B54F8677D}" type="slidenum">
              <a:rPr/>
            </a:fld>
            <a:endParaRPr/>
          </a:p>
        </p:txBody>
      </p:sp>
      <p:sp>
        <p:nvSpPr>
          <p:cNvPr id="9" name="TextBox 8"/>
          <p:cNvSpPr txBox="1"/>
          <p:nvPr/>
        </p:nvSpPr>
        <p:spPr>
          <a:xfrm>
            <a:off x="550499" y="1371598"/>
            <a:ext cx="8277107" cy="4093428"/>
          </a:xfrm>
          <a:prstGeom prst="rect">
            <a:avLst/>
          </a:prstGeom>
          <a:noFill/>
        </p:spPr>
        <p:txBody>
          <a:bodyPr wrap="square" rtlCol="0">
            <a:spAutoFit/>
          </a:bodyPr>
          <a:lstStyle/>
          <a:p>
            <a:pPr marL="342900" indent="-342900">
              <a:buClr>
                <a:schemeClr val="accent2"/>
              </a:buClr>
              <a:buFont typeface="Arial" panose="020B0604020202020204" pitchFamily="34" charset="0"/>
              <a:buChar char="•"/>
            </a:pPr>
            <a:r>
              <a:rPr lang="en-US" altLang="zh-CN" sz="2000" dirty="0">
                <a:solidFill>
                  <a:srgbClr val="FF0000"/>
                </a:solidFill>
                <a:latin typeface="Arial" panose="020B0604020202020204" pitchFamily="34" charset="0"/>
                <a:ea typeface="Arial" panose="020B0604020202020204" pitchFamily="34" charset="0"/>
                <a:cs typeface="Arial" panose="020B0604020202020204" pitchFamily="34" charset="0"/>
              </a:rPr>
              <a:t>Map</a:t>
            </a:r>
            <a:r>
              <a:rPr lang="en-US" altLang="zh-CN" sz="2000" dirty="0">
                <a:latin typeface="Arial" panose="020B0604020202020204" pitchFamily="34" charset="0"/>
                <a:ea typeface="Arial" panose="020B0604020202020204" pitchFamily="34" charset="0"/>
                <a:cs typeface="Arial" panose="020B0604020202020204" pitchFamily="34" charset="0"/>
              </a:rPr>
              <a:t>: </a:t>
            </a:r>
            <a:r>
              <a:rPr lang="zh-CN" altLang="en-US" sz="2000" dirty="0">
                <a:latin typeface="Arial" panose="020B0604020202020204" pitchFamily="34" charset="0"/>
                <a:ea typeface="Arial" panose="020B0604020202020204" pitchFamily="34" charset="0"/>
                <a:cs typeface="Arial" panose="020B0604020202020204" pitchFamily="34" charset="0"/>
              </a:rPr>
              <a:t>Thus, in row-major order, the sixteen key-value pairs produced are:</a:t>
            </a:r>
            <a:endParaRPr lang="en-US" altLang="zh-CN"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altLang="zh-CN"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altLang="zh-CN"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altLang="zh-CN"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altLang="zh-CN"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altLang="zh-CN"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altLang="zh-CN"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endParaRPr lang="en-US" altLang="zh-CN" sz="2000" dirty="0">
              <a:latin typeface="Arial" panose="020B0604020202020204" pitchFamily="34" charset="0"/>
              <a:ea typeface="Arial" panose="020B0604020202020204" pitchFamily="34" charset="0"/>
              <a:cs typeface="Arial" panose="020B0604020202020204" pitchFamily="34" charset="0"/>
            </a:endParaRPr>
          </a:p>
          <a:p>
            <a:pPr marL="342900" indent="-342900">
              <a:buClr>
                <a:schemeClr val="accent2"/>
              </a:buClr>
              <a:buFont typeface="Arial" panose="020B0604020202020204" pitchFamily="34" charset="0"/>
              <a:buChar char="•"/>
            </a:pPr>
            <a:r>
              <a:rPr lang="zh-CN" altLang="en-US" sz="2000" dirty="0">
                <a:solidFill>
                  <a:srgbClr val="FF0000"/>
                </a:solidFill>
                <a:latin typeface="Arial" panose="020B0604020202020204" pitchFamily="34" charset="0"/>
                <a:ea typeface="Arial" panose="020B0604020202020204" pitchFamily="34" charset="0"/>
                <a:cs typeface="Arial" panose="020B0604020202020204" pitchFamily="34" charset="0"/>
              </a:rPr>
              <a:t>Reduce</a:t>
            </a:r>
            <a:r>
              <a:rPr lang="en-US" altLang="zh-CN" sz="2000" dirty="0">
                <a:latin typeface="Arial" panose="020B0604020202020204" pitchFamily="34" charset="0"/>
                <a:ea typeface="Arial" panose="020B0604020202020204" pitchFamily="34" charset="0"/>
                <a:cs typeface="Arial" panose="020B0604020202020204" pitchFamily="34" charset="0"/>
              </a:rPr>
              <a:t>:</a:t>
            </a:r>
            <a:r>
              <a:rPr lang="zh-CN" altLang="en-US" sz="2000" dirty="0">
                <a:latin typeface="Arial" panose="020B0604020202020204" pitchFamily="34" charset="0"/>
                <a:ea typeface="Arial" panose="020B0604020202020204" pitchFamily="34" charset="0"/>
                <a:cs typeface="Arial" panose="020B0604020202020204" pitchFamily="34" charset="0"/>
              </a:rPr>
              <a:t> sum the values corresponding to the same key, thus, results of reduce are:</a:t>
            </a:r>
            <a:r>
              <a:rPr lang="en-US" altLang="zh-CN" sz="2000" dirty="0">
                <a:latin typeface="Arial" panose="020B0604020202020204" pitchFamily="34" charset="0"/>
                <a:ea typeface="Arial" panose="020B0604020202020204" pitchFamily="34" charset="0"/>
                <a:cs typeface="Arial" panose="020B0604020202020204" pitchFamily="34" charset="0"/>
              </a:rPr>
              <a:t> </a:t>
            </a:r>
            <a:r>
              <a:rPr lang="zh-CN" altLang="en-US" sz="2000" dirty="0">
                <a:latin typeface="Arial" panose="020B0604020202020204" pitchFamily="34" charset="0"/>
                <a:ea typeface="Arial" panose="020B0604020202020204" pitchFamily="34" charset="0"/>
                <a:cs typeface="Arial" panose="020B0604020202020204" pitchFamily="34" charset="0"/>
              </a:rPr>
              <a:t>(1,30), (2,70), (3,110), (4,150)</a:t>
            </a:r>
            <a:endParaRPr lang="en-US" sz="2000" dirty="0">
              <a:latin typeface="Arial" panose="020B0604020202020204" pitchFamily="34" charset="0"/>
              <a:ea typeface="Arial" panose="020B0604020202020204" pitchFamily="34" charset="0"/>
              <a:cs typeface="Arial" panose="020B0604020202020204" pitchFamily="34" charset="0"/>
            </a:endParaRPr>
          </a:p>
          <a:p>
            <a:endParaRPr lang="en-US" sz="2000" dirty="0">
              <a:latin typeface="Arial" panose="020B0604020202020204" pitchFamily="34" charset="0"/>
              <a:ea typeface="Arial" panose="020B0604020202020204" pitchFamily="34" charset="0"/>
              <a:cs typeface="Arial" panose="020B0604020202020204" pitchFamily="34" charset="0"/>
            </a:endParaRPr>
          </a:p>
          <a:p>
            <a:endParaRPr lang="en-US" sz="2000" dirty="0"/>
          </a:p>
        </p:txBody>
      </p:sp>
      <p:graphicFrame>
        <p:nvGraphicFramePr>
          <p:cNvPr id="11" name="对象 4">
            <a:hlinkClick r:id="" action="ppaction://ole?verb=0"/>
          </p:cNvPr>
          <p:cNvGraphicFramePr>
            <a:graphicFrameLocks noChangeAspect="1"/>
          </p:cNvGraphicFramePr>
          <p:nvPr/>
        </p:nvGraphicFramePr>
        <p:xfrm>
          <a:off x="2442455" y="1795113"/>
          <a:ext cx="3950335" cy="1800860"/>
        </p:xfrm>
        <a:graphic>
          <a:graphicData uri="http://schemas.openxmlformats.org/presentationml/2006/ole">
            <mc:AlternateContent xmlns:mc="http://schemas.openxmlformats.org/markup-compatibility/2006">
              <mc:Choice xmlns:v="urn:schemas-microsoft-com:vml" Requires="v">
                <p:oleObj spid="_x0000_s1055" name="" r:id="rId1" imgW="2005965" imgH="914400" progId="Equation.KSEE3">
                  <p:embed/>
                </p:oleObj>
              </mc:Choice>
              <mc:Fallback>
                <p:oleObj name="" r:id="rId1" imgW="2005965" imgH="914400" progId="Equation.KSEE3">
                  <p:embed/>
                  <p:pic>
                    <p:nvPicPr>
                      <p:cNvPr id="0" name="对象 4">
                        <a:hlinkClick r:id="" action="ppaction://ole?verb=0"/>
                      </p:cNvPr>
                      <p:cNvPicPr/>
                      <p:nvPr/>
                    </p:nvPicPr>
                    <p:blipFill>
                      <a:blip r:embed="rId2"/>
                      <a:stretch>
                        <a:fillRect/>
                      </a:stretch>
                    </p:blipFill>
                    <p:spPr>
                      <a:xfrm>
                        <a:off x="2442455" y="1795113"/>
                        <a:ext cx="3950335" cy="1800860"/>
                      </a:xfrm>
                      <a:prstGeom prst="rect">
                        <a:avLst/>
                      </a:prstGeom>
                      <a:solidFill>
                        <a:sysClr val="window" lastClr="FFFFFF"/>
                      </a:solidFill>
                    </p:spPr>
                  </p:pic>
                </p:oleObj>
              </mc:Fallback>
            </mc:AlternateContent>
          </a:graphicData>
        </a:graphic>
      </p:graphicFrame>
    </p:spTree>
  </p:cSld>
  <p:clrMapOvr>
    <a:masterClrMapping/>
  </p:clrMapOvr>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标题 1"/>
          <p:cNvSpPr txBox="1">
            <a:spLocks noGrp="1"/>
          </p:cNvSpPr>
          <p:nvPr>
            <p:ph type="title"/>
          </p:nvPr>
        </p:nvSpPr>
        <p:spPr>
          <a:prstGeom prst="rect">
            <a:avLst/>
          </a:prstGeom>
        </p:spPr>
        <p:txBody>
          <a:bodyPr/>
          <a:lstStyle>
            <a:lvl1pPr algn="ctr"/>
          </a:lstStyle>
          <a:p>
            <a:r>
              <a:t>Question 3</a:t>
            </a:r>
          </a:p>
        </p:txBody>
      </p:sp>
      <p:sp>
        <p:nvSpPr>
          <p:cNvPr id="162" name="内容占位符 2"/>
          <p:cNvSpPr txBox="1">
            <a:spLocks noGrp="1"/>
          </p:cNvSpPr>
          <p:nvPr>
            <p:ph idx="1"/>
          </p:nvPr>
        </p:nvSpPr>
        <p:spPr>
          <a:xfrm>
            <a:off x="550499" y="1641047"/>
            <a:ext cx="7771327" cy="4197045"/>
          </a:xfrm>
          <a:prstGeom prst="rect">
            <a:avLst/>
          </a:prstGeom>
        </p:spPr>
        <p:txBody>
          <a:bodyPr/>
          <a:lstStyle/>
          <a:p>
            <a:pPr marL="342900" indent="-342900">
              <a:spcBef>
                <a:spcPts val="500"/>
              </a:spcBef>
              <a:buFont typeface="Arial" panose="020B0604020202020204" pitchFamily="34" charset="0"/>
              <a:buChar char="•"/>
              <a:defRPr sz="2400"/>
            </a:pPr>
            <a:r>
              <a:rPr dirty="0"/>
              <a:t>Consider a simple example: </a:t>
            </a:r>
            <a:endParaRPr dirty="0"/>
          </a:p>
          <a:p>
            <a:pPr marL="791210" lvl="1" indent="-342900">
              <a:spcBef>
                <a:spcPts val="400"/>
              </a:spcBef>
              <a:buFont typeface="Wingdings" panose="05000000000000000000" pitchFamily="2" charset="2"/>
              <a:buChar char="§"/>
              <a:defRPr sz="2000"/>
            </a:pPr>
            <a:r>
              <a:rPr dirty="0"/>
              <a:t>We have a large dataset where input keys are strings and input values are integers.</a:t>
            </a:r>
            <a:endParaRPr dirty="0"/>
          </a:p>
          <a:p>
            <a:pPr marL="791210" lvl="1" indent="-342900">
              <a:spcBef>
                <a:spcPts val="400"/>
              </a:spcBef>
              <a:buFont typeface="Wingdings" panose="05000000000000000000" pitchFamily="2" charset="2"/>
              <a:buChar char="§"/>
              <a:defRPr sz="2000"/>
            </a:pPr>
            <a:r>
              <a:rPr dirty="0"/>
              <a:t>We wish to compute the mean of all integers associated with the same key</a:t>
            </a:r>
            <a:r>
              <a:rPr lang="en-US" dirty="0"/>
              <a:t>.</a:t>
            </a:r>
            <a:endParaRPr dirty="0"/>
          </a:p>
          <a:p>
            <a:pPr marL="791210" lvl="1" indent="-342900">
              <a:spcBef>
                <a:spcPts val="400"/>
              </a:spcBef>
              <a:buFont typeface="Wingdings" panose="05000000000000000000" pitchFamily="2" charset="2"/>
              <a:buChar char="§"/>
              <a:defRPr sz="2000"/>
            </a:pPr>
            <a:r>
              <a:rPr dirty="0"/>
              <a:t>A real-world example might be a large user log from a popular website, where keys represent user ids and values represent some measure of activity such as elapsed time for a particular session. </a:t>
            </a:r>
            <a:endParaRPr dirty="0"/>
          </a:p>
          <a:p>
            <a:pPr marL="791210" lvl="1" indent="-342900">
              <a:spcBef>
                <a:spcPts val="400"/>
              </a:spcBef>
              <a:buFont typeface="Wingdings" panose="05000000000000000000" pitchFamily="2" charset="2"/>
              <a:buChar char="§"/>
              <a:defRPr sz="2000"/>
            </a:pPr>
            <a:r>
              <a:rPr dirty="0"/>
              <a:t>A program Tommy has implemented the problem on </a:t>
            </a:r>
            <a:r>
              <a:rPr dirty="0" err="1"/>
              <a:t>MapReduce</a:t>
            </a:r>
            <a:r>
              <a:rPr dirty="0"/>
              <a:t>. He has written a few versions with the pseudo code shown in Figures 1—</a:t>
            </a:r>
            <a:r>
              <a:rPr lang="en-US" dirty="0"/>
              <a:t>3</a:t>
            </a:r>
            <a:r>
              <a:rPr dirty="0"/>
              <a:t>. </a:t>
            </a:r>
            <a:endParaRPr dirty="0"/>
          </a:p>
        </p:txBody>
      </p:sp>
      <p:sp>
        <p:nvSpPr>
          <p:cNvPr id="163" name="灯片编号占位符 3"/>
          <p:cNvSpPr txBox="1">
            <a:spLocks noGrp="1"/>
          </p:cNvSpPr>
          <p:nvPr>
            <p:ph type="sldNum" sz="quarter" idx="11"/>
          </p:nvPr>
        </p:nvSpPr>
        <p:spPr>
          <a:xfrm>
            <a:off x="9017000" y="6651625"/>
            <a:ext cx="127000" cy="134938"/>
          </a:xfrm>
          <a:prstGeom prst="rect">
            <a:avLst/>
          </a:prstGeom>
        </p:spPr>
        <p:txBody>
          <a:bodyPr/>
          <a:lstStyle/>
          <a:p>
            <a:fld id="{86CB4B4D-7CA3-9044-876B-883B54F8677D}" type="slidenum">
              <a:rPr/>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标题 1"/>
          <p:cNvSpPr txBox="1">
            <a:spLocks noGrp="1"/>
          </p:cNvSpPr>
          <p:nvPr>
            <p:ph type="title"/>
          </p:nvPr>
        </p:nvSpPr>
        <p:spPr>
          <a:prstGeom prst="rect">
            <a:avLst/>
          </a:prstGeom>
        </p:spPr>
        <p:txBody>
          <a:bodyPr/>
          <a:lstStyle>
            <a:lvl1pPr algn="ctr"/>
          </a:lstStyle>
          <a:p>
            <a:r>
              <a:t>Question 3a</a:t>
            </a:r>
          </a:p>
        </p:txBody>
      </p:sp>
      <p:sp>
        <p:nvSpPr>
          <p:cNvPr id="168" name="Content Placeholder 2"/>
          <p:cNvSpPr txBox="1">
            <a:spLocks noGrp="1"/>
          </p:cNvSpPr>
          <p:nvPr>
            <p:ph idx="1"/>
          </p:nvPr>
        </p:nvSpPr>
        <p:spPr>
          <a:xfrm>
            <a:off x="5706531" y="1524000"/>
            <a:ext cx="3208869" cy="4648200"/>
          </a:xfrm>
          <a:prstGeom prst="rect">
            <a:avLst/>
          </a:prstGeom>
        </p:spPr>
        <p:txBody>
          <a:bodyPr/>
          <a:lstStyle>
            <a:lvl1pPr>
              <a:spcBef>
                <a:spcPts val="500"/>
              </a:spcBef>
              <a:defRPr sz="2400"/>
            </a:lvl1pPr>
          </a:lstStyle>
          <a:p>
            <a:r>
              <a:rPr dirty="0"/>
              <a:t>a) Initially, Tommy has finished an implementation with Version 1 (Figure 1). </a:t>
            </a:r>
            <a:endParaRPr lang="en-US" dirty="0"/>
          </a:p>
          <a:p>
            <a:endParaRPr lang="en-US" dirty="0"/>
          </a:p>
          <a:p>
            <a:endParaRPr lang="en-US" dirty="0"/>
          </a:p>
          <a:p>
            <a:r>
              <a:rPr dirty="0"/>
              <a:t>He finds that the implementation can have correct results, but the performance is very slow. </a:t>
            </a:r>
            <a:r>
              <a:rPr lang="en-US" dirty="0"/>
              <a:t>Why? </a:t>
            </a:r>
            <a:endParaRPr dirty="0"/>
          </a:p>
        </p:txBody>
      </p:sp>
      <p:sp>
        <p:nvSpPr>
          <p:cNvPr id="166" name="灯片编号占位符 3"/>
          <p:cNvSpPr txBox="1">
            <a:spLocks noGrp="1"/>
          </p:cNvSpPr>
          <p:nvPr>
            <p:ph type="sldNum" sz="quarter" idx="11"/>
          </p:nvPr>
        </p:nvSpPr>
        <p:spPr>
          <a:xfrm>
            <a:off x="8990013" y="6651625"/>
            <a:ext cx="153987" cy="134938"/>
          </a:xfrm>
          <a:prstGeom prst="rect">
            <a:avLst/>
          </a:prstGeom>
        </p:spPr>
        <p:txBody>
          <a:bodyPr/>
          <a:lstStyle/>
          <a:p>
            <a:fld id="{86CB4B4D-7CA3-9044-876B-883B54F8677D}" type="slidenum">
              <a:rPr/>
            </a:fld>
            <a:endParaRPr/>
          </a:p>
        </p:txBody>
      </p:sp>
      <p:pic>
        <p:nvPicPr>
          <p:cNvPr id="6" name="Picture 5" descr="compute-mean1.png"/>
          <p:cNvPicPr/>
          <p:nvPr/>
        </p:nvPicPr>
        <p:blipFill>
          <a:blip r:embed="rId1" cstate="print"/>
          <a:stretch>
            <a:fillRect/>
          </a:stretch>
        </p:blipFill>
        <p:spPr>
          <a:xfrm>
            <a:off x="228600" y="1434663"/>
            <a:ext cx="5317435" cy="4031859"/>
          </a:xfrm>
          <a:prstGeom prst="rect">
            <a:avLst/>
          </a:prstGeom>
        </p:spPr>
      </p:pic>
    </p:spTree>
  </p:cSld>
  <p:clrMapOvr>
    <a:masterClrMapping/>
  </p:clrMapOvr>
</p:sld>
</file>

<file path=ppt/theme/theme1.xml><?xml version="1.0" encoding="utf-8"?>
<a:theme xmlns:a="http://schemas.openxmlformats.org/drawingml/2006/main" name="Blank">
  <a:themeElements>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GB"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chnic">
  <a:themeElements>
    <a:clrScheme name="Technic">
      <a:dk1>
        <a:srgbClr val="000000"/>
      </a:dk1>
      <a:lt1>
        <a:srgbClr val="FFFFFF"/>
      </a:lt1>
      <a:dk2>
        <a:srgbClr val="A7A7A7"/>
      </a:dk2>
      <a:lt2>
        <a:srgbClr val="535353"/>
      </a:lt2>
      <a:accent1>
        <a:srgbClr val="6EA0B0"/>
      </a:accent1>
      <a:accent2>
        <a:srgbClr val="CCAF0A"/>
      </a:accent2>
      <a:accent3>
        <a:srgbClr val="8D89A4"/>
      </a:accent3>
      <a:accent4>
        <a:srgbClr val="748560"/>
      </a:accent4>
      <a:accent5>
        <a:srgbClr val="9E9273"/>
      </a:accent5>
      <a:accent6>
        <a:srgbClr val="7E848D"/>
      </a:accent6>
      <a:hlink>
        <a:srgbClr val="0000FF"/>
      </a:hlink>
      <a:folHlink>
        <a:srgbClr val="FF00FF"/>
      </a:folHlink>
    </a:clrScheme>
    <a:fontScheme name="Technic">
      <a:majorFont>
        <a:latin typeface="Helvetica"/>
        <a:ea typeface="Helvetica"/>
        <a:cs typeface="Helvetica"/>
      </a:majorFont>
      <a:minorFont>
        <a:latin typeface="Calibri"/>
        <a:ea typeface="Calibri"/>
        <a:cs typeface="Calibri"/>
      </a:minorFont>
    </a:fontScheme>
    <a:fmtScheme name="Technic">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round/>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Arial" panose="020B0604020202020204"/>
            <a:ea typeface="Arial" panose="020B0604020202020204"/>
            <a:cs typeface="Arial" panose="020B0604020202020204"/>
            <a:sym typeface="Arial" panose="020B060402020202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0</TotalTime>
  <Words>5474</Words>
  <Application>WPS Presentation</Application>
  <PresentationFormat>On-screen Show (4:3)</PresentationFormat>
  <Paragraphs>203</Paragraphs>
  <Slides>20</Slides>
  <Notes>3</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vt:i4>
      </vt:variant>
      <vt:variant>
        <vt:lpstr>幻灯片标题</vt:lpstr>
      </vt:variant>
      <vt:variant>
        <vt:i4>20</vt:i4>
      </vt:variant>
    </vt:vector>
  </HeadingPairs>
  <TitlesOfParts>
    <vt:vector size="40" baseType="lpstr">
      <vt:lpstr>Arial</vt:lpstr>
      <vt:lpstr>宋体</vt:lpstr>
      <vt:lpstr>Wingdings</vt:lpstr>
      <vt:lpstr>Times</vt:lpstr>
      <vt:lpstr>DejaVu Sans</vt:lpstr>
      <vt:lpstr>Arial</vt:lpstr>
      <vt:lpstr>Calibri</vt:lpstr>
      <vt:lpstr>Cambria Math</vt:lpstr>
      <vt:lpstr>DejaVu Math TeX Gyre</vt:lpstr>
      <vt:lpstr>Verdana</vt:lpstr>
      <vt:lpstr>文泉驿微米黑</vt:lpstr>
      <vt:lpstr>微软雅黑</vt:lpstr>
      <vt:lpstr>宋体</vt:lpstr>
      <vt:lpstr>Arial Unicode MS</vt:lpstr>
      <vt:lpstr>BatangChe</vt:lpstr>
      <vt:lpstr>Gubbi</vt:lpstr>
      <vt:lpstr>Asana Math</vt:lpstr>
      <vt:lpstr>Times New Roman</vt:lpstr>
      <vt:lpstr>Blank</vt:lpstr>
      <vt:lpstr>Equation.KSEE3</vt:lpstr>
      <vt:lpstr>PowerPoint 演示文稿</vt:lpstr>
      <vt:lpstr>Question 1</vt:lpstr>
      <vt:lpstr>Solution 1</vt:lpstr>
      <vt:lpstr>Question 2</vt:lpstr>
      <vt:lpstr>Question 2</vt:lpstr>
      <vt:lpstr>Solution 2</vt:lpstr>
      <vt:lpstr>Solution 2</vt:lpstr>
      <vt:lpstr>Question 3</vt:lpstr>
      <vt:lpstr>Question 3a</vt:lpstr>
      <vt:lpstr>Solution 3a</vt:lpstr>
      <vt:lpstr>Question 3b</vt:lpstr>
      <vt:lpstr>Solution 3b</vt:lpstr>
      <vt:lpstr>Question 3c</vt:lpstr>
      <vt:lpstr>Question 3c</vt:lpstr>
      <vt:lpstr>Solution 3c</vt:lpstr>
      <vt:lpstr>Solution 3c Cont.</vt:lpstr>
      <vt:lpstr>Solution 3c Cont.</vt:lpstr>
      <vt:lpstr>Question 3c</vt:lpstr>
      <vt:lpstr>Solution 3b</vt:lpstr>
      <vt:lpstr>Summary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Zhang Ao (张傲)</cp:lastModifiedBy>
  <cp:revision>72</cp:revision>
  <dcterms:created xsi:type="dcterms:W3CDTF">2023-02-16T07:52:26Z</dcterms:created>
  <dcterms:modified xsi:type="dcterms:W3CDTF">2023-02-16T07:52:26Z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1033-11.1.0.9522</vt:lpwstr>
  </property>
</Properties>
</file>