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69" r:id="rId2"/>
    <p:sldId id="1322" r:id="rId3"/>
    <p:sldId id="1296" r:id="rId4"/>
    <p:sldId id="1306" r:id="rId5"/>
    <p:sldId id="1307" r:id="rId6"/>
    <p:sldId id="1308" r:id="rId7"/>
    <p:sldId id="1309" r:id="rId8"/>
    <p:sldId id="1297" r:id="rId9"/>
    <p:sldId id="1300" r:id="rId10"/>
    <p:sldId id="1310" r:id="rId11"/>
    <p:sldId id="1311" r:id="rId12"/>
    <p:sldId id="1301" r:id="rId13"/>
    <p:sldId id="1312" r:id="rId14"/>
    <p:sldId id="1318" r:id="rId15"/>
    <p:sldId id="1319" r:id="rId16"/>
    <p:sldId id="1320" r:id="rId17"/>
    <p:sldId id="1321" r:id="rId18"/>
    <p:sldId id="1314" r:id="rId19"/>
    <p:sldId id="1315" r:id="rId20"/>
    <p:sldId id="1273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99"/>
    <a:srgbClr val="4D6997"/>
    <a:srgbClr val="FF9933"/>
    <a:srgbClr val="CCFF99"/>
    <a:srgbClr val="000066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79648" autoAdjust="0"/>
  </p:normalViewPr>
  <p:slideViewPr>
    <p:cSldViewPr>
      <p:cViewPr varScale="1">
        <p:scale>
          <a:sx n="68" d="100"/>
          <a:sy n="68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2E2690C1-69CF-4110-8665-51B50BC8B525}"/>
    <pc:docChg chg="modSld">
      <pc:chgData name="Ai Xin" userId="4bcebb4d-661a-4357-8715-2999a08aa140" providerId="ADAL" clId="{2E2690C1-69CF-4110-8665-51B50BC8B525}" dt="2022-11-29T08:27:41.280" v="8" actId="14100"/>
      <pc:docMkLst>
        <pc:docMk/>
      </pc:docMkLst>
      <pc:sldChg chg="modSp mod modAnim">
        <pc:chgData name="Ai Xin" userId="4bcebb4d-661a-4357-8715-2999a08aa140" providerId="ADAL" clId="{2E2690C1-69CF-4110-8665-51B50BC8B525}" dt="2022-11-29T04:12:55.788" v="1"/>
        <pc:sldMkLst>
          <pc:docMk/>
          <pc:sldMk cId="1204359640" sldId="1256"/>
        </pc:sldMkLst>
        <pc:picChg chg="mod">
          <ac:chgData name="Ai Xin" userId="4bcebb4d-661a-4357-8715-2999a08aa140" providerId="ADAL" clId="{2E2690C1-69CF-4110-8665-51B50BC8B525}" dt="2022-11-29T04:12:46.026" v="0" actId="1076"/>
          <ac:picMkLst>
            <pc:docMk/>
            <pc:sldMk cId="1204359640" sldId="1256"/>
            <ac:picMk id="8" creationId="{605142C3-02DD-9441-BCBD-42149B005A76}"/>
          </ac:picMkLst>
        </pc:picChg>
      </pc:sldChg>
      <pc:sldChg chg="modSp mod">
        <pc:chgData name="Ai Xin" userId="4bcebb4d-661a-4357-8715-2999a08aa140" providerId="ADAL" clId="{2E2690C1-69CF-4110-8665-51B50BC8B525}" dt="2022-11-29T08:23:31.695" v="4" actId="1076"/>
        <pc:sldMkLst>
          <pc:docMk/>
          <pc:sldMk cId="1741243030" sldId="1284"/>
        </pc:sldMkLst>
        <pc:picChg chg="mod">
          <ac:chgData name="Ai Xin" userId="4bcebb4d-661a-4357-8715-2999a08aa140" providerId="ADAL" clId="{2E2690C1-69CF-4110-8665-51B50BC8B525}" dt="2022-11-29T08:23:29.407" v="3" actId="1076"/>
          <ac:picMkLst>
            <pc:docMk/>
            <pc:sldMk cId="1741243030" sldId="1284"/>
            <ac:picMk id="5" creationId="{9C310E98-32F8-D541-A073-5E45CC2FB7DD}"/>
          </ac:picMkLst>
        </pc:picChg>
        <pc:picChg chg="mod">
          <ac:chgData name="Ai Xin" userId="4bcebb4d-661a-4357-8715-2999a08aa140" providerId="ADAL" clId="{2E2690C1-69CF-4110-8665-51B50BC8B525}" dt="2022-11-29T08:23:31.695" v="4" actId="1076"/>
          <ac:picMkLst>
            <pc:docMk/>
            <pc:sldMk cId="1741243030" sldId="1284"/>
            <ac:picMk id="6" creationId="{E5D2ABBA-5271-D64D-92AD-7164AF8D3519}"/>
          </ac:picMkLst>
        </pc:picChg>
      </pc:sldChg>
      <pc:sldChg chg="modSp mod">
        <pc:chgData name="Ai Xin" userId="4bcebb4d-661a-4357-8715-2999a08aa140" providerId="ADAL" clId="{2E2690C1-69CF-4110-8665-51B50BC8B525}" dt="2022-11-29T08:25:13.096" v="5" actId="1076"/>
        <pc:sldMkLst>
          <pc:docMk/>
          <pc:sldMk cId="2022458624" sldId="1302"/>
        </pc:sldMkLst>
        <pc:picChg chg="mod">
          <ac:chgData name="Ai Xin" userId="4bcebb4d-661a-4357-8715-2999a08aa140" providerId="ADAL" clId="{2E2690C1-69CF-4110-8665-51B50BC8B525}" dt="2022-11-29T08:25:13.096" v="5" actId="1076"/>
          <ac:picMkLst>
            <pc:docMk/>
            <pc:sldMk cId="2022458624" sldId="1302"/>
            <ac:picMk id="8" creationId="{51153059-3374-4F45-A551-8302A048532A}"/>
          </ac:picMkLst>
        </pc:picChg>
      </pc:sldChg>
      <pc:sldChg chg="modSp mod">
        <pc:chgData name="Ai Xin" userId="4bcebb4d-661a-4357-8715-2999a08aa140" providerId="ADAL" clId="{2E2690C1-69CF-4110-8665-51B50BC8B525}" dt="2022-11-29T08:27:41.280" v="8" actId="14100"/>
        <pc:sldMkLst>
          <pc:docMk/>
          <pc:sldMk cId="2732317714" sldId="1307"/>
        </pc:sldMkLst>
        <pc:picChg chg="mod">
          <ac:chgData name="Ai Xin" userId="4bcebb4d-661a-4357-8715-2999a08aa140" providerId="ADAL" clId="{2E2690C1-69CF-4110-8665-51B50BC8B525}" dt="2022-11-29T08:27:41.280" v="8" actId="14100"/>
          <ac:picMkLst>
            <pc:docMk/>
            <pc:sldMk cId="2732317714" sldId="1307"/>
            <ac:picMk id="6" creationId="{F7145CD3-E01D-A040-9F88-3A277B7EDBBB}"/>
          </ac:picMkLst>
        </pc:picChg>
      </pc:sldChg>
    </pc:docChg>
  </pc:docChgLst>
  <pc:docChgLst>
    <pc:chgData name="Ai Xin" userId="4bcebb4d-661a-4357-8715-2999a08aa140" providerId="ADAL" clId="{07EE95CB-AB4F-46DD-A99D-FE3DAD7DE928}"/>
    <pc:docChg chg="undo redo custSel addSld delSld modSld sldOrd">
      <pc:chgData name="Ai Xin" userId="4bcebb4d-661a-4357-8715-2999a08aa140" providerId="ADAL" clId="{07EE95CB-AB4F-46DD-A99D-FE3DAD7DE928}" dt="2023-03-06T02:37:43.306" v="1390" actId="1076"/>
      <pc:docMkLst>
        <pc:docMk/>
      </pc:docMkLst>
      <pc:sldChg chg="modSp mod">
        <pc:chgData name="Ai Xin" userId="4bcebb4d-661a-4357-8715-2999a08aa140" providerId="ADAL" clId="{07EE95CB-AB4F-46DD-A99D-FE3DAD7DE928}" dt="2023-02-20T09:42:38.732" v="1329" actId="1076"/>
        <pc:sldMkLst>
          <pc:docMk/>
          <pc:sldMk cId="3422528084" sldId="669"/>
        </pc:sldMkLst>
        <pc:spChg chg="mod">
          <ac:chgData name="Ai Xin" userId="4bcebb4d-661a-4357-8715-2999a08aa140" providerId="ADAL" clId="{07EE95CB-AB4F-46DD-A99D-FE3DAD7DE928}" dt="2023-02-17T05:55:47.492" v="10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07EE95CB-AB4F-46DD-A99D-FE3DAD7DE928}" dt="2023-02-20T09:42:38.732" v="1329" actId="1076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85464019" sldId="126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13409128" sldId="126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445979072" sldId="126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168416506" sldId="126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948148021" sldId="126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82235198" sldId="126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97307275" sldId="126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9327781" sldId="126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624425319" sldId="127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00876636" sldId="127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58070270" sldId="1272"/>
        </pc:sldMkLst>
      </pc:sldChg>
      <pc:sldChg chg="modSp mod">
        <pc:chgData name="Ai Xin" userId="4bcebb4d-661a-4357-8715-2999a08aa140" providerId="ADAL" clId="{07EE95CB-AB4F-46DD-A99D-FE3DAD7DE928}" dt="2023-02-17T05:57:16.004" v="55" actId="313"/>
        <pc:sldMkLst>
          <pc:docMk/>
          <pc:sldMk cId="840385255" sldId="1273"/>
        </pc:sldMkLst>
        <pc:spChg chg="mod">
          <ac:chgData name="Ai Xin" userId="4bcebb4d-661a-4357-8715-2999a08aa140" providerId="ADAL" clId="{07EE95CB-AB4F-46DD-A99D-FE3DAD7DE928}" dt="2023-02-17T05:57:16.004" v="5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605118886" sldId="127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759016688" sldId="127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63285168" sldId="127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5644956" sldId="127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45962452" sldId="127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11195910" sldId="128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097184358" sldId="128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27681826" sldId="128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26050583" sldId="128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863648388" sldId="128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589523929" sldId="128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116561537" sldId="128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5825375" sldId="1287"/>
        </pc:sldMkLst>
      </pc:sldChg>
      <pc:sldChg chg="del">
        <pc:chgData name="Ai Xin" userId="4bcebb4d-661a-4357-8715-2999a08aa140" providerId="ADAL" clId="{07EE95CB-AB4F-46DD-A99D-FE3DAD7DE928}" dt="2023-02-17T05:55:52.856" v="11" actId="47"/>
        <pc:sldMkLst>
          <pc:docMk/>
          <pc:sldMk cId="1687989279" sldId="128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15250206" sldId="129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61489340" sldId="129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980716973" sldId="129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74845524" sldId="129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02671721" sldId="1294"/>
        </pc:sldMkLst>
      </pc:sldChg>
      <pc:sldChg chg="ord">
        <pc:chgData name="Ai Xin" userId="4bcebb4d-661a-4357-8715-2999a08aa140" providerId="ADAL" clId="{07EE95CB-AB4F-46DD-A99D-FE3DAD7DE928}" dt="2023-02-20T06:03:25.256" v="1247"/>
        <pc:sldMkLst>
          <pc:docMk/>
          <pc:sldMk cId="2001820706" sldId="1295"/>
        </pc:sldMkLst>
      </pc:sldChg>
      <pc:sldChg chg="modSp mod modNotesTx">
        <pc:chgData name="Ai Xin" userId="4bcebb4d-661a-4357-8715-2999a08aa140" providerId="ADAL" clId="{07EE95CB-AB4F-46DD-A99D-FE3DAD7DE928}" dt="2023-02-20T06:04:35.687" v="1274" actId="20577"/>
        <pc:sldMkLst>
          <pc:docMk/>
          <pc:sldMk cId="4042987307" sldId="1296"/>
        </pc:sldMkLst>
        <pc:spChg chg="mod">
          <ac:chgData name="Ai Xin" userId="4bcebb4d-661a-4357-8715-2999a08aa140" providerId="ADAL" clId="{07EE95CB-AB4F-46DD-A99D-FE3DAD7DE928}" dt="2023-02-20T06:04:35.687" v="1274" actId="20577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07EE95CB-AB4F-46DD-A99D-FE3DAD7DE928}" dt="2023-02-17T06:03:37.677" v="155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modSp mod">
        <pc:chgData name="Ai Xin" userId="4bcebb4d-661a-4357-8715-2999a08aa140" providerId="ADAL" clId="{07EE95CB-AB4F-46DD-A99D-FE3DAD7DE928}" dt="2023-02-17T06:34:46.322" v="619" actId="20577"/>
        <pc:sldMkLst>
          <pc:docMk/>
          <pc:sldMk cId="4189118042" sldId="1297"/>
        </pc:sldMkLst>
        <pc:spChg chg="mod">
          <ac:chgData name="Ai Xin" userId="4bcebb4d-661a-4357-8715-2999a08aa140" providerId="ADAL" clId="{07EE95CB-AB4F-46DD-A99D-FE3DAD7DE928}" dt="2023-02-17T06:34:46.322" v="619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07EE95CB-AB4F-46DD-A99D-FE3DAD7DE928}" dt="2023-02-17T06:50:38.426" v="1078" actId="47"/>
        <pc:sldMkLst>
          <pc:docMk/>
          <pc:sldMk cId="4199102808" sldId="1298"/>
        </pc:sldMkLst>
      </pc:sldChg>
      <pc:sldChg chg="del">
        <pc:chgData name="Ai Xin" userId="4bcebb4d-661a-4357-8715-2999a08aa140" providerId="ADAL" clId="{07EE95CB-AB4F-46DD-A99D-FE3DAD7DE928}" dt="2023-02-17T06:28:29.409" v="536" actId="47"/>
        <pc:sldMkLst>
          <pc:docMk/>
          <pc:sldMk cId="486125571" sldId="1299"/>
        </pc:sldMkLst>
      </pc:sldChg>
      <pc:sldChg chg="modSp mod">
        <pc:chgData name="Ai Xin" userId="4bcebb4d-661a-4357-8715-2999a08aa140" providerId="ADAL" clId="{07EE95CB-AB4F-46DD-A99D-FE3DAD7DE928}" dt="2023-02-17T06:40:35.068" v="783" actId="20577"/>
        <pc:sldMkLst>
          <pc:docMk/>
          <pc:sldMk cId="1357595101" sldId="1300"/>
        </pc:sldMkLst>
        <pc:spChg chg="mod">
          <ac:chgData name="Ai Xin" userId="4bcebb4d-661a-4357-8715-2999a08aa140" providerId="ADAL" clId="{07EE95CB-AB4F-46DD-A99D-FE3DAD7DE928}" dt="2023-02-17T06:40:35.068" v="783" actId="20577"/>
          <ac:spMkLst>
            <pc:docMk/>
            <pc:sldMk cId="1357595101" sldId="1300"/>
            <ac:spMk id="2" creationId="{2C0378FB-DF61-D5D5-2FCD-45E9528FD05B}"/>
          </ac:spMkLst>
        </pc:spChg>
      </pc:sldChg>
      <pc:sldChg chg="modSp mod modNotesTx">
        <pc:chgData name="Ai Xin" userId="4bcebb4d-661a-4357-8715-2999a08aa140" providerId="ADAL" clId="{07EE95CB-AB4F-46DD-A99D-FE3DAD7DE928}" dt="2023-02-20T09:44:03.788" v="1362" actId="20577"/>
        <pc:sldMkLst>
          <pc:docMk/>
          <pc:sldMk cId="3838141972" sldId="1301"/>
        </pc:sldMkLst>
        <pc:spChg chg="mod">
          <ac:chgData name="Ai Xin" userId="4bcebb4d-661a-4357-8715-2999a08aa140" providerId="ADAL" clId="{07EE95CB-AB4F-46DD-A99D-FE3DAD7DE928}" dt="2023-02-20T09:44:03.788" v="1362" actId="20577"/>
          <ac:spMkLst>
            <pc:docMk/>
            <pc:sldMk cId="3838141972" sldId="1301"/>
            <ac:spMk id="2" creationId="{77149AE1-CD4C-CC15-4DB2-94996A2E36A5}"/>
          </ac:spMkLst>
        </pc:spChg>
      </pc:sldChg>
      <pc:sldChg chg="del">
        <pc:chgData name="Ai Xin" userId="4bcebb4d-661a-4357-8715-2999a08aa140" providerId="ADAL" clId="{07EE95CB-AB4F-46DD-A99D-FE3DAD7DE928}" dt="2023-02-17T05:57:29.281" v="56" actId="47"/>
        <pc:sldMkLst>
          <pc:docMk/>
          <pc:sldMk cId="3263275159" sldId="130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05413964" sldId="1303"/>
        </pc:sldMkLst>
      </pc:sldChg>
      <pc:sldChg chg="modSp del mod">
        <pc:chgData name="Ai Xin" userId="4bcebb4d-661a-4357-8715-2999a08aa140" providerId="ADAL" clId="{07EE95CB-AB4F-46DD-A99D-FE3DAD7DE928}" dt="2023-02-17T06:03:12.740" v="152" actId="47"/>
        <pc:sldMkLst>
          <pc:docMk/>
          <pc:sldMk cId="1862305434" sldId="1304"/>
        </pc:sldMkLst>
        <pc:spChg chg="mod">
          <ac:chgData name="Ai Xin" userId="4bcebb4d-661a-4357-8715-2999a08aa140" providerId="ADAL" clId="{07EE95CB-AB4F-46DD-A99D-FE3DAD7DE928}" dt="2023-02-17T06:01:47.237" v="151" actId="20577"/>
          <ac:spMkLst>
            <pc:docMk/>
            <pc:sldMk cId="1862305434" sldId="1304"/>
            <ac:spMk id="5" creationId="{5144881D-9822-764D-9B91-17C203DFF684}"/>
          </ac:spMkLst>
        </pc:spChg>
      </pc:sldChg>
      <pc:sldChg chg="addSp delSp modSp new mod modClrScheme chgLayout">
        <pc:chgData name="Ai Xin" userId="4bcebb4d-661a-4357-8715-2999a08aa140" providerId="ADAL" clId="{07EE95CB-AB4F-46DD-A99D-FE3DAD7DE928}" dt="2023-02-17T06:00:50.458" v="150" actId="20577"/>
        <pc:sldMkLst>
          <pc:docMk/>
          <pc:sldMk cId="1674882988" sldId="1305"/>
        </pc:sldMkLst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2" creationId="{FCB0C527-B5F5-E7BE-FE6D-C816EC884D6D}"/>
          </ac:spMkLst>
        </pc:spChg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3" creationId="{38546D7E-28CA-C81C-BD9E-9A98266CFACB}"/>
          </ac:spMkLst>
        </pc:spChg>
        <pc:spChg chg="mod ord">
          <ac:chgData name="Ai Xin" userId="4bcebb4d-661a-4357-8715-2999a08aa140" providerId="ADAL" clId="{07EE95CB-AB4F-46DD-A99D-FE3DAD7DE928}" dt="2023-02-17T06:00:33.532" v="117" actId="700"/>
          <ac:spMkLst>
            <pc:docMk/>
            <pc:sldMk cId="1674882988" sldId="1305"/>
            <ac:spMk id="4" creationId="{6236CDA6-41AA-E70B-FE0C-347886148962}"/>
          </ac:spMkLst>
        </pc:spChg>
        <pc:spChg chg="add mod ord">
          <ac:chgData name="Ai Xin" userId="4bcebb4d-661a-4357-8715-2999a08aa140" providerId="ADAL" clId="{07EE95CB-AB4F-46DD-A99D-FE3DAD7DE928}" dt="2023-02-17T06:00:50.458" v="150" actId="20577"/>
          <ac:spMkLst>
            <pc:docMk/>
            <pc:sldMk cId="1674882988" sldId="1305"/>
            <ac:spMk id="5" creationId="{461F8F83-01AC-4D84-B6D7-3A0D0749F938}"/>
          </ac:spMkLst>
        </pc:spChg>
        <pc:spChg chg="add del mod ord">
          <ac:chgData name="Ai Xin" userId="4bcebb4d-661a-4357-8715-2999a08aa140" providerId="ADAL" clId="{07EE95CB-AB4F-46DD-A99D-FE3DAD7DE928}" dt="2023-02-17T06:00:36.568" v="118" actId="22"/>
          <ac:spMkLst>
            <pc:docMk/>
            <pc:sldMk cId="1674882988" sldId="1305"/>
            <ac:spMk id="6" creationId="{A35B4F5B-C1EC-6C4B-1903-123DFF5B9F1E}"/>
          </ac:spMkLst>
        </pc:spChg>
        <pc:picChg chg="add mod ord">
          <ac:chgData name="Ai Xin" userId="4bcebb4d-661a-4357-8715-2999a08aa140" providerId="ADAL" clId="{07EE95CB-AB4F-46DD-A99D-FE3DAD7DE928}" dt="2023-02-17T06:00:36.568" v="118" actId="22"/>
          <ac:picMkLst>
            <pc:docMk/>
            <pc:sldMk cId="1674882988" sldId="1305"/>
            <ac:picMk id="8" creationId="{422F6455-F1D8-D6DD-DF8C-24EFCCEFD34A}"/>
          </ac:picMkLst>
        </pc:pic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294808531" sldId="130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89608077" sldId="1306"/>
        </pc:sldMkLst>
      </pc:sldChg>
      <pc:sldChg chg="addSp modSp new mod modNotesTx">
        <pc:chgData name="Ai Xin" userId="4bcebb4d-661a-4357-8715-2999a08aa140" providerId="ADAL" clId="{07EE95CB-AB4F-46DD-A99D-FE3DAD7DE928}" dt="2023-02-17T06:24:33.741" v="494" actId="14100"/>
        <pc:sldMkLst>
          <pc:docMk/>
          <pc:sldMk cId="2803289904" sldId="1306"/>
        </pc:sldMkLst>
        <pc:spChg chg="mod">
          <ac:chgData name="Ai Xin" userId="4bcebb4d-661a-4357-8715-2999a08aa140" providerId="ADAL" clId="{07EE95CB-AB4F-46DD-A99D-FE3DAD7DE928}" dt="2023-02-17T06:11:04.213" v="214" actId="14100"/>
          <ac:spMkLst>
            <pc:docMk/>
            <pc:sldMk cId="2803289904" sldId="1306"/>
            <ac:spMk id="2" creationId="{785F8A49-4073-29E3-1D71-99CAEAAB56DB}"/>
          </ac:spMkLst>
        </pc:spChg>
        <pc:spChg chg="mod">
          <ac:chgData name="Ai Xin" userId="4bcebb4d-661a-4357-8715-2999a08aa140" providerId="ADAL" clId="{07EE95CB-AB4F-46DD-A99D-FE3DAD7DE928}" dt="2023-02-17T06:08:02.946" v="198" actId="20577"/>
          <ac:spMkLst>
            <pc:docMk/>
            <pc:sldMk cId="2803289904" sldId="1306"/>
            <ac:spMk id="3" creationId="{DD091330-CDA8-7CA2-CDDF-098D4A0C9F38}"/>
          </ac:spMkLst>
        </pc:spChg>
        <pc:picChg chg="add mod">
          <ac:chgData name="Ai Xin" userId="4bcebb4d-661a-4357-8715-2999a08aa140" providerId="ADAL" clId="{07EE95CB-AB4F-46DD-A99D-FE3DAD7DE928}" dt="2023-02-17T06:24:33.741" v="494" actId="14100"/>
          <ac:picMkLst>
            <pc:docMk/>
            <pc:sldMk cId="2803289904" sldId="1306"/>
            <ac:picMk id="6" creationId="{71D47926-AF12-55F4-7857-22EB5F9FD01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24:39.324" v="495" actId="1076"/>
        <pc:sldMkLst>
          <pc:docMk/>
          <pc:sldMk cId="2226538472" sldId="1307"/>
        </pc:sldMkLst>
        <pc:spChg chg="del">
          <ac:chgData name="Ai Xin" userId="4bcebb4d-661a-4357-8715-2999a08aa140" providerId="ADAL" clId="{07EE95CB-AB4F-46DD-A99D-FE3DAD7DE928}" dt="2023-02-17T06:13:02.979" v="218" actId="22"/>
          <ac:spMkLst>
            <pc:docMk/>
            <pc:sldMk cId="2226538472" sldId="1307"/>
            <ac:spMk id="2" creationId="{7CBFB74D-D25F-A21A-9434-6220316EB6E6}"/>
          </ac:spMkLst>
        </pc:spChg>
        <pc:spChg chg="mod">
          <ac:chgData name="Ai Xin" userId="4bcebb4d-661a-4357-8715-2999a08aa140" providerId="ADAL" clId="{07EE95CB-AB4F-46DD-A99D-FE3DAD7DE928}" dt="2023-02-17T06:13:21.094" v="241" actId="20577"/>
          <ac:spMkLst>
            <pc:docMk/>
            <pc:sldMk cId="2226538472" sldId="1307"/>
            <ac:spMk id="3" creationId="{8F5254DB-DBB2-643F-74A3-473EEF2C2659}"/>
          </ac:spMkLst>
        </pc:spChg>
        <pc:picChg chg="add mod ord">
          <ac:chgData name="Ai Xin" userId="4bcebb4d-661a-4357-8715-2999a08aa140" providerId="ADAL" clId="{07EE95CB-AB4F-46DD-A99D-FE3DAD7DE928}" dt="2023-02-17T06:24:39.324" v="495" actId="1076"/>
          <ac:picMkLst>
            <pc:docMk/>
            <pc:sldMk cId="2226538472" sldId="1307"/>
            <ac:picMk id="6" creationId="{4C97661E-32C7-483C-63FC-F04E3FAE69DA}"/>
          </ac:picMkLst>
        </pc:picChg>
      </pc:sldChg>
      <pc:sldChg chg="modSp new mod">
        <pc:chgData name="Ai Xin" userId="4bcebb4d-661a-4357-8715-2999a08aa140" providerId="ADAL" clId="{07EE95CB-AB4F-46DD-A99D-FE3DAD7DE928}" dt="2023-02-17T06:27:42.405" v="535" actId="20577"/>
        <pc:sldMkLst>
          <pc:docMk/>
          <pc:sldMk cId="1715040317" sldId="1308"/>
        </pc:sldMkLst>
        <pc:spChg chg="mod">
          <ac:chgData name="Ai Xin" userId="4bcebb4d-661a-4357-8715-2999a08aa140" providerId="ADAL" clId="{07EE95CB-AB4F-46DD-A99D-FE3DAD7DE928}" dt="2023-02-17T06:27:42.405" v="535" actId="20577"/>
          <ac:spMkLst>
            <pc:docMk/>
            <pc:sldMk cId="1715040317" sldId="1308"/>
            <ac:spMk id="2" creationId="{D20719E5-B034-BE41-3FCF-997E13B2E6F8}"/>
          </ac:spMkLst>
        </pc:spChg>
        <pc:spChg chg="mod">
          <ac:chgData name="Ai Xin" userId="4bcebb4d-661a-4357-8715-2999a08aa140" providerId="ADAL" clId="{07EE95CB-AB4F-46DD-A99D-FE3DAD7DE928}" dt="2023-02-17T06:13:59.684" v="245"/>
          <ac:spMkLst>
            <pc:docMk/>
            <pc:sldMk cId="1715040317" sldId="1308"/>
            <ac:spMk id="3" creationId="{FF5FB5C6-52C5-BED7-7237-B11C074EE36E}"/>
          </ac:spMkLst>
        </pc:spChg>
      </pc:sldChg>
      <pc:sldChg chg="addSp modSp new mod">
        <pc:chgData name="Ai Xin" userId="4bcebb4d-661a-4357-8715-2999a08aa140" providerId="ADAL" clId="{07EE95CB-AB4F-46DD-A99D-FE3DAD7DE928}" dt="2023-02-17T06:33:45.051" v="615" actId="27636"/>
        <pc:sldMkLst>
          <pc:docMk/>
          <pc:sldMk cId="820579466" sldId="1309"/>
        </pc:sldMkLst>
        <pc:spChg chg="mod">
          <ac:chgData name="Ai Xin" userId="4bcebb4d-661a-4357-8715-2999a08aa140" providerId="ADAL" clId="{07EE95CB-AB4F-46DD-A99D-FE3DAD7DE928}" dt="2023-02-17T06:33:45.051" v="615" actId="27636"/>
          <ac:spMkLst>
            <pc:docMk/>
            <pc:sldMk cId="820579466" sldId="1309"/>
            <ac:spMk id="2" creationId="{D04DF9E2-B27E-CBE1-B8DB-D2AD775A4B97}"/>
          </ac:spMkLst>
        </pc:spChg>
        <pc:spChg chg="mod">
          <ac:chgData name="Ai Xin" userId="4bcebb4d-661a-4357-8715-2999a08aa140" providerId="ADAL" clId="{07EE95CB-AB4F-46DD-A99D-FE3DAD7DE928}" dt="2023-02-17T06:28:50.037" v="546" actId="20577"/>
          <ac:spMkLst>
            <pc:docMk/>
            <pc:sldMk cId="820579466" sldId="1309"/>
            <ac:spMk id="3" creationId="{BDA7B2A7-3D67-9038-4063-51396CDC9A1A}"/>
          </ac:spMkLst>
        </pc:spChg>
        <pc:picChg chg="add mod">
          <ac:chgData name="Ai Xin" userId="4bcebb4d-661a-4357-8715-2999a08aa140" providerId="ADAL" clId="{07EE95CB-AB4F-46DD-A99D-FE3DAD7DE928}" dt="2023-02-17T06:31:24.940" v="600" actId="14100"/>
          <ac:picMkLst>
            <pc:docMk/>
            <pc:sldMk cId="820579466" sldId="1309"/>
            <ac:picMk id="6" creationId="{EFCC378B-AAEE-B35C-ED0B-B924E04AB5AE}"/>
          </ac:picMkLst>
        </pc:picChg>
      </pc:sldChg>
      <pc:sldChg chg="addSp modSp new mod modNotesTx">
        <pc:chgData name="Ai Xin" userId="4bcebb4d-661a-4357-8715-2999a08aa140" providerId="ADAL" clId="{07EE95CB-AB4F-46DD-A99D-FE3DAD7DE928}" dt="2023-02-17T06:50:31.862" v="1077"/>
        <pc:sldMkLst>
          <pc:docMk/>
          <pc:sldMk cId="2041932793" sldId="1310"/>
        </pc:sldMkLst>
        <pc:spChg chg="mod">
          <ac:chgData name="Ai Xin" userId="4bcebb4d-661a-4357-8715-2999a08aa140" providerId="ADAL" clId="{07EE95CB-AB4F-46DD-A99D-FE3DAD7DE928}" dt="2023-02-17T06:48:02.487" v="1042" actId="27636"/>
          <ac:spMkLst>
            <pc:docMk/>
            <pc:sldMk cId="2041932793" sldId="1310"/>
            <ac:spMk id="2" creationId="{3AA7F438-EA87-B14D-1884-D865B049559E}"/>
          </ac:spMkLst>
        </pc:spChg>
        <pc:spChg chg="mod">
          <ac:chgData name="Ai Xin" userId="4bcebb4d-661a-4357-8715-2999a08aa140" providerId="ADAL" clId="{07EE95CB-AB4F-46DD-A99D-FE3DAD7DE928}" dt="2023-02-17T06:41:24.999" v="798" actId="20577"/>
          <ac:spMkLst>
            <pc:docMk/>
            <pc:sldMk cId="2041932793" sldId="1310"/>
            <ac:spMk id="3" creationId="{38EE1E98-B257-F0E3-BD9F-55F4C42D5FB8}"/>
          </ac:spMkLst>
        </pc:spChg>
        <pc:picChg chg="add mod">
          <ac:chgData name="Ai Xin" userId="4bcebb4d-661a-4357-8715-2999a08aa140" providerId="ADAL" clId="{07EE95CB-AB4F-46DD-A99D-FE3DAD7DE928}" dt="2023-02-17T06:45:55.810" v="900" actId="1076"/>
          <ac:picMkLst>
            <pc:docMk/>
            <pc:sldMk cId="2041932793" sldId="1310"/>
            <ac:picMk id="6" creationId="{1201A403-5779-02DD-3A28-C6109E50369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49:37.592" v="1075" actId="22"/>
        <pc:sldMkLst>
          <pc:docMk/>
          <pc:sldMk cId="289478641" sldId="1311"/>
        </pc:sldMkLst>
        <pc:spChg chg="del">
          <ac:chgData name="Ai Xin" userId="4bcebb4d-661a-4357-8715-2999a08aa140" providerId="ADAL" clId="{07EE95CB-AB4F-46DD-A99D-FE3DAD7DE928}" dt="2023-02-17T06:49:37.592" v="1075" actId="22"/>
          <ac:spMkLst>
            <pc:docMk/>
            <pc:sldMk cId="289478641" sldId="1311"/>
            <ac:spMk id="2" creationId="{5D9A3AE4-55FC-2B92-997D-56E1FA844ADF}"/>
          </ac:spMkLst>
        </pc:spChg>
        <pc:spChg chg="mod">
          <ac:chgData name="Ai Xin" userId="4bcebb4d-661a-4357-8715-2999a08aa140" providerId="ADAL" clId="{07EE95CB-AB4F-46DD-A99D-FE3DAD7DE928}" dt="2023-02-17T06:49:26.187" v="1074" actId="20577"/>
          <ac:spMkLst>
            <pc:docMk/>
            <pc:sldMk cId="289478641" sldId="1311"/>
            <ac:spMk id="3" creationId="{01E496C5-0E57-670A-96A4-56CCFB1EBC12}"/>
          </ac:spMkLst>
        </pc:spChg>
        <pc:picChg chg="add mod ord">
          <ac:chgData name="Ai Xin" userId="4bcebb4d-661a-4357-8715-2999a08aa140" providerId="ADAL" clId="{07EE95CB-AB4F-46DD-A99D-FE3DAD7DE928}" dt="2023-02-17T06:49:37.592" v="1075" actId="22"/>
          <ac:picMkLst>
            <pc:docMk/>
            <pc:sldMk cId="289478641" sldId="1311"/>
            <ac:picMk id="6" creationId="{0FB437E5-2951-2C4F-23B5-4ACB4B97C0B3}"/>
          </ac:picMkLst>
        </pc:picChg>
      </pc:sldChg>
      <pc:sldChg chg="new del">
        <pc:chgData name="Ai Xin" userId="4bcebb4d-661a-4357-8715-2999a08aa140" providerId="ADAL" clId="{07EE95CB-AB4F-46DD-A99D-FE3DAD7DE928}" dt="2023-02-17T06:51:07.051" v="1080" actId="47"/>
        <pc:sldMkLst>
          <pc:docMk/>
          <pc:sldMk cId="1247415901" sldId="1312"/>
        </pc:sldMkLst>
      </pc:sldChg>
      <pc:sldChg chg="addSp delSp modSp new mod ord">
        <pc:chgData name="Ai Xin" userId="4bcebb4d-661a-4357-8715-2999a08aa140" providerId="ADAL" clId="{07EE95CB-AB4F-46DD-A99D-FE3DAD7DE928}" dt="2023-02-17T06:55:20.178" v="1129" actId="14100"/>
        <pc:sldMkLst>
          <pc:docMk/>
          <pc:sldMk cId="3343827407" sldId="1312"/>
        </pc:sldMkLst>
        <pc:spChg chg="del">
          <ac:chgData name="Ai Xin" userId="4bcebb4d-661a-4357-8715-2999a08aa140" providerId="ADAL" clId="{07EE95CB-AB4F-46DD-A99D-FE3DAD7DE928}" dt="2023-02-17T06:55:05.940" v="1123" actId="22"/>
          <ac:spMkLst>
            <pc:docMk/>
            <pc:sldMk cId="3343827407" sldId="1312"/>
            <ac:spMk id="2" creationId="{3BA7F559-5380-664C-CA8F-7146AE7FB28F}"/>
          </ac:spMkLst>
        </pc:spChg>
        <pc:spChg chg="mod">
          <ac:chgData name="Ai Xin" userId="4bcebb4d-661a-4357-8715-2999a08aa140" providerId="ADAL" clId="{07EE95CB-AB4F-46DD-A99D-FE3DAD7DE928}" dt="2023-02-17T06:55:14.902" v="1128"/>
          <ac:spMkLst>
            <pc:docMk/>
            <pc:sldMk cId="3343827407" sldId="1312"/>
            <ac:spMk id="3" creationId="{09DA05D6-D46A-1A44-9FF5-87EA0C370D61}"/>
          </ac:spMkLst>
        </pc:spChg>
        <pc:picChg chg="add mod ord">
          <ac:chgData name="Ai Xin" userId="4bcebb4d-661a-4357-8715-2999a08aa140" providerId="ADAL" clId="{07EE95CB-AB4F-46DD-A99D-FE3DAD7DE928}" dt="2023-02-17T06:55:20.178" v="1129" actId="14100"/>
          <ac:picMkLst>
            <pc:docMk/>
            <pc:sldMk cId="3343827407" sldId="1312"/>
            <ac:picMk id="6" creationId="{998948AE-40DB-A8B2-516A-38E729BCF3C0}"/>
          </ac:picMkLst>
        </pc:picChg>
      </pc:sldChg>
      <pc:sldChg chg="addSp delSp modSp new add del mod">
        <pc:chgData name="Ai Xin" userId="4bcebb4d-661a-4357-8715-2999a08aa140" providerId="ADAL" clId="{07EE95CB-AB4F-46DD-A99D-FE3DAD7DE928}" dt="2023-03-06T02:37:10.318" v="1385" actId="47"/>
        <pc:sldMkLst>
          <pc:docMk/>
          <pc:sldMk cId="724149218" sldId="1313"/>
        </pc:sldMkLst>
        <pc:spChg chg="del">
          <ac:chgData name="Ai Xin" userId="4bcebb4d-661a-4357-8715-2999a08aa140" providerId="ADAL" clId="{07EE95CB-AB4F-46DD-A99D-FE3DAD7DE928}" dt="2023-02-17T06:56:09.093" v="1134" actId="22"/>
          <ac:spMkLst>
            <pc:docMk/>
            <pc:sldMk cId="724149218" sldId="1313"/>
            <ac:spMk id="2" creationId="{605906CB-6B52-6DC3-1B9C-D5BC56817BCD}"/>
          </ac:spMkLst>
        </pc:spChg>
        <pc:spChg chg="mod">
          <ac:chgData name="Ai Xin" userId="4bcebb4d-661a-4357-8715-2999a08aa140" providerId="ADAL" clId="{07EE95CB-AB4F-46DD-A99D-FE3DAD7DE928}" dt="2023-02-17T06:55:55.904" v="1133"/>
          <ac:spMkLst>
            <pc:docMk/>
            <pc:sldMk cId="724149218" sldId="1313"/>
            <ac:spMk id="3" creationId="{E84AB383-24AE-799B-3738-41E2EF36161A}"/>
          </ac:spMkLst>
        </pc:spChg>
        <pc:picChg chg="add mod ord">
          <ac:chgData name="Ai Xin" userId="4bcebb4d-661a-4357-8715-2999a08aa140" providerId="ADAL" clId="{07EE95CB-AB4F-46DD-A99D-FE3DAD7DE928}" dt="2023-02-17T06:57:03.905" v="1142" actId="1076"/>
          <ac:picMkLst>
            <pc:docMk/>
            <pc:sldMk cId="724149218" sldId="1313"/>
            <ac:picMk id="6" creationId="{30DEDAF9-4D66-E35C-CA1C-3BF919F658E8}"/>
          </ac:picMkLst>
        </pc:picChg>
        <pc:picChg chg="add mod">
          <ac:chgData name="Ai Xin" userId="4bcebb4d-661a-4357-8715-2999a08aa140" providerId="ADAL" clId="{07EE95CB-AB4F-46DD-A99D-FE3DAD7DE928}" dt="2023-02-17T06:57:10.972" v="1145" actId="1076"/>
          <ac:picMkLst>
            <pc:docMk/>
            <pc:sldMk cId="724149218" sldId="1313"/>
            <ac:picMk id="8" creationId="{901DFC9F-0E8F-ACFA-F968-FD13C5058D0C}"/>
          </ac:picMkLst>
        </pc:picChg>
      </pc:sldChg>
      <pc:sldChg chg="addSp modSp new mod">
        <pc:chgData name="Ai Xin" userId="4bcebb4d-661a-4357-8715-2999a08aa140" providerId="ADAL" clId="{07EE95CB-AB4F-46DD-A99D-FE3DAD7DE928}" dt="2023-02-17T07:00:42.130" v="1219"/>
        <pc:sldMkLst>
          <pc:docMk/>
          <pc:sldMk cId="1484059520" sldId="1314"/>
        </pc:sldMkLst>
        <pc:spChg chg="mod">
          <ac:chgData name="Ai Xin" userId="4bcebb4d-661a-4357-8715-2999a08aa140" providerId="ADAL" clId="{07EE95CB-AB4F-46DD-A99D-FE3DAD7DE928}" dt="2023-02-17T07:00:38.387" v="1216" actId="6549"/>
          <ac:spMkLst>
            <pc:docMk/>
            <pc:sldMk cId="1484059520" sldId="1314"/>
            <ac:spMk id="2" creationId="{FB132496-A04D-DE2F-B675-C6E0DE4BEF31}"/>
          </ac:spMkLst>
        </pc:spChg>
        <pc:spChg chg="mod">
          <ac:chgData name="Ai Xin" userId="4bcebb4d-661a-4357-8715-2999a08aa140" providerId="ADAL" clId="{07EE95CB-AB4F-46DD-A99D-FE3DAD7DE928}" dt="2023-02-17T07:00:42.130" v="1219"/>
          <ac:spMkLst>
            <pc:docMk/>
            <pc:sldMk cId="1484059520" sldId="1314"/>
            <ac:spMk id="3" creationId="{4E17D047-760F-9D5A-54B8-CF2AC691F8AE}"/>
          </ac:spMkLst>
        </pc:spChg>
        <pc:picChg chg="add mod">
          <ac:chgData name="Ai Xin" userId="4bcebb4d-661a-4357-8715-2999a08aa140" providerId="ADAL" clId="{07EE95CB-AB4F-46DD-A99D-FE3DAD7DE928}" dt="2023-02-17T07:00:13.147" v="1211" actId="1076"/>
          <ac:picMkLst>
            <pc:docMk/>
            <pc:sldMk cId="1484059520" sldId="1314"/>
            <ac:picMk id="6" creationId="{76BD1C26-561E-465E-F819-BF55C5817736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7:01:38.033" v="1245" actId="1076"/>
        <pc:sldMkLst>
          <pc:docMk/>
          <pc:sldMk cId="1530817057" sldId="1315"/>
        </pc:sldMkLst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2" creationId="{46CC7E46-74D1-8460-71AB-8D0F8CF83107}"/>
          </ac:spMkLst>
        </pc:spChg>
        <pc:spChg chg="mod">
          <ac:chgData name="Ai Xin" userId="4bcebb4d-661a-4357-8715-2999a08aa140" providerId="ADAL" clId="{07EE95CB-AB4F-46DD-A99D-FE3DAD7DE928}" dt="2023-02-17T07:00:50.156" v="1222" actId="20577"/>
          <ac:spMkLst>
            <pc:docMk/>
            <pc:sldMk cId="1530817057" sldId="1315"/>
            <ac:spMk id="3" creationId="{3737AD58-54FE-0856-FFC2-D23460F26F69}"/>
          </ac:spMkLst>
        </pc:spChg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6" creationId="{78818579-36D4-A5CB-264E-D9C2C2A55EB0}"/>
          </ac:spMkLst>
        </pc:spChg>
        <pc:picChg chg="add mod">
          <ac:chgData name="Ai Xin" userId="4bcebb4d-661a-4357-8715-2999a08aa140" providerId="ADAL" clId="{07EE95CB-AB4F-46DD-A99D-FE3DAD7DE928}" dt="2023-02-17T07:01:38.033" v="1245" actId="1076"/>
          <ac:picMkLst>
            <pc:docMk/>
            <pc:sldMk cId="1530817057" sldId="1315"/>
            <ac:picMk id="8" creationId="{1D6C54D3-E795-AA90-BBF8-58CC2F23B2AA}"/>
          </ac:picMkLst>
        </pc:picChg>
      </pc:sldChg>
      <pc:sldChg chg="modSp new del mod ord">
        <pc:chgData name="Ai Xin" userId="4bcebb4d-661a-4357-8715-2999a08aa140" providerId="ADAL" clId="{07EE95CB-AB4F-46DD-A99D-FE3DAD7DE928}" dt="2023-02-20T06:33:41.151" v="1327" actId="47"/>
        <pc:sldMkLst>
          <pc:docMk/>
          <pc:sldMk cId="552953542" sldId="1316"/>
        </pc:sldMkLst>
        <pc:spChg chg="mod">
          <ac:chgData name="Ai Xin" userId="4bcebb4d-661a-4357-8715-2999a08aa140" providerId="ADAL" clId="{07EE95CB-AB4F-46DD-A99D-FE3DAD7DE928}" dt="2023-02-20T06:30:20.885" v="1326" actId="20577"/>
          <ac:spMkLst>
            <pc:docMk/>
            <pc:sldMk cId="552953542" sldId="1316"/>
            <ac:spMk id="3" creationId="{862EFB3D-550E-BD82-58BB-83F915F3874D}"/>
          </ac:spMkLst>
        </pc:spChg>
      </pc:sldChg>
      <pc:sldChg chg="del">
        <pc:chgData name="Ai Xin" userId="4bcebb4d-661a-4357-8715-2999a08aa140" providerId="ADAL" clId="{07EE95CB-AB4F-46DD-A99D-FE3DAD7DE928}" dt="2023-02-22T00:14:15.707" v="1364" actId="47"/>
        <pc:sldMkLst>
          <pc:docMk/>
          <pc:sldMk cId="668444231" sldId="1316"/>
        </pc:sldMkLst>
      </pc:sldChg>
      <pc:sldChg chg="add del">
        <pc:chgData name="Ai Xin" userId="4bcebb4d-661a-4357-8715-2999a08aa140" providerId="ADAL" clId="{07EE95CB-AB4F-46DD-A99D-FE3DAD7DE928}" dt="2023-02-27T02:40:04.162" v="1366" actId="47"/>
        <pc:sldMkLst>
          <pc:docMk/>
          <pc:sldMk cId="1179515280" sldId="1317"/>
        </pc:sldMkLst>
      </pc:sldChg>
      <pc:sldChg chg="modSp mod">
        <pc:chgData name="Ai Xin" userId="4bcebb4d-661a-4357-8715-2999a08aa140" providerId="ADAL" clId="{07EE95CB-AB4F-46DD-A99D-FE3DAD7DE928}" dt="2023-03-06T02:37:43.306" v="1390" actId="1076"/>
        <pc:sldMkLst>
          <pc:docMk/>
          <pc:sldMk cId="1917139361" sldId="1318"/>
        </pc:sldMkLst>
        <pc:picChg chg="mod">
          <ac:chgData name="Ai Xin" userId="4bcebb4d-661a-4357-8715-2999a08aa140" providerId="ADAL" clId="{07EE95CB-AB4F-46DD-A99D-FE3DAD7DE928}" dt="2023-03-06T02:37:43.306" v="1390" actId="1076"/>
          <ac:picMkLst>
            <pc:docMk/>
            <pc:sldMk cId="1917139361" sldId="1318"/>
            <ac:picMk id="8" creationId="{36A0C8AB-F02B-F8E5-0A1E-20E08ADBD69D}"/>
          </ac:picMkLst>
        </pc:picChg>
        <pc:picChg chg="mod">
          <ac:chgData name="Ai Xin" userId="4bcebb4d-661a-4357-8715-2999a08aa140" providerId="ADAL" clId="{07EE95CB-AB4F-46DD-A99D-FE3DAD7DE928}" dt="2023-03-06T02:37:41.426" v="1389" actId="1076"/>
          <ac:picMkLst>
            <pc:docMk/>
            <pc:sldMk cId="1917139361" sldId="1318"/>
            <ac:picMk id="11" creationId="{62A4AEBC-59F7-9E13-FE21-3531E40FB3D8}"/>
          </ac:picMkLst>
        </pc:picChg>
      </pc:sldChg>
      <pc:sldChg chg="modSp add mod">
        <pc:chgData name="Ai Xin" userId="4bcebb4d-661a-4357-8715-2999a08aa140" providerId="ADAL" clId="{07EE95CB-AB4F-46DD-A99D-FE3DAD7DE928}" dt="2023-02-27T02:40:39.797" v="1383" actId="20577"/>
        <pc:sldMkLst>
          <pc:docMk/>
          <pc:sldMk cId="2850419777" sldId="1322"/>
        </pc:sldMkLst>
        <pc:spChg chg="mod">
          <ac:chgData name="Ai Xin" userId="4bcebb4d-661a-4357-8715-2999a08aa140" providerId="ADAL" clId="{07EE95CB-AB4F-46DD-A99D-FE3DAD7DE928}" dt="2023-02-27T02:40:39.797" v="1383" actId="20577"/>
          <ac:spMkLst>
            <pc:docMk/>
            <pc:sldMk cId="2850419777" sldId="1322"/>
            <ac:spMk id="14" creationId="{CC2202DD-7BF4-C4DD-A254-E07DB7E9A951}"/>
          </ac:spMkLst>
        </pc:spChg>
      </pc:sldChg>
    </pc:docChg>
  </pc:docChgLst>
  <pc:docChgLst>
    <pc:chgData name="Ai Xin" userId="4bcebb4d-661a-4357-8715-2999a08aa140" providerId="ADAL" clId="{690D0DB3-199B-4A2A-99B7-8BD0D00980FC}"/>
    <pc:docChg chg="undo redo custSel addSld delSld modSld">
      <pc:chgData name="Ai Xin" userId="4bcebb4d-661a-4357-8715-2999a08aa140" providerId="ADAL" clId="{690D0DB3-199B-4A2A-99B7-8BD0D00980FC}" dt="2023-02-13T09:56:41.244" v="2505" actId="20577"/>
      <pc:docMkLst>
        <pc:docMk/>
      </pc:docMkLst>
      <pc:sldChg chg="modSp mod">
        <pc:chgData name="Ai Xin" userId="4bcebb4d-661a-4357-8715-2999a08aa140" providerId="ADAL" clId="{690D0DB3-199B-4A2A-99B7-8BD0D00980FC}" dt="2023-02-13T09:53:54.801" v="2461" actId="20577"/>
        <pc:sldMkLst>
          <pc:docMk/>
          <pc:sldMk cId="3165368548" sldId="1246"/>
        </pc:sldMkLst>
        <pc:spChg chg="mod">
          <ac:chgData name="Ai Xin" userId="4bcebb4d-661a-4357-8715-2999a08aa140" providerId="ADAL" clId="{690D0DB3-199B-4A2A-99B7-8BD0D00980FC}" dt="2023-02-13T09:53:54.801" v="2461" actId="20577"/>
          <ac:spMkLst>
            <pc:docMk/>
            <pc:sldMk cId="3165368548" sldId="1246"/>
            <ac:spMk id="5" creationId="{5144881D-9822-764D-9B91-17C203DFF684}"/>
          </ac:spMkLst>
        </pc:spChg>
      </pc:sldChg>
      <pc:sldChg chg="addSp delSp modSp del mod chgLayout">
        <pc:chgData name="Ai Xin" userId="4bcebb4d-661a-4357-8715-2999a08aa140" providerId="ADAL" clId="{690D0DB3-199B-4A2A-99B7-8BD0D00980FC}" dt="2023-02-13T05:59:18.556" v="1173" actId="47"/>
        <pc:sldMkLst>
          <pc:docMk/>
          <pc:sldMk cId="3562827694" sldId="1261"/>
        </pc:sldMkLst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2" creationId="{AAD2B979-3368-F343-9884-EDD945EB9FFA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3" creationId="{F1E85303-EE28-9647-9BF8-44319C5C0660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4" creationId="{9C6DC658-A404-754C-86FA-CA5078924FA9}"/>
          </ac:spMkLst>
        </pc:spChg>
        <pc:spChg chg="add del mod">
          <ac:chgData name="Ai Xin" userId="4bcebb4d-661a-4357-8715-2999a08aa140" providerId="ADAL" clId="{690D0DB3-199B-4A2A-99B7-8BD0D00980FC}" dt="2023-02-13T05:58:58.148" v="1170"/>
          <ac:spMkLst>
            <pc:docMk/>
            <pc:sldMk cId="3562827694" sldId="1261"/>
            <ac:spMk id="5" creationId="{CA736B27-A132-9DB4-BCA2-80C91727906C}"/>
          </ac:spMkLst>
        </pc:spChg>
      </pc:sldChg>
      <pc:sldChg chg="modSp new mod">
        <pc:chgData name="Ai Xin" userId="4bcebb4d-661a-4357-8715-2999a08aa140" providerId="ADAL" clId="{690D0DB3-199B-4A2A-99B7-8BD0D00980FC}" dt="2023-02-13T01:17:00.741" v="418" actId="207"/>
        <pc:sldMkLst>
          <pc:docMk/>
          <pc:sldMk cId="1445979072" sldId="1264"/>
        </pc:sldMkLst>
        <pc:spChg chg="mod">
          <ac:chgData name="Ai Xin" userId="4bcebb4d-661a-4357-8715-2999a08aa140" providerId="ADAL" clId="{690D0DB3-199B-4A2A-99B7-8BD0D00980FC}" dt="2023-02-13T01:17:00.741" v="418" actId="207"/>
          <ac:spMkLst>
            <pc:docMk/>
            <pc:sldMk cId="1445979072" sldId="1264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0:40:40.691" v="7" actId="20577"/>
          <ac:spMkLst>
            <pc:docMk/>
            <pc:sldMk cId="1445979072" sldId="1264"/>
            <ac:spMk id="3" creationId="{8DB27190-922B-402E-F362-51E59179B5BD}"/>
          </ac:spMkLst>
        </pc:spChg>
      </pc:sldChg>
      <pc:sldChg chg="addSp delSp modSp add mod chgLayout">
        <pc:chgData name="Ai Xin" userId="4bcebb4d-661a-4357-8715-2999a08aa140" providerId="ADAL" clId="{690D0DB3-199B-4A2A-99B7-8BD0D00980FC}" dt="2023-02-13T05:40:02.759" v="1145" actId="1076"/>
        <pc:sldMkLst>
          <pc:docMk/>
          <pc:sldMk cId="3168416506" sldId="1265"/>
        </pc:sldMkLst>
        <pc:spChg chg="del">
          <ac:chgData name="Ai Xin" userId="4bcebb4d-661a-4357-8715-2999a08aa140" providerId="ADAL" clId="{690D0DB3-199B-4A2A-99B7-8BD0D00980FC}" dt="2023-02-13T01:22:35.928" v="436" actId="22"/>
          <ac:spMkLst>
            <pc:docMk/>
            <pc:sldMk cId="3168416506" sldId="1265"/>
            <ac:spMk id="2" creationId="{11B9C729-237C-6B61-9B90-72D1FCFAF434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3" creationId="{8DB27190-922B-402E-F362-51E59179B5BD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4" creationId="{505C1CBF-F8AD-383C-1C1E-A0FDB5AB514E}"/>
          </ac:spMkLst>
        </pc:spChg>
        <pc:spChg chg="add mod">
          <ac:chgData name="Ai Xin" userId="4bcebb4d-661a-4357-8715-2999a08aa140" providerId="ADAL" clId="{690D0DB3-199B-4A2A-99B7-8BD0D00980FC}" dt="2023-02-13T01:48:32.791" v="795" actId="20577"/>
          <ac:spMkLst>
            <pc:docMk/>
            <pc:sldMk cId="3168416506" sldId="1265"/>
            <ac:spMk id="8" creationId="{14CCAB6A-CBFD-27FB-952D-2E3807280A73}"/>
          </ac:spMkLst>
        </pc:spChg>
        <pc:picChg chg="add del mod ord">
          <ac:chgData name="Ai Xin" userId="4bcebb4d-661a-4357-8715-2999a08aa140" providerId="ADAL" clId="{690D0DB3-199B-4A2A-99B7-8BD0D00980FC}" dt="2023-02-13T01:23:02.031" v="440" actId="21"/>
          <ac:picMkLst>
            <pc:docMk/>
            <pc:sldMk cId="3168416506" sldId="1265"/>
            <ac:picMk id="6" creationId="{590F607A-B35C-A2D1-F651-EA6FB34BC838}"/>
          </ac:picMkLst>
        </pc:picChg>
        <pc:picChg chg="add mod">
          <ac:chgData name="Ai Xin" userId="4bcebb4d-661a-4357-8715-2999a08aa140" providerId="ADAL" clId="{690D0DB3-199B-4A2A-99B7-8BD0D00980FC}" dt="2023-02-13T05:40:02.759" v="1145" actId="1076"/>
          <ac:picMkLst>
            <pc:docMk/>
            <pc:sldMk cId="3168416506" sldId="1265"/>
            <ac:picMk id="10" creationId="{9B99416B-86D6-7CDD-62CE-0D0DF9A0FF03}"/>
          </ac:picMkLst>
        </pc:picChg>
      </pc:sldChg>
      <pc:sldChg chg="addSp delSp modSp add mod modNotesTx">
        <pc:chgData name="Ai Xin" userId="4bcebb4d-661a-4357-8715-2999a08aa140" providerId="ADAL" clId="{690D0DB3-199B-4A2A-99B7-8BD0D00980FC}" dt="2023-02-13T03:21:31.510" v="799"/>
        <pc:sldMkLst>
          <pc:docMk/>
          <pc:sldMk cId="1948148021" sldId="1266"/>
        </pc:sldMkLst>
        <pc:spChg chg="del">
          <ac:chgData name="Ai Xin" userId="4bcebb4d-661a-4357-8715-2999a08aa140" providerId="ADAL" clId="{690D0DB3-199B-4A2A-99B7-8BD0D00980FC}" dt="2023-02-13T01:37:17.012" v="724" actId="22"/>
          <ac:spMkLst>
            <pc:docMk/>
            <pc:sldMk cId="1948148021" sldId="1266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6:19.212" v="722" actId="20577"/>
          <ac:spMkLst>
            <pc:docMk/>
            <pc:sldMk cId="1948148021" sldId="1266"/>
            <ac:spMk id="3" creationId="{8DB27190-922B-402E-F362-51E59179B5BD}"/>
          </ac:spMkLst>
        </pc:spChg>
        <pc:picChg chg="add mod ord">
          <ac:chgData name="Ai Xin" userId="4bcebb4d-661a-4357-8715-2999a08aa140" providerId="ADAL" clId="{690D0DB3-199B-4A2A-99B7-8BD0D00980FC}" dt="2023-02-13T01:37:17.012" v="724" actId="22"/>
          <ac:picMkLst>
            <pc:docMk/>
            <pc:sldMk cId="1948148021" sldId="1266"/>
            <ac:picMk id="6" creationId="{F546D9DA-648C-A5DC-732E-8CF6D7939A5C}"/>
          </ac:picMkLst>
        </pc:picChg>
      </pc:sldChg>
      <pc:sldChg chg="addSp modSp add mod modNotesTx">
        <pc:chgData name="Ai Xin" userId="4bcebb4d-661a-4357-8715-2999a08aa140" providerId="ADAL" clId="{690D0DB3-199B-4A2A-99B7-8BD0D00980FC}" dt="2023-02-13T03:33:29.394" v="809" actId="20577"/>
        <pc:sldMkLst>
          <pc:docMk/>
          <pc:sldMk cId="3282235198" sldId="1267"/>
        </pc:sldMkLst>
        <pc:spChg chg="mod">
          <ac:chgData name="Ai Xin" userId="4bcebb4d-661a-4357-8715-2999a08aa140" providerId="ADAL" clId="{690D0DB3-199B-4A2A-99B7-8BD0D00980FC}" dt="2023-02-13T01:39:12.898" v="774" actId="14100"/>
          <ac:spMkLst>
            <pc:docMk/>
            <pc:sldMk cId="3282235198" sldId="1267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7:31.970" v="727"/>
          <ac:spMkLst>
            <pc:docMk/>
            <pc:sldMk cId="3282235198" sldId="1267"/>
            <ac:spMk id="3" creationId="{8DB27190-922B-402E-F362-51E59179B5BD}"/>
          </ac:spMkLst>
        </pc:spChg>
        <pc:spChg chg="add mod">
          <ac:chgData name="Ai Xin" userId="4bcebb4d-661a-4357-8715-2999a08aa140" providerId="ADAL" clId="{690D0DB3-199B-4A2A-99B7-8BD0D00980FC}" dt="2023-02-13T01:40:32.562" v="791" actId="1076"/>
          <ac:spMkLst>
            <pc:docMk/>
            <pc:sldMk cId="3282235198" sldId="1267"/>
            <ac:spMk id="8" creationId="{713F402D-EA8F-B888-B966-796607EBD5D2}"/>
          </ac:spMkLst>
        </pc:spChg>
        <pc:picChg chg="add mod">
          <ac:chgData name="Ai Xin" userId="4bcebb4d-661a-4357-8715-2999a08aa140" providerId="ADAL" clId="{690D0DB3-199B-4A2A-99B7-8BD0D00980FC}" dt="2023-02-13T01:39:39.298" v="778" actId="1076"/>
          <ac:picMkLst>
            <pc:docMk/>
            <pc:sldMk cId="3282235198" sldId="1267"/>
            <ac:picMk id="6" creationId="{98B692A5-D590-F554-D7E9-423B71263A17}"/>
          </ac:picMkLst>
        </pc:picChg>
        <pc:cxnChg chg="add mod">
          <ac:chgData name="Ai Xin" userId="4bcebb4d-661a-4357-8715-2999a08aa140" providerId="ADAL" clId="{690D0DB3-199B-4A2A-99B7-8BD0D00980FC}" dt="2023-02-13T01:41:21.968" v="794" actId="1582"/>
          <ac:cxnSpMkLst>
            <pc:docMk/>
            <pc:sldMk cId="3282235198" sldId="1267"/>
            <ac:cxnSpMk id="10" creationId="{C3CE0611-8914-4136-405F-DB37027B4CFF}"/>
          </ac:cxnSpMkLst>
        </pc:cxnChg>
      </pc:sldChg>
      <pc:sldChg chg="addSp delSp modSp add mod">
        <pc:chgData name="Ai Xin" userId="4bcebb4d-661a-4357-8715-2999a08aa140" providerId="ADAL" clId="{690D0DB3-199B-4A2A-99B7-8BD0D00980FC}" dt="2023-02-13T05:35:44.953" v="1110" actId="14100"/>
        <pc:sldMkLst>
          <pc:docMk/>
          <pc:sldMk cId="2097307275" sldId="1268"/>
        </pc:sldMkLst>
        <pc:spChg chg="del">
          <ac:chgData name="Ai Xin" userId="4bcebb4d-661a-4357-8715-2999a08aa140" providerId="ADAL" clId="{690D0DB3-199B-4A2A-99B7-8BD0D00980FC}" dt="2023-02-13T04:43:13.433" v="819" actId="478"/>
          <ac:spMkLst>
            <pc:docMk/>
            <pc:sldMk cId="2097307275" sldId="1268"/>
            <ac:spMk id="2" creationId="{11B9C729-237C-6B61-9B90-72D1FCFAF434}"/>
          </ac:spMkLst>
        </pc:spChg>
        <pc:spChg chg="add del">
          <ac:chgData name="Ai Xin" userId="4bcebb4d-661a-4357-8715-2999a08aa140" providerId="ADAL" clId="{690D0DB3-199B-4A2A-99B7-8BD0D00980FC}" dt="2023-02-13T04:42:11.071" v="811" actId="22"/>
          <ac:spMkLst>
            <pc:docMk/>
            <pc:sldMk cId="2097307275" sldId="1268"/>
            <ac:spMk id="6" creationId="{BDE714BD-0595-317D-5454-DEBBFBF4C852}"/>
          </ac:spMkLst>
        </pc:spChg>
        <pc:spChg chg="add mod">
          <ac:chgData name="Ai Xin" userId="4bcebb4d-661a-4357-8715-2999a08aa140" providerId="ADAL" clId="{690D0DB3-199B-4A2A-99B7-8BD0D00980FC}" dt="2023-02-13T05:35:44.953" v="1110" actId="14100"/>
          <ac:spMkLst>
            <pc:docMk/>
            <pc:sldMk cId="2097307275" sldId="1268"/>
            <ac:spMk id="10" creationId="{52B126BF-B207-4D4F-33D1-EE1192708A26}"/>
          </ac:spMkLst>
        </pc:spChg>
        <pc:picChg chg="add mod">
          <ac:chgData name="Ai Xin" userId="4bcebb4d-661a-4357-8715-2999a08aa140" providerId="ADAL" clId="{690D0DB3-199B-4A2A-99B7-8BD0D00980FC}" dt="2023-02-13T04:43:17.571" v="820" actId="1076"/>
          <ac:picMkLst>
            <pc:docMk/>
            <pc:sldMk cId="2097307275" sldId="1268"/>
            <ac:picMk id="8" creationId="{68ABAD6E-42F3-1641-9E8F-E0CFA321045D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5:37:38.608" v="1143" actId="20577"/>
        <pc:sldMkLst>
          <pc:docMk/>
          <pc:sldMk cId="329327781" sldId="1269"/>
        </pc:sldMkLst>
        <pc:spChg chg="mod">
          <ac:chgData name="Ai Xin" userId="4bcebb4d-661a-4357-8715-2999a08aa140" providerId="ADAL" clId="{690D0DB3-199B-4A2A-99B7-8BD0D00980FC}" dt="2023-02-13T05:31:46.368" v="1089" actId="14100"/>
          <ac:spMkLst>
            <pc:docMk/>
            <pc:sldMk cId="329327781" sldId="1269"/>
            <ac:spMk id="2" creationId="{D05BA432-97D9-DCBA-0452-628058C2426E}"/>
          </ac:spMkLst>
        </pc:spChg>
        <pc:spChg chg="mod">
          <ac:chgData name="Ai Xin" userId="4bcebb4d-661a-4357-8715-2999a08aa140" providerId="ADAL" clId="{690D0DB3-199B-4A2A-99B7-8BD0D00980FC}" dt="2023-02-13T05:27:39.346" v="855" actId="20577"/>
          <ac:spMkLst>
            <pc:docMk/>
            <pc:sldMk cId="329327781" sldId="1269"/>
            <ac:spMk id="3" creationId="{25AD9D2F-562A-A2CA-6F97-BC040A0B5320}"/>
          </ac:spMkLst>
        </pc:spChg>
        <pc:spChg chg="add mod">
          <ac:chgData name="Ai Xin" userId="4bcebb4d-661a-4357-8715-2999a08aa140" providerId="ADAL" clId="{690D0DB3-199B-4A2A-99B7-8BD0D00980FC}" dt="2023-02-13T05:35:52.721" v="1112" actId="1076"/>
          <ac:spMkLst>
            <pc:docMk/>
            <pc:sldMk cId="329327781" sldId="1269"/>
            <ac:spMk id="11" creationId="{49F1330A-4A5A-DCBC-513B-2AE8F07EA4AB}"/>
          </ac:spMkLst>
        </pc:spChg>
        <pc:picChg chg="add del">
          <ac:chgData name="Ai Xin" userId="4bcebb4d-661a-4357-8715-2999a08aa140" providerId="ADAL" clId="{690D0DB3-199B-4A2A-99B7-8BD0D00980FC}" dt="2023-02-13T05:31:51.867" v="1091" actId="478"/>
          <ac:picMkLst>
            <pc:docMk/>
            <pc:sldMk cId="329327781" sldId="1269"/>
            <ac:picMk id="6" creationId="{139CFC48-CCCC-5AAE-566B-7B0ABFCAAC9F}"/>
          </ac:picMkLst>
        </pc:picChg>
        <pc:picChg chg="add mod">
          <ac:chgData name="Ai Xin" userId="4bcebb4d-661a-4357-8715-2999a08aa140" providerId="ADAL" clId="{690D0DB3-199B-4A2A-99B7-8BD0D00980FC}" dt="2023-02-13T05:34:08.783" v="1102" actId="1076"/>
          <ac:picMkLst>
            <pc:docMk/>
            <pc:sldMk cId="329327781" sldId="1269"/>
            <ac:picMk id="8" creationId="{E9DDDCFC-BF75-FC9E-5BF2-685AE92B0D36}"/>
          </ac:picMkLst>
        </pc:picChg>
        <pc:picChg chg="add mod">
          <ac:chgData name="Ai Xin" userId="4bcebb4d-661a-4357-8715-2999a08aa140" providerId="ADAL" clId="{690D0DB3-199B-4A2A-99B7-8BD0D00980FC}" dt="2023-02-13T05:34:10.631" v="1103" actId="1076"/>
          <ac:picMkLst>
            <pc:docMk/>
            <pc:sldMk cId="329327781" sldId="1269"/>
            <ac:picMk id="10" creationId="{8A371209-9453-9D39-913E-6D6B492E9E3B}"/>
          </ac:picMkLst>
        </pc:picChg>
      </pc:sldChg>
      <pc:sldChg chg="addSp modSp new mod">
        <pc:chgData name="Ai Xin" userId="4bcebb4d-661a-4357-8715-2999a08aa140" providerId="ADAL" clId="{690D0DB3-199B-4A2A-99B7-8BD0D00980FC}" dt="2023-02-13T05:35:54.463" v="1113"/>
        <pc:sldMkLst>
          <pc:docMk/>
          <pc:sldMk cId="2624425319" sldId="1270"/>
        </pc:sldMkLst>
        <pc:spChg chg="add mod">
          <ac:chgData name="Ai Xin" userId="4bcebb4d-661a-4357-8715-2999a08aa140" providerId="ADAL" clId="{690D0DB3-199B-4A2A-99B7-8BD0D00980FC}" dt="2023-02-13T05:35:54.463" v="1113"/>
          <ac:spMkLst>
            <pc:docMk/>
            <pc:sldMk cId="2624425319" sldId="1270"/>
            <ac:spMk id="7" creationId="{7FA3AD1A-0FCF-011D-5264-1238C22F15AA}"/>
          </ac:spMkLst>
        </pc:spChg>
        <pc:picChg chg="add">
          <ac:chgData name="Ai Xin" userId="4bcebb4d-661a-4357-8715-2999a08aa140" providerId="ADAL" clId="{690D0DB3-199B-4A2A-99B7-8BD0D00980FC}" dt="2023-02-13T05:35:02.287" v="1105" actId="22"/>
          <ac:picMkLst>
            <pc:docMk/>
            <pc:sldMk cId="2624425319" sldId="1270"/>
            <ac:picMk id="6" creationId="{625CDDF6-7ABF-3CBD-4111-985770B53408}"/>
          </ac:picMkLst>
        </pc:picChg>
      </pc:sldChg>
      <pc:sldChg chg="addSp modSp new mod">
        <pc:chgData name="Ai Xin" userId="4bcebb4d-661a-4357-8715-2999a08aa140" providerId="ADAL" clId="{690D0DB3-199B-4A2A-99B7-8BD0D00980FC}" dt="2023-02-13T08:45:56.104" v="1903" actId="1076"/>
        <pc:sldMkLst>
          <pc:docMk/>
          <pc:sldMk cId="3500876636" sldId="1271"/>
        </pc:sldMkLst>
        <pc:spChg chg="add mod">
          <ac:chgData name="Ai Xin" userId="4bcebb4d-661a-4357-8715-2999a08aa140" providerId="ADAL" clId="{690D0DB3-199B-4A2A-99B7-8BD0D00980FC}" dt="2023-02-13T08:45:56.104" v="1903" actId="1076"/>
          <ac:spMkLst>
            <pc:docMk/>
            <pc:sldMk cId="3500876636" sldId="1271"/>
            <ac:spMk id="7" creationId="{6FFABAC1-6F22-667B-9D96-6595053C077D}"/>
          </ac:spMkLst>
        </pc:spChg>
        <pc:picChg chg="add mod">
          <ac:chgData name="Ai Xin" userId="4bcebb4d-661a-4357-8715-2999a08aa140" providerId="ADAL" clId="{690D0DB3-199B-4A2A-99B7-8BD0D00980FC}" dt="2023-02-13T08:45:45.193" v="1900" actId="1076"/>
          <ac:picMkLst>
            <pc:docMk/>
            <pc:sldMk cId="3500876636" sldId="1271"/>
            <ac:picMk id="6" creationId="{BDB8D866-C97B-4609-4031-B11BBC9DABD9}"/>
          </ac:picMkLst>
        </pc:picChg>
        <pc:picChg chg="add mod">
          <ac:chgData name="Ai Xin" userId="4bcebb4d-661a-4357-8715-2999a08aa140" providerId="ADAL" clId="{690D0DB3-199B-4A2A-99B7-8BD0D00980FC}" dt="2023-02-13T08:45:50.537" v="1902" actId="1076"/>
          <ac:picMkLst>
            <pc:docMk/>
            <pc:sldMk cId="3500876636" sldId="1271"/>
            <ac:picMk id="8" creationId="{D0B3CAF7-7318-5CE1-B2DB-BECFA50B141A}"/>
          </ac:picMkLst>
        </pc:picChg>
      </pc:sldChg>
      <pc:sldChg chg="addSp modSp new mod">
        <pc:chgData name="Ai Xin" userId="4bcebb4d-661a-4357-8715-2999a08aa140" providerId="ADAL" clId="{690D0DB3-199B-4A2A-99B7-8BD0D00980FC}" dt="2023-02-13T06:09:09.157" v="1264" actId="20577"/>
        <pc:sldMkLst>
          <pc:docMk/>
          <pc:sldMk cId="258070270" sldId="1272"/>
        </pc:sldMkLst>
        <pc:spChg chg="mod">
          <ac:chgData name="Ai Xin" userId="4bcebb4d-661a-4357-8715-2999a08aa140" providerId="ADAL" clId="{690D0DB3-199B-4A2A-99B7-8BD0D00980FC}" dt="2023-02-13T06:08:01.150" v="1224"/>
          <ac:spMkLst>
            <pc:docMk/>
            <pc:sldMk cId="258070270" sldId="1272"/>
            <ac:spMk id="2" creationId="{BACF9F5F-1FB4-C433-63E5-9790C2E39DBC}"/>
          </ac:spMkLst>
        </pc:spChg>
        <pc:spChg chg="mod">
          <ac:chgData name="Ai Xin" userId="4bcebb4d-661a-4357-8715-2999a08aa140" providerId="ADAL" clId="{690D0DB3-199B-4A2A-99B7-8BD0D00980FC}" dt="2023-02-13T06:09:09.157" v="1264" actId="20577"/>
          <ac:spMkLst>
            <pc:docMk/>
            <pc:sldMk cId="258070270" sldId="1272"/>
            <ac:spMk id="3" creationId="{8AF39A35-7473-26BD-E51E-28B391D83A9A}"/>
          </ac:spMkLst>
        </pc:spChg>
        <pc:picChg chg="add mod">
          <ac:chgData name="Ai Xin" userId="4bcebb4d-661a-4357-8715-2999a08aa140" providerId="ADAL" clId="{690D0DB3-199B-4A2A-99B7-8BD0D00980FC}" dt="2023-02-13T06:08:04.541" v="1226" actId="1076"/>
          <ac:picMkLst>
            <pc:docMk/>
            <pc:sldMk cId="258070270" sldId="1272"/>
            <ac:picMk id="6" creationId="{8158727F-FD76-1953-84AE-4535379815C1}"/>
          </ac:picMkLst>
        </pc:picChg>
      </pc:sldChg>
      <pc:sldChg chg="modSp new mod">
        <pc:chgData name="Ai Xin" userId="4bcebb4d-661a-4357-8715-2999a08aa140" providerId="ADAL" clId="{690D0DB3-199B-4A2A-99B7-8BD0D00980FC}" dt="2023-02-13T05:59:31.642" v="1176"/>
        <pc:sldMkLst>
          <pc:docMk/>
          <pc:sldMk cId="840385255" sldId="1273"/>
        </pc:sldMkLst>
        <pc:spChg chg="mod">
          <ac:chgData name="Ai Xin" userId="4bcebb4d-661a-4357-8715-2999a08aa140" providerId="ADAL" clId="{690D0DB3-199B-4A2A-99B7-8BD0D00980FC}" dt="2023-02-13T05:59:31.642" v="1176"/>
          <ac:spMkLst>
            <pc:docMk/>
            <pc:sldMk cId="840385255" sldId="1273"/>
            <ac:spMk id="2" creationId="{5D8DE769-5F95-96A8-DC47-75FA28711A6B}"/>
          </ac:spMkLst>
        </pc:spChg>
        <pc:spChg chg="mod">
          <ac:chgData name="Ai Xin" userId="4bcebb4d-661a-4357-8715-2999a08aa140" providerId="ADAL" clId="{690D0DB3-199B-4A2A-99B7-8BD0D00980FC}" dt="2023-02-13T05:59:16.901" v="1172"/>
          <ac:spMkLst>
            <pc:docMk/>
            <pc:sldMk cId="840385255" sldId="1273"/>
            <ac:spMk id="3" creationId="{6C695105-5346-82A8-E95E-AB8E90082377}"/>
          </ac:spMkLst>
        </pc:spChg>
      </pc:sldChg>
      <pc:sldChg chg="modSp add del mod">
        <pc:chgData name="Ai Xin" userId="4bcebb4d-661a-4357-8715-2999a08aa140" providerId="ADAL" clId="{690D0DB3-199B-4A2A-99B7-8BD0D00980FC}" dt="2023-02-13T09:54:13.815" v="2463" actId="47"/>
        <pc:sldMkLst>
          <pc:docMk/>
          <pc:sldMk cId="3990527927" sldId="1274"/>
        </pc:sldMkLst>
        <pc:spChg chg="mod">
          <ac:chgData name="Ai Xin" userId="4bcebb4d-661a-4357-8715-2999a08aa140" providerId="ADAL" clId="{690D0DB3-199B-4A2A-99B7-8BD0D00980FC}" dt="2023-02-13T06:08:36.931" v="1247" actId="20577"/>
          <ac:spMkLst>
            <pc:docMk/>
            <pc:sldMk cId="3990527927" sldId="1274"/>
            <ac:spMk id="5" creationId="{5144881D-9822-764D-9B91-17C203DFF684}"/>
          </ac:spMkLst>
        </pc:spChg>
      </pc:sldChg>
      <pc:sldChg chg="addSp delSp modSp new mod">
        <pc:chgData name="Ai Xin" userId="4bcebb4d-661a-4357-8715-2999a08aa140" providerId="ADAL" clId="{690D0DB3-199B-4A2A-99B7-8BD0D00980FC}" dt="2023-02-13T08:46:34.718" v="1905" actId="27636"/>
        <pc:sldMkLst>
          <pc:docMk/>
          <pc:sldMk cId="605118886" sldId="1275"/>
        </pc:sldMkLst>
        <pc:spChg chg="del mod">
          <ac:chgData name="Ai Xin" userId="4bcebb4d-661a-4357-8715-2999a08aa140" providerId="ADAL" clId="{690D0DB3-199B-4A2A-99B7-8BD0D00980FC}" dt="2023-02-13T06:19:01.001" v="1562" actId="21"/>
          <ac:spMkLst>
            <pc:docMk/>
            <pc:sldMk cId="605118886" sldId="1275"/>
            <ac:spMk id="2" creationId="{E7DCE0F2-2417-A6D3-2997-53FE9BE12995}"/>
          </ac:spMkLst>
        </pc:spChg>
        <pc:spChg chg="mod">
          <ac:chgData name="Ai Xin" userId="4bcebb4d-661a-4357-8715-2999a08aa140" providerId="ADAL" clId="{690D0DB3-199B-4A2A-99B7-8BD0D00980FC}" dt="2023-02-13T06:09:24.973" v="1268"/>
          <ac:spMkLst>
            <pc:docMk/>
            <pc:sldMk cId="605118886" sldId="1275"/>
            <ac:spMk id="3" creationId="{B836A266-0BFD-672A-D0A7-411DB1AFF325}"/>
          </ac:spMkLst>
        </pc:spChg>
        <pc:spChg chg="add del mod">
          <ac:chgData name="Ai Xin" userId="4bcebb4d-661a-4357-8715-2999a08aa140" providerId="ADAL" clId="{690D0DB3-199B-4A2A-99B7-8BD0D00980FC}" dt="2023-02-13T06:19:05.807" v="1564" actId="478"/>
          <ac:spMkLst>
            <pc:docMk/>
            <pc:sldMk cId="605118886" sldId="1275"/>
            <ac:spMk id="9" creationId="{B5C0CA65-D420-BF59-BC7D-42480679BEFC}"/>
          </ac:spMkLst>
        </pc:spChg>
        <pc:spChg chg="add mod">
          <ac:chgData name="Ai Xin" userId="4bcebb4d-661a-4357-8715-2999a08aa140" providerId="ADAL" clId="{690D0DB3-199B-4A2A-99B7-8BD0D00980FC}" dt="2023-02-13T08:46:34.718" v="1905" actId="27636"/>
          <ac:spMkLst>
            <pc:docMk/>
            <pc:sldMk cId="605118886" sldId="1275"/>
            <ac:spMk id="10" creationId="{117E59C3-E61B-11E0-DEA3-CFA13208FEF2}"/>
          </ac:spMkLst>
        </pc:spChg>
        <pc:picChg chg="add del mod">
          <ac:chgData name="Ai Xin" userId="4bcebb4d-661a-4357-8715-2999a08aa140" providerId="ADAL" clId="{690D0DB3-199B-4A2A-99B7-8BD0D00980FC}" dt="2023-02-13T06:18:44.925" v="1556" actId="21"/>
          <ac:picMkLst>
            <pc:docMk/>
            <pc:sldMk cId="605118886" sldId="1275"/>
            <ac:picMk id="6" creationId="{432D74E9-23F2-ABB8-A36F-2020BB2C9988}"/>
          </ac:picMkLst>
        </pc:picChg>
        <pc:picChg chg="add mod">
          <ac:chgData name="Ai Xin" userId="4bcebb4d-661a-4357-8715-2999a08aa140" providerId="ADAL" clId="{690D0DB3-199B-4A2A-99B7-8BD0D00980FC}" dt="2023-02-13T06:18:48.887" v="1557"/>
          <ac:picMkLst>
            <pc:docMk/>
            <pc:sldMk cId="605118886" sldId="1275"/>
            <ac:picMk id="7" creationId="{4C1881EE-1BC4-1EC8-ED05-6854DC7285A3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6:33:23.082" v="1693"/>
        <pc:sldMkLst>
          <pc:docMk/>
          <pc:sldMk cId="1759016688" sldId="1276"/>
        </pc:sldMkLst>
        <pc:spChg chg="mod">
          <ac:chgData name="Ai Xin" userId="4bcebb4d-661a-4357-8715-2999a08aa140" providerId="ADAL" clId="{690D0DB3-199B-4A2A-99B7-8BD0D00980FC}" dt="2023-02-13T06:23:53.446" v="1678" actId="6549"/>
          <ac:spMkLst>
            <pc:docMk/>
            <pc:sldMk cId="1759016688" sldId="1276"/>
            <ac:spMk id="2" creationId="{CD4B9388-96AA-1959-B788-FE040D35A10B}"/>
          </ac:spMkLst>
        </pc:spChg>
        <pc:spChg chg="mod">
          <ac:chgData name="Ai Xin" userId="4bcebb4d-661a-4357-8715-2999a08aa140" providerId="ADAL" clId="{690D0DB3-199B-4A2A-99B7-8BD0D00980FC}" dt="2023-02-13T06:21:19.300" v="1653"/>
          <ac:spMkLst>
            <pc:docMk/>
            <pc:sldMk cId="1759016688" sldId="1276"/>
            <ac:spMk id="3" creationId="{9DCA3545-56FD-E6DC-BF60-37E047EC0716}"/>
          </ac:spMkLst>
        </pc:spChg>
        <pc:picChg chg="add del mod">
          <ac:chgData name="Ai Xin" userId="4bcebb4d-661a-4357-8715-2999a08aa140" providerId="ADAL" clId="{690D0DB3-199B-4A2A-99B7-8BD0D00980FC}" dt="2023-02-13T06:24:17.047" v="1683" actId="478"/>
          <ac:picMkLst>
            <pc:docMk/>
            <pc:sldMk cId="1759016688" sldId="1276"/>
            <ac:picMk id="6" creationId="{57DC19BC-E2F5-26F3-4B21-0AC5F116C70C}"/>
          </ac:picMkLst>
        </pc:picChg>
        <pc:picChg chg="add mod">
          <ac:chgData name="Ai Xin" userId="4bcebb4d-661a-4357-8715-2999a08aa140" providerId="ADAL" clId="{690D0DB3-199B-4A2A-99B7-8BD0D00980FC}" dt="2023-02-13T06:24:34.155" v="1686" actId="1076"/>
          <ac:picMkLst>
            <pc:docMk/>
            <pc:sldMk cId="1759016688" sldId="1276"/>
            <ac:picMk id="8" creationId="{70307B70-9DE8-A8A4-B9A8-87F30DEBE3C8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6:26:19.444" v="1692" actId="1076"/>
        <pc:sldMkLst>
          <pc:docMk/>
          <pc:sldMk cId="2063285168" sldId="1277"/>
        </pc:sldMkLst>
        <pc:spChg chg="del">
          <ac:chgData name="Ai Xin" userId="4bcebb4d-661a-4357-8715-2999a08aa140" providerId="ADAL" clId="{690D0DB3-199B-4A2A-99B7-8BD0D00980FC}" dt="2023-02-13T06:26:15.412" v="1691" actId="22"/>
          <ac:spMkLst>
            <pc:docMk/>
            <pc:sldMk cId="2063285168" sldId="1277"/>
            <ac:spMk id="2" creationId="{5D5D0D0E-7281-F5F6-2F07-2792B1E927A0}"/>
          </ac:spMkLst>
        </pc:spChg>
        <pc:spChg chg="mod">
          <ac:chgData name="Ai Xin" userId="4bcebb4d-661a-4357-8715-2999a08aa140" providerId="ADAL" clId="{690D0DB3-199B-4A2A-99B7-8BD0D00980FC}" dt="2023-02-13T06:25:41.154" v="1690"/>
          <ac:spMkLst>
            <pc:docMk/>
            <pc:sldMk cId="2063285168" sldId="1277"/>
            <ac:spMk id="3" creationId="{0B0216BE-6635-1803-23C9-7EBED24605D4}"/>
          </ac:spMkLst>
        </pc:spChg>
        <pc:picChg chg="add mod ord">
          <ac:chgData name="Ai Xin" userId="4bcebb4d-661a-4357-8715-2999a08aa140" providerId="ADAL" clId="{690D0DB3-199B-4A2A-99B7-8BD0D00980FC}" dt="2023-02-13T06:26:19.444" v="1692" actId="1076"/>
          <ac:picMkLst>
            <pc:docMk/>
            <pc:sldMk cId="2063285168" sldId="1277"/>
            <ac:picMk id="6" creationId="{E160CFFC-3EEC-E89F-E963-DFE1CF15DB1B}"/>
          </ac:picMkLst>
        </pc:picChg>
      </pc:sldChg>
      <pc:sldChg chg="modSp new mod">
        <pc:chgData name="Ai Xin" userId="4bcebb4d-661a-4357-8715-2999a08aa140" providerId="ADAL" clId="{690D0DB3-199B-4A2A-99B7-8BD0D00980FC}" dt="2023-02-13T07:41:54.454" v="1821"/>
        <pc:sldMkLst>
          <pc:docMk/>
          <pc:sldMk cId="375644956" sldId="1278"/>
        </pc:sldMkLst>
        <pc:spChg chg="mod">
          <ac:chgData name="Ai Xin" userId="4bcebb4d-661a-4357-8715-2999a08aa140" providerId="ADAL" clId="{690D0DB3-199B-4A2A-99B7-8BD0D00980FC}" dt="2023-02-13T07:41:54.454" v="1821"/>
          <ac:spMkLst>
            <pc:docMk/>
            <pc:sldMk cId="375644956" sldId="1278"/>
            <ac:spMk id="2" creationId="{A76C123F-DAB6-5935-3DB8-D491D06C0292}"/>
          </ac:spMkLst>
        </pc:spChg>
        <pc:spChg chg="mod">
          <ac:chgData name="Ai Xin" userId="4bcebb4d-661a-4357-8715-2999a08aa140" providerId="ADAL" clId="{690D0DB3-199B-4A2A-99B7-8BD0D00980FC}" dt="2023-02-13T07:37:17.647" v="1697"/>
          <ac:spMkLst>
            <pc:docMk/>
            <pc:sldMk cId="375644956" sldId="1278"/>
            <ac:spMk id="3" creationId="{AC538CCA-F6B2-3025-2FD6-9E328E5D17EA}"/>
          </ac:spMkLst>
        </pc:spChg>
      </pc:sldChg>
      <pc:sldChg chg="addSp delSp modSp new mod modNotesTx">
        <pc:chgData name="Ai Xin" userId="4bcebb4d-661a-4357-8715-2999a08aa140" providerId="ADAL" clId="{690D0DB3-199B-4A2A-99B7-8BD0D00980FC}" dt="2023-02-13T07:43:46.211" v="1889" actId="20577"/>
        <pc:sldMkLst>
          <pc:docMk/>
          <pc:sldMk cId="2245962452" sldId="1279"/>
        </pc:sldMkLst>
        <pc:spChg chg="add del">
          <ac:chgData name="Ai Xin" userId="4bcebb4d-661a-4357-8715-2999a08aa140" providerId="ADAL" clId="{690D0DB3-199B-4A2A-99B7-8BD0D00980FC}" dt="2023-02-13T07:43:24.419" v="1874" actId="478"/>
          <ac:spMkLst>
            <pc:docMk/>
            <pc:sldMk cId="2245962452" sldId="1279"/>
            <ac:spMk id="2" creationId="{6AE18BAD-4578-2FD9-BF1C-99E354A1DE51}"/>
          </ac:spMkLst>
        </pc:spChg>
        <pc:spChg chg="add del mod">
          <ac:chgData name="Ai Xin" userId="4bcebb4d-661a-4357-8715-2999a08aa140" providerId="ADAL" clId="{690D0DB3-199B-4A2A-99B7-8BD0D00980FC}" dt="2023-02-13T07:43:00.551" v="1871" actId="20577"/>
          <ac:spMkLst>
            <pc:docMk/>
            <pc:sldMk cId="2245962452" sldId="1279"/>
            <ac:spMk id="3" creationId="{86FBEB0E-711A-E642-3161-B050EBB38B65}"/>
          </ac:spMkLst>
        </pc:spChg>
        <pc:spChg chg="add mod">
          <ac:chgData name="Ai Xin" userId="4bcebb4d-661a-4357-8715-2999a08aa140" providerId="ADAL" clId="{690D0DB3-199B-4A2A-99B7-8BD0D00980FC}" dt="2023-02-13T07:43:46.211" v="1889" actId="20577"/>
          <ac:spMkLst>
            <pc:docMk/>
            <pc:sldMk cId="2245962452" sldId="1279"/>
            <ac:spMk id="8" creationId="{7FD6AA6A-6350-A143-B48C-AA732FB9844B}"/>
          </ac:spMkLst>
        </pc:spChg>
        <pc:picChg chg="add mod">
          <ac:chgData name="Ai Xin" userId="4bcebb4d-661a-4357-8715-2999a08aa140" providerId="ADAL" clId="{690D0DB3-199B-4A2A-99B7-8BD0D00980FC}" dt="2023-02-13T07:43:05.029" v="1872" actId="1076"/>
          <ac:picMkLst>
            <pc:docMk/>
            <pc:sldMk cId="2245962452" sldId="1279"/>
            <ac:picMk id="6" creationId="{2EC14DE5-AEE7-DA2D-C1CA-C637D085F20B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7:46:05.110" v="1894"/>
        <pc:sldMkLst>
          <pc:docMk/>
          <pc:sldMk cId="2211195910" sldId="1280"/>
        </pc:sldMkLst>
        <pc:spChg chg="del">
          <ac:chgData name="Ai Xin" userId="4bcebb4d-661a-4357-8715-2999a08aa140" providerId="ADAL" clId="{690D0DB3-199B-4A2A-99B7-8BD0D00980FC}" dt="2023-02-13T07:45:52.005" v="1891" actId="22"/>
          <ac:spMkLst>
            <pc:docMk/>
            <pc:sldMk cId="2211195910" sldId="1280"/>
            <ac:spMk id="2" creationId="{FE6192E9-5831-CDC7-7480-E6538695EB17}"/>
          </ac:spMkLst>
        </pc:spChg>
        <pc:spChg chg="mod">
          <ac:chgData name="Ai Xin" userId="4bcebb4d-661a-4357-8715-2999a08aa140" providerId="ADAL" clId="{690D0DB3-199B-4A2A-99B7-8BD0D00980FC}" dt="2023-02-13T07:46:05.110" v="1894"/>
          <ac:spMkLst>
            <pc:docMk/>
            <pc:sldMk cId="2211195910" sldId="1280"/>
            <ac:spMk id="3" creationId="{BCC19F29-183E-EECA-67FF-4F9816865FE4}"/>
          </ac:spMkLst>
        </pc:spChg>
        <pc:picChg chg="add mod ord">
          <ac:chgData name="Ai Xin" userId="4bcebb4d-661a-4357-8715-2999a08aa140" providerId="ADAL" clId="{690D0DB3-199B-4A2A-99B7-8BD0D00980FC}" dt="2023-02-13T07:45:52.005" v="1891" actId="22"/>
          <ac:picMkLst>
            <pc:docMk/>
            <pc:sldMk cId="2211195910" sldId="1280"/>
            <ac:picMk id="6" creationId="{15BA6CCF-0689-C3E3-FC9E-51F9BCB60D49}"/>
          </ac:picMkLst>
        </pc:picChg>
      </pc:sldChg>
      <pc:sldChg chg="modSp new mod">
        <pc:chgData name="Ai Xin" userId="4bcebb4d-661a-4357-8715-2999a08aa140" providerId="ADAL" clId="{690D0DB3-199B-4A2A-99B7-8BD0D00980FC}" dt="2023-02-13T09:12:43.968" v="2185" actId="20577"/>
        <pc:sldMkLst>
          <pc:docMk/>
          <pc:sldMk cId="3097184358" sldId="1281"/>
        </pc:sldMkLst>
        <pc:spChg chg="mod">
          <ac:chgData name="Ai Xin" userId="4bcebb4d-661a-4357-8715-2999a08aa140" providerId="ADAL" clId="{690D0DB3-199B-4A2A-99B7-8BD0D00980FC}" dt="2023-02-13T09:12:43.968" v="2185" actId="20577"/>
          <ac:spMkLst>
            <pc:docMk/>
            <pc:sldMk cId="3097184358" sldId="1281"/>
            <ac:spMk id="2" creationId="{473352EF-9B30-E0FB-3574-BFDBCE24188F}"/>
          </ac:spMkLst>
        </pc:spChg>
        <pc:spChg chg="mod">
          <ac:chgData name="Ai Xin" userId="4bcebb4d-661a-4357-8715-2999a08aa140" providerId="ADAL" clId="{690D0DB3-199B-4A2A-99B7-8BD0D00980FC}" dt="2023-02-13T09:03:56.881" v="1924" actId="20577"/>
          <ac:spMkLst>
            <pc:docMk/>
            <pc:sldMk cId="3097184358" sldId="1281"/>
            <ac:spMk id="3" creationId="{3189E736-9144-3EA8-B9C8-728EF82783B8}"/>
          </ac:spMkLst>
        </pc:spChg>
      </pc:sldChg>
      <pc:sldChg chg="addSp delSp modSp new mod">
        <pc:chgData name="Ai Xin" userId="4bcebb4d-661a-4357-8715-2999a08aa140" providerId="ADAL" clId="{690D0DB3-199B-4A2A-99B7-8BD0D00980FC}" dt="2023-02-13T09:14:06.327" v="2192"/>
        <pc:sldMkLst>
          <pc:docMk/>
          <pc:sldMk cId="2127681826" sldId="1282"/>
        </pc:sldMkLst>
        <pc:spChg chg="del">
          <ac:chgData name="Ai Xin" userId="4bcebb4d-661a-4357-8715-2999a08aa140" providerId="ADAL" clId="{690D0DB3-199B-4A2A-99B7-8BD0D00980FC}" dt="2023-02-13T09:13:55.481" v="2187" actId="22"/>
          <ac:spMkLst>
            <pc:docMk/>
            <pc:sldMk cId="2127681826" sldId="1282"/>
            <ac:spMk id="2" creationId="{53A77D98-9D42-D4A7-5A72-7E8A85FE949E}"/>
          </ac:spMkLst>
        </pc:spChg>
        <pc:spChg chg="mod">
          <ac:chgData name="Ai Xin" userId="4bcebb4d-661a-4357-8715-2999a08aa140" providerId="ADAL" clId="{690D0DB3-199B-4A2A-99B7-8BD0D00980FC}" dt="2023-02-13T09:14:06.327" v="2192"/>
          <ac:spMkLst>
            <pc:docMk/>
            <pc:sldMk cId="2127681826" sldId="1282"/>
            <ac:spMk id="3" creationId="{9430788E-F9D7-5FB0-99DB-0F9E6135A295}"/>
          </ac:spMkLst>
        </pc:spChg>
        <pc:picChg chg="add mod ord">
          <ac:chgData name="Ai Xin" userId="4bcebb4d-661a-4357-8715-2999a08aa140" providerId="ADAL" clId="{690D0DB3-199B-4A2A-99B7-8BD0D00980FC}" dt="2023-02-13T09:13:55.481" v="2187" actId="22"/>
          <ac:picMkLst>
            <pc:docMk/>
            <pc:sldMk cId="2127681826" sldId="1282"/>
            <ac:picMk id="6" creationId="{E7C91F40-10B7-324E-ABAD-303BC4A50C1A}"/>
          </ac:picMkLst>
        </pc:picChg>
      </pc:sldChg>
      <pc:sldChg chg="addSp modSp new mod">
        <pc:chgData name="Ai Xin" userId="4bcebb4d-661a-4357-8715-2999a08aa140" providerId="ADAL" clId="{690D0DB3-199B-4A2A-99B7-8BD0D00980FC}" dt="2023-02-13T09:23:44.126" v="2319" actId="1076"/>
        <pc:sldMkLst>
          <pc:docMk/>
          <pc:sldMk cId="2426050583" sldId="1283"/>
        </pc:sldMkLst>
        <pc:spChg chg="mod">
          <ac:chgData name="Ai Xin" userId="4bcebb4d-661a-4357-8715-2999a08aa140" providerId="ADAL" clId="{690D0DB3-199B-4A2A-99B7-8BD0D00980FC}" dt="2023-02-13T09:23:14.975" v="2316" actId="20577"/>
          <ac:spMkLst>
            <pc:docMk/>
            <pc:sldMk cId="2426050583" sldId="1283"/>
            <ac:spMk id="2" creationId="{D8BCECB3-DF8D-CE6C-E777-0F31A92234B3}"/>
          </ac:spMkLst>
        </pc:spChg>
        <pc:spChg chg="mod">
          <ac:chgData name="Ai Xin" userId="4bcebb4d-661a-4357-8715-2999a08aa140" providerId="ADAL" clId="{690D0DB3-199B-4A2A-99B7-8BD0D00980FC}" dt="2023-02-13T09:15:59.970" v="2196"/>
          <ac:spMkLst>
            <pc:docMk/>
            <pc:sldMk cId="2426050583" sldId="1283"/>
            <ac:spMk id="3" creationId="{1A385B65-5BDC-1F7D-8D82-00D9C587F632}"/>
          </ac:spMkLst>
        </pc:spChg>
        <pc:picChg chg="add mod">
          <ac:chgData name="Ai Xin" userId="4bcebb4d-661a-4357-8715-2999a08aa140" providerId="ADAL" clId="{690D0DB3-199B-4A2A-99B7-8BD0D00980FC}" dt="2023-02-13T09:23:08.989" v="2313" actId="1076"/>
          <ac:picMkLst>
            <pc:docMk/>
            <pc:sldMk cId="2426050583" sldId="1283"/>
            <ac:picMk id="6" creationId="{E12E3EFF-8E37-0416-8AD5-07EC697DA3FB}"/>
          </ac:picMkLst>
        </pc:picChg>
        <pc:picChg chg="add mod">
          <ac:chgData name="Ai Xin" userId="4bcebb4d-661a-4357-8715-2999a08aa140" providerId="ADAL" clId="{690D0DB3-199B-4A2A-99B7-8BD0D00980FC}" dt="2023-02-13T09:23:13.533" v="2315" actId="1076"/>
          <ac:picMkLst>
            <pc:docMk/>
            <pc:sldMk cId="2426050583" sldId="1283"/>
            <ac:picMk id="8" creationId="{86F62E9E-F151-07FD-F3A1-3925223C3FC1}"/>
          </ac:picMkLst>
        </pc:picChg>
        <pc:picChg chg="add mod">
          <ac:chgData name="Ai Xin" userId="4bcebb4d-661a-4357-8715-2999a08aa140" providerId="ADAL" clId="{690D0DB3-199B-4A2A-99B7-8BD0D00980FC}" dt="2023-02-13T09:23:44.126" v="2319" actId="1076"/>
          <ac:picMkLst>
            <pc:docMk/>
            <pc:sldMk cId="2426050583" sldId="1283"/>
            <ac:picMk id="10" creationId="{B485FD9F-EF6E-CF79-12BE-A3015EACAAE5}"/>
          </ac:picMkLst>
        </pc:picChg>
      </pc:sldChg>
      <pc:sldChg chg="addSp modSp new mod">
        <pc:chgData name="Ai Xin" userId="4bcebb4d-661a-4357-8715-2999a08aa140" providerId="ADAL" clId="{690D0DB3-199B-4A2A-99B7-8BD0D00980FC}" dt="2023-02-13T09:36:24.125" v="2329" actId="1076"/>
        <pc:sldMkLst>
          <pc:docMk/>
          <pc:sldMk cId="863648388" sldId="1284"/>
        </pc:sldMkLst>
        <pc:spChg chg="mod">
          <ac:chgData name="Ai Xin" userId="4bcebb4d-661a-4357-8715-2999a08aa140" providerId="ADAL" clId="{690D0DB3-199B-4A2A-99B7-8BD0D00980FC}" dt="2023-02-13T09:24:26.145" v="2324"/>
          <ac:spMkLst>
            <pc:docMk/>
            <pc:sldMk cId="863648388" sldId="1284"/>
            <ac:spMk id="2" creationId="{40155087-5C7C-CBBD-E46F-7207AD5F6F31}"/>
          </ac:spMkLst>
        </pc:spChg>
        <pc:spChg chg="mod">
          <ac:chgData name="Ai Xin" userId="4bcebb4d-661a-4357-8715-2999a08aa140" providerId="ADAL" clId="{690D0DB3-199B-4A2A-99B7-8BD0D00980FC}" dt="2023-02-13T09:24:16.132" v="2321"/>
          <ac:spMkLst>
            <pc:docMk/>
            <pc:sldMk cId="863648388" sldId="1284"/>
            <ac:spMk id="3" creationId="{2BC2818E-D213-EC09-F797-34A0B5AD876E}"/>
          </ac:spMkLst>
        </pc:spChg>
        <pc:picChg chg="add mod">
          <ac:chgData name="Ai Xin" userId="4bcebb4d-661a-4357-8715-2999a08aa140" providerId="ADAL" clId="{690D0DB3-199B-4A2A-99B7-8BD0D00980FC}" dt="2023-02-13T09:35:55.388" v="2326" actId="1076"/>
          <ac:picMkLst>
            <pc:docMk/>
            <pc:sldMk cId="863648388" sldId="1284"/>
            <ac:picMk id="6" creationId="{1E51EDE1-700C-610C-8E2C-C3C98F8839D8}"/>
          </ac:picMkLst>
        </pc:picChg>
        <pc:picChg chg="add mod">
          <ac:chgData name="Ai Xin" userId="4bcebb4d-661a-4357-8715-2999a08aa140" providerId="ADAL" clId="{690D0DB3-199B-4A2A-99B7-8BD0D00980FC}" dt="2023-02-13T09:36:24.125" v="2329" actId="1076"/>
          <ac:picMkLst>
            <pc:docMk/>
            <pc:sldMk cId="863648388" sldId="1284"/>
            <ac:picMk id="8" creationId="{47D9B95B-89CC-1F3B-61E7-6D0CFFF1EA02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7:19.692" v="2336" actId="1076"/>
        <pc:sldMkLst>
          <pc:docMk/>
          <pc:sldMk cId="1589523929" sldId="1285"/>
        </pc:sldMkLst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2" creationId="{DA75B1A0-1DDC-6CF2-B8F3-9DFF3A7F2072}"/>
          </ac:spMkLst>
        </pc:spChg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3" creationId="{A439BE44-BDA3-1B8B-4477-78B3E3A9AFAA}"/>
          </ac:spMkLst>
        </pc:spChg>
        <pc:spChg chg="mod ord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4" creationId="{5C1C80F7-4E31-11E1-05C0-1103A27F37B4}"/>
          </ac:spMkLst>
        </pc:spChg>
        <pc:picChg chg="add mod">
          <ac:chgData name="Ai Xin" userId="4bcebb4d-661a-4357-8715-2999a08aa140" providerId="ADAL" clId="{690D0DB3-199B-4A2A-99B7-8BD0D00980FC}" dt="2023-02-13T09:36:49.100" v="2333" actId="1076"/>
          <ac:picMkLst>
            <pc:docMk/>
            <pc:sldMk cId="1589523929" sldId="1285"/>
            <ac:picMk id="6" creationId="{9D865827-4CCE-CA41-28A1-4EF2D18D2C60}"/>
          </ac:picMkLst>
        </pc:picChg>
        <pc:picChg chg="add mod">
          <ac:chgData name="Ai Xin" userId="4bcebb4d-661a-4357-8715-2999a08aa140" providerId="ADAL" clId="{690D0DB3-199B-4A2A-99B7-8BD0D00980FC}" dt="2023-02-13T09:37:19.692" v="2336" actId="1076"/>
          <ac:picMkLst>
            <pc:docMk/>
            <pc:sldMk cId="1589523929" sldId="1285"/>
            <ac:picMk id="8" creationId="{8D0C4E24-7300-20F0-631C-6EE041C8E739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9:43.015" v="2400"/>
        <pc:sldMkLst>
          <pc:docMk/>
          <pc:sldMk cId="4116561537" sldId="1286"/>
        </pc:sldMkLst>
        <pc:spChg chg="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2" creationId="{FE0BCD8E-A390-F6C1-F5FC-CA4C59D5AAE1}"/>
          </ac:spMkLst>
        </pc:spChg>
        <pc:spChg chg="add del mod">
          <ac:chgData name="Ai Xin" userId="4bcebb4d-661a-4357-8715-2999a08aa140" providerId="ADAL" clId="{690D0DB3-199B-4A2A-99B7-8BD0D00980FC}" dt="2023-02-13T09:39:43.015" v="2400"/>
          <ac:spMkLst>
            <pc:docMk/>
            <pc:sldMk cId="4116561537" sldId="1286"/>
            <ac:spMk id="6" creationId="{2216CB5C-A6A5-82D7-208D-4CBB7FC1AA4A}"/>
          </ac:spMkLst>
        </pc:spChg>
        <pc:spChg chg="add 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7" creationId="{7DFEC582-300A-6C2D-3B8D-E92E13985C16}"/>
          </ac:spMkLst>
        </pc:spChg>
        <pc:spChg chg="add mod ord">
          <ac:chgData name="Ai Xin" userId="4bcebb4d-661a-4357-8715-2999a08aa140" providerId="ADAL" clId="{690D0DB3-199B-4A2A-99B7-8BD0D00980FC}" dt="2023-02-13T09:39:40.059" v="2397"/>
          <ac:spMkLst>
            <pc:docMk/>
            <pc:sldMk cId="4116561537" sldId="1286"/>
            <ac:spMk id="8" creationId="{FB51C93F-6D97-E448-ED21-97E711458E48}"/>
          </ac:spMkLst>
        </pc:spChg>
        <pc:picChg chg="add mod">
          <ac:chgData name="Ai Xin" userId="4bcebb4d-661a-4357-8715-2999a08aa140" providerId="ADAL" clId="{690D0DB3-199B-4A2A-99B7-8BD0D00980FC}" dt="2023-02-13T09:39:41.469" v="2398" actId="1076"/>
          <ac:picMkLst>
            <pc:docMk/>
            <pc:sldMk cId="4116561537" sldId="1286"/>
            <ac:picMk id="4" creationId="{F011CBD4-B6ED-76A9-DAA1-51500D8B00F7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40:43.596" v="2422" actId="1076"/>
        <pc:sldMkLst>
          <pc:docMk/>
          <pc:sldMk cId="215825375" sldId="1287"/>
        </pc:sldMkLst>
        <pc:spChg chg="mod ord">
          <ac:chgData name="Ai Xin" userId="4bcebb4d-661a-4357-8715-2999a08aa140" providerId="ADAL" clId="{690D0DB3-199B-4A2A-99B7-8BD0D00980FC}" dt="2023-02-13T09:39:50.815" v="2401" actId="700"/>
          <ac:spMkLst>
            <pc:docMk/>
            <pc:sldMk cId="215825375" sldId="1287"/>
            <ac:spMk id="2" creationId="{948DFEE2-E3FE-C097-9368-37C0765F12EA}"/>
          </ac:spMkLst>
        </pc:spChg>
        <pc:spChg chg="add del mod ord">
          <ac:chgData name="Ai Xin" userId="4bcebb4d-661a-4357-8715-2999a08aa140" providerId="ADAL" clId="{690D0DB3-199B-4A2A-99B7-8BD0D00980FC}" dt="2023-02-13T09:40:40.188" v="2421" actId="478"/>
          <ac:spMkLst>
            <pc:docMk/>
            <pc:sldMk cId="215825375" sldId="1287"/>
            <ac:spMk id="3" creationId="{E57D1FA6-D896-DCCD-051C-E8C41994ABA1}"/>
          </ac:spMkLst>
        </pc:spChg>
        <pc:spChg chg="add del mod ord">
          <ac:chgData name="Ai Xin" userId="4bcebb4d-661a-4357-8715-2999a08aa140" providerId="ADAL" clId="{690D0DB3-199B-4A2A-99B7-8BD0D00980FC}" dt="2023-02-13T09:38:57.665" v="2358" actId="22"/>
          <ac:spMkLst>
            <pc:docMk/>
            <pc:sldMk cId="215825375" sldId="1287"/>
            <ac:spMk id="4" creationId="{DF232897-C26C-F2DE-61E1-B2BB23429EF8}"/>
          </ac:spMkLst>
        </pc:spChg>
        <pc:spChg chg="add mod">
          <ac:chgData name="Ai Xin" userId="4bcebb4d-661a-4357-8715-2999a08aa140" providerId="ADAL" clId="{690D0DB3-199B-4A2A-99B7-8BD0D00980FC}" dt="2023-02-13T09:40:34.420" v="2419" actId="1076"/>
          <ac:spMkLst>
            <pc:docMk/>
            <pc:sldMk cId="215825375" sldId="1287"/>
            <ac:spMk id="8" creationId="{ECC05191-3A63-BA02-A2DC-CB491E06B9CA}"/>
          </ac:spMkLst>
        </pc:spChg>
        <pc:picChg chg="add del mod ord">
          <ac:chgData name="Ai Xin" userId="4bcebb4d-661a-4357-8715-2999a08aa140" providerId="ADAL" clId="{690D0DB3-199B-4A2A-99B7-8BD0D00980FC}" dt="2023-02-13T09:39:52.803" v="2402" actId="21"/>
          <ac:picMkLst>
            <pc:docMk/>
            <pc:sldMk cId="215825375" sldId="1287"/>
            <ac:picMk id="6" creationId="{EDC0838C-AB0E-BF29-614B-89A5827E99A6}"/>
          </ac:picMkLst>
        </pc:picChg>
        <pc:picChg chg="add mod">
          <ac:chgData name="Ai Xin" userId="4bcebb4d-661a-4357-8715-2999a08aa140" providerId="ADAL" clId="{690D0DB3-199B-4A2A-99B7-8BD0D00980FC}" dt="2023-02-13T09:40:37.004" v="2420" actId="1076"/>
          <ac:picMkLst>
            <pc:docMk/>
            <pc:sldMk cId="215825375" sldId="1287"/>
            <ac:picMk id="9" creationId="{D09FA32E-27DB-236B-2649-E7E7EF73F8D6}"/>
          </ac:picMkLst>
        </pc:picChg>
        <pc:picChg chg="add mod">
          <ac:chgData name="Ai Xin" userId="4bcebb4d-661a-4357-8715-2999a08aa140" providerId="ADAL" clId="{690D0DB3-199B-4A2A-99B7-8BD0D00980FC}" dt="2023-02-13T09:40:43.596" v="2422" actId="1076"/>
          <ac:picMkLst>
            <pc:docMk/>
            <pc:sldMk cId="215825375" sldId="1287"/>
            <ac:picMk id="11" creationId="{30058AE8-EDF7-1541-4909-4E4C2C43540E}"/>
          </ac:picMkLst>
        </pc:picChg>
      </pc:sldChg>
      <pc:sldChg chg="modSp add mod">
        <pc:chgData name="Ai Xin" userId="4bcebb4d-661a-4357-8715-2999a08aa140" providerId="ADAL" clId="{690D0DB3-199B-4A2A-99B7-8BD0D00980FC}" dt="2023-02-13T09:54:33.140" v="2464" actId="1076"/>
        <pc:sldMkLst>
          <pc:docMk/>
          <pc:sldMk cId="3876369665" sldId="1288"/>
        </pc:sldMkLst>
        <pc:spChg chg="mod">
          <ac:chgData name="Ai Xin" userId="4bcebb4d-661a-4357-8715-2999a08aa140" providerId="ADAL" clId="{690D0DB3-199B-4A2A-99B7-8BD0D00980FC}" dt="2023-02-13T09:54:33.140" v="2464" actId="1076"/>
          <ac:spMkLst>
            <pc:docMk/>
            <pc:sldMk cId="3876369665" sldId="1288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690D0DB3-199B-4A2A-99B7-8BD0D00980FC}" dt="2023-02-13T09:54:47.125" v="2467" actId="20577"/>
        <pc:sldMkLst>
          <pc:docMk/>
          <pc:sldMk cId="1687989279" sldId="1289"/>
        </pc:sldMkLst>
        <pc:spChg chg="mod">
          <ac:chgData name="Ai Xin" userId="4bcebb4d-661a-4357-8715-2999a08aa140" providerId="ADAL" clId="{690D0DB3-199B-4A2A-99B7-8BD0D00980FC}" dt="2023-02-13T09:54:47.125" v="2467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690D0DB3-199B-4A2A-99B7-8BD0D00980FC}" dt="2023-02-13T09:54:44.412" v="2466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modSp new mod">
        <pc:chgData name="Ai Xin" userId="4bcebb4d-661a-4357-8715-2999a08aa140" providerId="ADAL" clId="{690D0DB3-199B-4A2A-99B7-8BD0D00980FC}" dt="2023-02-13T09:56:41.244" v="2505" actId="20577"/>
        <pc:sldMkLst>
          <pc:docMk/>
          <pc:sldMk cId="2415250206" sldId="1290"/>
        </pc:sldMkLst>
        <pc:spChg chg="mod">
          <ac:chgData name="Ai Xin" userId="4bcebb4d-661a-4357-8715-2999a08aa140" providerId="ADAL" clId="{690D0DB3-199B-4A2A-99B7-8BD0D00980FC}" dt="2023-02-13T09:56:41.244" v="2505" actId="20577"/>
          <ac:spMkLst>
            <pc:docMk/>
            <pc:sldMk cId="2415250206" sldId="1290"/>
            <ac:spMk id="2" creationId="{8B7F88E5-7079-71E2-FEFE-44B169D0E6A1}"/>
          </ac:spMkLst>
        </pc:spChg>
        <pc:spChg chg="mod">
          <ac:chgData name="Ai Xin" userId="4bcebb4d-661a-4357-8715-2999a08aa140" providerId="ADAL" clId="{690D0DB3-199B-4A2A-99B7-8BD0D00980FC}" dt="2023-02-13T09:56:18.947" v="2486" actId="20577"/>
          <ac:spMkLst>
            <pc:docMk/>
            <pc:sldMk cId="2415250206" sldId="1290"/>
            <ac:spMk id="3" creationId="{67435898-D660-F50C-EAD1-5E3479B9C191}"/>
          </ac:spMkLst>
        </pc:spChg>
      </pc:sldChg>
    </pc:docChg>
  </pc:docChgLst>
  <pc:docChgLst>
    <pc:chgData name="Ai Xin" userId="4bcebb4d-661a-4357-8715-2999a08aa140" providerId="ADAL" clId="{A591B297-5A8B-411A-A4EA-6A6124FB2966}"/>
    <pc:docChg chg="undo redo custSel addSld delSld modSld sldOrd">
      <pc:chgData name="Ai Xin" userId="4bcebb4d-661a-4357-8715-2999a08aa140" providerId="ADAL" clId="{A591B297-5A8B-411A-A4EA-6A6124FB2966}" dt="2023-02-24T03:23:33.113" v="715" actId="27636"/>
      <pc:docMkLst>
        <pc:docMk/>
      </pc:docMkLst>
      <pc:sldChg chg="modSp mod">
        <pc:chgData name="Ai Xin" userId="4bcebb4d-661a-4357-8715-2999a08aa140" providerId="ADAL" clId="{A591B297-5A8B-411A-A4EA-6A6124FB2966}" dt="2023-02-24T02:05:03.221" v="20" actId="20577"/>
        <pc:sldMkLst>
          <pc:docMk/>
          <pc:sldMk cId="4189118042" sldId="1297"/>
        </pc:sldMkLst>
        <pc:spChg chg="mod">
          <ac:chgData name="Ai Xin" userId="4bcebb4d-661a-4357-8715-2999a08aa140" providerId="ADAL" clId="{A591B297-5A8B-411A-A4EA-6A6124FB2966}" dt="2023-02-24T02:05:03.221" v="20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A591B297-5A8B-411A-A4EA-6A6124FB2966}" dt="2023-02-21T09:01:32.984" v="1" actId="47"/>
        <pc:sldMkLst>
          <pc:docMk/>
          <pc:sldMk cId="1674882988" sldId="1305"/>
        </pc:sldMkLst>
      </pc:sldChg>
      <pc:sldChg chg="modSp mod">
        <pc:chgData name="Ai Xin" userId="4bcebb4d-661a-4357-8715-2999a08aa140" providerId="ADAL" clId="{A591B297-5A8B-411A-A4EA-6A6124FB2966}" dt="2023-02-24T02:53:34.833" v="280" actId="20577"/>
        <pc:sldMkLst>
          <pc:docMk/>
          <pc:sldMk cId="1484059520" sldId="1314"/>
        </pc:sldMkLst>
        <pc:spChg chg="mod">
          <ac:chgData name="Ai Xin" userId="4bcebb4d-661a-4357-8715-2999a08aa140" providerId="ADAL" clId="{A591B297-5A8B-411A-A4EA-6A6124FB2966}" dt="2023-02-24T02:53:34.833" v="280" actId="20577"/>
          <ac:spMkLst>
            <pc:docMk/>
            <pc:sldMk cId="1484059520" sldId="1314"/>
            <ac:spMk id="3" creationId="{4E17D047-760F-9D5A-54B8-CF2AC691F8AE}"/>
          </ac:spMkLst>
        </pc:spChg>
      </pc:sldChg>
      <pc:sldChg chg="modSp mod">
        <pc:chgData name="Ai Xin" userId="4bcebb4d-661a-4357-8715-2999a08aa140" providerId="ADAL" clId="{A591B297-5A8B-411A-A4EA-6A6124FB2966}" dt="2023-02-24T02:53:38.013" v="282" actId="20577"/>
        <pc:sldMkLst>
          <pc:docMk/>
          <pc:sldMk cId="1530817057" sldId="1315"/>
        </pc:sldMkLst>
        <pc:spChg chg="mod">
          <ac:chgData name="Ai Xin" userId="4bcebb4d-661a-4357-8715-2999a08aa140" providerId="ADAL" clId="{A591B297-5A8B-411A-A4EA-6A6124FB2966}" dt="2023-02-24T02:53:38.013" v="282" actId="20577"/>
          <ac:spMkLst>
            <pc:docMk/>
            <pc:sldMk cId="1530817057" sldId="1315"/>
            <ac:spMk id="3" creationId="{3737AD58-54FE-0856-FFC2-D23460F26F69}"/>
          </ac:spMkLst>
        </pc:spChg>
      </pc:sldChg>
      <pc:sldChg chg="add">
        <pc:chgData name="Ai Xin" userId="4bcebb4d-661a-4357-8715-2999a08aa140" providerId="ADAL" clId="{A591B297-5A8B-411A-A4EA-6A6124FB2966}" dt="2023-02-21T09:01:31.218" v="0"/>
        <pc:sldMkLst>
          <pc:docMk/>
          <pc:sldMk cId="668444231" sldId="1316"/>
        </pc:sldMkLst>
      </pc:sldChg>
      <pc:sldChg chg="modSp mod">
        <pc:chgData name="Ai Xin" userId="4bcebb4d-661a-4357-8715-2999a08aa140" providerId="ADAL" clId="{A591B297-5A8B-411A-A4EA-6A6124FB2966}" dt="2023-02-24T01:45:43.060" v="8" actId="20577"/>
        <pc:sldMkLst>
          <pc:docMk/>
          <pc:sldMk cId="1179515280" sldId="1317"/>
        </pc:sldMkLst>
        <pc:spChg chg="mod">
          <ac:chgData name="Ai Xin" userId="4bcebb4d-661a-4357-8715-2999a08aa140" providerId="ADAL" clId="{A591B297-5A8B-411A-A4EA-6A6124FB2966}" dt="2023-02-24T01:45:43.060" v="8" actId="20577"/>
          <ac:spMkLst>
            <pc:docMk/>
            <pc:sldMk cId="1179515280" sldId="1317"/>
            <ac:spMk id="9" creationId="{D68770EB-456D-6C20-7E00-6FBB6D3F8A84}"/>
          </ac:spMkLst>
        </pc:spChg>
      </pc:sldChg>
      <pc:sldChg chg="addSp delSp modSp new mod ord modNotesTx">
        <pc:chgData name="Ai Xin" userId="4bcebb4d-661a-4357-8715-2999a08aa140" providerId="ADAL" clId="{A591B297-5A8B-411A-A4EA-6A6124FB2966}" dt="2023-02-24T02:51:08.696" v="256" actId="20577"/>
        <pc:sldMkLst>
          <pc:docMk/>
          <pc:sldMk cId="1917139361" sldId="1318"/>
        </pc:sldMkLst>
        <pc:spChg chg="mod">
          <ac:chgData name="Ai Xin" userId="4bcebb4d-661a-4357-8715-2999a08aa140" providerId="ADAL" clId="{A591B297-5A8B-411A-A4EA-6A6124FB2966}" dt="2023-02-24T02:35:42.628" v="217" actId="20577"/>
          <ac:spMkLst>
            <pc:docMk/>
            <pc:sldMk cId="1917139361" sldId="1318"/>
            <ac:spMk id="2" creationId="{B1ECB7C5-0EC9-1C4A-7899-189C5067D229}"/>
          </ac:spMkLst>
        </pc:spChg>
        <pc:spChg chg="mod">
          <ac:chgData name="Ai Xin" userId="4bcebb4d-661a-4357-8715-2999a08aa140" providerId="ADAL" clId="{A591B297-5A8B-411A-A4EA-6A6124FB2966}" dt="2023-02-24T02:51:08.696" v="256" actId="20577"/>
          <ac:spMkLst>
            <pc:docMk/>
            <pc:sldMk cId="1917139361" sldId="1318"/>
            <ac:spMk id="3" creationId="{20F67FCC-612F-3F85-22FD-1FAD433F2A6E}"/>
          </ac:spMkLst>
        </pc:spChg>
        <pc:picChg chg="add del mod">
          <ac:chgData name="Ai Xin" userId="4bcebb4d-661a-4357-8715-2999a08aa140" providerId="ADAL" clId="{A591B297-5A8B-411A-A4EA-6A6124FB2966}" dt="2023-02-24T02:38:03.037" v="226" actId="21"/>
          <ac:picMkLst>
            <pc:docMk/>
            <pc:sldMk cId="1917139361" sldId="1318"/>
            <ac:picMk id="6" creationId="{3605C5B5-7FED-CBFF-E095-7327B382BA13}"/>
          </ac:picMkLst>
        </pc:picChg>
        <pc:picChg chg="add mod">
          <ac:chgData name="Ai Xin" userId="4bcebb4d-661a-4357-8715-2999a08aa140" providerId="ADAL" clId="{A591B297-5A8B-411A-A4EA-6A6124FB2966}" dt="2023-02-24T02:38:41.191" v="234" actId="1076"/>
          <ac:picMkLst>
            <pc:docMk/>
            <pc:sldMk cId="1917139361" sldId="1318"/>
            <ac:picMk id="8" creationId="{36A0C8AB-F02B-F8E5-0A1E-20E08ADBD69D}"/>
          </ac:picMkLst>
        </pc:picChg>
        <pc:picChg chg="add del mod">
          <ac:chgData name="Ai Xin" userId="4bcebb4d-661a-4357-8715-2999a08aa140" providerId="ADAL" clId="{A591B297-5A8B-411A-A4EA-6A6124FB2966}" dt="2023-02-24T02:38:34.827" v="231" actId="478"/>
          <ac:picMkLst>
            <pc:docMk/>
            <pc:sldMk cId="1917139361" sldId="1318"/>
            <ac:picMk id="9" creationId="{BA784DEB-F962-EC38-1863-A5E71A4FE34D}"/>
          </ac:picMkLst>
        </pc:picChg>
        <pc:picChg chg="add mod">
          <ac:chgData name="Ai Xin" userId="4bcebb4d-661a-4357-8715-2999a08aa140" providerId="ADAL" clId="{A591B297-5A8B-411A-A4EA-6A6124FB2966}" dt="2023-02-24T02:38:43.341" v="235" actId="1076"/>
          <ac:picMkLst>
            <pc:docMk/>
            <pc:sldMk cId="1917139361" sldId="1318"/>
            <ac:picMk id="11" creationId="{62A4AEBC-59F7-9E13-FE21-3531E40FB3D8}"/>
          </ac:picMkLst>
        </pc:picChg>
      </pc:sldChg>
      <pc:sldChg chg="addSp delSp modSp new mod modClrScheme chgLayout">
        <pc:chgData name="Ai Xin" userId="4bcebb4d-661a-4357-8715-2999a08aa140" providerId="ADAL" clId="{A591B297-5A8B-411A-A4EA-6A6124FB2966}" dt="2023-02-24T02:51:19.624" v="264" actId="20577"/>
        <pc:sldMkLst>
          <pc:docMk/>
          <pc:sldMk cId="2521154064" sldId="1319"/>
        </pc:sldMkLst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2" creationId="{F64A3062-A2E7-5689-E148-D3AAC63969CD}"/>
          </ac:spMkLst>
        </pc:spChg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3" creationId="{4F5204AE-DF2D-5D91-46C6-ED3891D96482}"/>
          </ac:spMkLst>
        </pc:spChg>
        <pc:spChg chg="mod ord">
          <ac:chgData name="Ai Xin" userId="4bcebb4d-661a-4357-8715-2999a08aa140" providerId="ADAL" clId="{A591B297-5A8B-411A-A4EA-6A6124FB2966}" dt="2023-02-24T02:51:13.169" v="257" actId="700"/>
          <ac:spMkLst>
            <pc:docMk/>
            <pc:sldMk cId="2521154064" sldId="1319"/>
            <ac:spMk id="4" creationId="{D15BC10E-1554-A288-C6D3-22C5C419E25E}"/>
          </ac:spMkLst>
        </pc:spChg>
        <pc:spChg chg="add mod ord">
          <ac:chgData name="Ai Xin" userId="4bcebb4d-661a-4357-8715-2999a08aa140" providerId="ADAL" clId="{A591B297-5A8B-411A-A4EA-6A6124FB2966}" dt="2023-02-24T02:51:19.624" v="264" actId="20577"/>
          <ac:spMkLst>
            <pc:docMk/>
            <pc:sldMk cId="2521154064" sldId="1319"/>
            <ac:spMk id="11" creationId="{B299D88B-B642-4FC3-04C0-E0D675E0077F}"/>
          </ac:spMkLst>
        </pc:spChg>
        <pc:picChg chg="add mod">
          <ac:chgData name="Ai Xin" userId="4bcebb4d-661a-4357-8715-2999a08aa140" providerId="ADAL" clId="{A591B297-5A8B-411A-A4EA-6A6124FB2966}" dt="2023-02-24T02:51:15.963" v="258" actId="1076"/>
          <ac:picMkLst>
            <pc:docMk/>
            <pc:sldMk cId="2521154064" sldId="1319"/>
            <ac:picMk id="6" creationId="{D0C07181-D76D-198A-6D1D-C1CE44D484AC}"/>
          </ac:picMkLst>
        </pc:picChg>
        <pc:picChg chg="add del mod">
          <ac:chgData name="Ai Xin" userId="4bcebb4d-661a-4357-8715-2999a08aa140" providerId="ADAL" clId="{A591B297-5A8B-411A-A4EA-6A6124FB2966}" dt="2023-02-24T02:46:59.091" v="244" actId="478"/>
          <ac:picMkLst>
            <pc:docMk/>
            <pc:sldMk cId="2521154064" sldId="1319"/>
            <ac:picMk id="8" creationId="{67F3E60A-4EF2-8795-E074-E2EDA1143EE9}"/>
          </ac:picMkLst>
        </pc:picChg>
        <pc:picChg chg="add mod">
          <ac:chgData name="Ai Xin" userId="4bcebb4d-661a-4357-8715-2999a08aa140" providerId="ADAL" clId="{A591B297-5A8B-411A-A4EA-6A6124FB2966}" dt="2023-02-24T02:47:02.182" v="246" actId="1076"/>
          <ac:picMkLst>
            <pc:docMk/>
            <pc:sldMk cId="2521154064" sldId="1319"/>
            <ac:picMk id="10" creationId="{99E339BB-3B95-8DF7-1384-37907C890D98}"/>
          </ac:picMkLst>
        </pc:picChg>
      </pc:sldChg>
      <pc:sldChg chg="addSp modSp new mod modClrScheme chgLayout modNotesTx">
        <pc:chgData name="Ai Xin" userId="4bcebb4d-661a-4357-8715-2999a08aa140" providerId="ADAL" clId="{A591B297-5A8B-411A-A4EA-6A6124FB2966}" dt="2023-02-24T03:23:33.113" v="715" actId="27636"/>
        <pc:sldMkLst>
          <pc:docMk/>
          <pc:sldMk cId="524654785" sldId="1320"/>
        </pc:sldMkLst>
        <pc:spChg chg="mod ord">
          <ac:chgData name="Ai Xin" userId="4bcebb4d-661a-4357-8715-2999a08aa140" providerId="ADAL" clId="{A591B297-5A8B-411A-A4EA-6A6124FB2966}" dt="2023-02-24T03:12:26.748" v="536" actId="1076"/>
          <ac:spMkLst>
            <pc:docMk/>
            <pc:sldMk cId="524654785" sldId="1320"/>
            <ac:spMk id="2" creationId="{56896E0A-E089-783F-7847-FAC4844D1449}"/>
          </ac:spMkLst>
        </pc:spChg>
        <pc:spChg chg="mod ord">
          <ac:chgData name="Ai Xin" userId="4bcebb4d-661a-4357-8715-2999a08aa140" providerId="ADAL" clId="{A591B297-5A8B-411A-A4EA-6A6124FB2966}" dt="2023-02-24T03:03:46.511" v="288" actId="700"/>
          <ac:spMkLst>
            <pc:docMk/>
            <pc:sldMk cId="524654785" sldId="1320"/>
            <ac:spMk id="3" creationId="{413238F5-D42A-4136-4ABB-B26B2E7013EE}"/>
          </ac:spMkLst>
        </pc:spChg>
        <pc:spChg chg="add mod ord">
          <ac:chgData name="Ai Xin" userId="4bcebb4d-661a-4357-8715-2999a08aa140" providerId="ADAL" clId="{A591B297-5A8B-411A-A4EA-6A6124FB2966}" dt="2023-02-24T03:23:33.113" v="715" actId="27636"/>
          <ac:spMkLst>
            <pc:docMk/>
            <pc:sldMk cId="524654785" sldId="1320"/>
            <ac:spMk id="4" creationId="{F75CA837-9006-0C53-7C70-E7FC6BDFDDBC}"/>
          </ac:spMkLst>
        </pc:spChg>
      </pc:sldChg>
      <pc:sldChg chg="addSp modSp new mod modNotesTx">
        <pc:chgData name="Ai Xin" userId="4bcebb4d-661a-4357-8715-2999a08aa140" providerId="ADAL" clId="{A591B297-5A8B-411A-A4EA-6A6124FB2966}" dt="2023-02-24T03:22:15.983" v="713" actId="20577"/>
        <pc:sldMkLst>
          <pc:docMk/>
          <pc:sldMk cId="688793056" sldId="1321"/>
        </pc:sldMkLst>
        <pc:spChg chg="mod">
          <ac:chgData name="Ai Xin" userId="4bcebb4d-661a-4357-8715-2999a08aa140" providerId="ADAL" clId="{A591B297-5A8B-411A-A4EA-6A6124FB2966}" dt="2023-02-24T03:22:15.983" v="713" actId="20577"/>
          <ac:spMkLst>
            <pc:docMk/>
            <pc:sldMk cId="688793056" sldId="1321"/>
            <ac:spMk id="2" creationId="{BB296F04-3E5F-D757-43BA-F00307B8619E}"/>
          </ac:spMkLst>
        </pc:spChg>
        <pc:spChg chg="mod">
          <ac:chgData name="Ai Xin" userId="4bcebb4d-661a-4357-8715-2999a08aa140" providerId="ADAL" clId="{A591B297-5A8B-411A-A4EA-6A6124FB2966}" dt="2023-02-24T03:18:11.746" v="618"/>
          <ac:spMkLst>
            <pc:docMk/>
            <pc:sldMk cId="688793056" sldId="1321"/>
            <ac:spMk id="3" creationId="{FB73A206-F5FF-D907-C6C5-3B4FBCDB425F}"/>
          </ac:spMkLst>
        </pc:spChg>
        <pc:picChg chg="add mod">
          <ac:chgData name="Ai Xin" userId="4bcebb4d-661a-4357-8715-2999a08aa140" providerId="ADAL" clId="{A591B297-5A8B-411A-A4EA-6A6124FB2966}" dt="2023-02-24T03:20:41.696" v="666" actId="1076"/>
          <ac:picMkLst>
            <pc:docMk/>
            <pc:sldMk cId="688793056" sldId="1321"/>
            <ac:picMk id="6" creationId="{89A32E82-79A2-6410-1BDF-379A3E289329}"/>
          </ac:picMkLst>
        </pc:picChg>
      </pc:sldChg>
    </pc:docChg>
  </pc:docChgLst>
  <pc:docChgLst>
    <pc:chgData name="Ai Xin" userId="4bcebb4d-661a-4357-8715-2999a08aa140" providerId="ADAL" clId="{8B8E2F33-FFD9-4066-B706-C0BF851611DC}"/>
    <pc:docChg chg="undo redo custSel addSld delSld modSld delMainMaster">
      <pc:chgData name="Ai Xin" userId="4bcebb4d-661a-4357-8715-2999a08aa140" providerId="ADAL" clId="{8B8E2F33-FFD9-4066-B706-C0BF851611DC}" dt="2023-02-16T06:58:44.221" v="2658" actId="14100"/>
      <pc:docMkLst>
        <pc:docMk/>
      </pc:docMkLst>
      <pc:sldChg chg="modSp mod modNotesTx">
        <pc:chgData name="Ai Xin" userId="4bcebb4d-661a-4357-8715-2999a08aa140" providerId="ADAL" clId="{8B8E2F33-FFD9-4066-B706-C0BF851611DC}" dt="2023-02-10T08:51:38.300" v="101" actId="20577"/>
        <pc:sldMkLst>
          <pc:docMk/>
          <pc:sldMk cId="3422528084" sldId="669"/>
        </pc:sldMkLst>
        <pc:spChg chg="mod">
          <ac:chgData name="Ai Xin" userId="4bcebb4d-661a-4357-8715-2999a08aa140" providerId="ADAL" clId="{8B8E2F33-FFD9-4066-B706-C0BF851611DC}" dt="2023-02-10T08:51:38.300" v="101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8B8E2F33-FFD9-4066-B706-C0BF851611DC}" dt="2023-02-10T08:47:40.896" v="25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8B8E2F33-FFD9-4066-B706-C0BF851611DC}" dt="2023-02-10T08:47:44.659" v="26" actId="47"/>
        <pc:sldMkLst>
          <pc:docMk/>
          <pc:sldMk cId="954196432" sldId="682"/>
        </pc:sldMkLst>
      </pc:sldChg>
      <pc:sldChg chg="del">
        <pc:chgData name="Ai Xin" userId="4bcebb4d-661a-4357-8715-2999a08aa140" providerId="ADAL" clId="{8B8E2F33-FFD9-4066-B706-C0BF851611DC}" dt="2023-02-10T08:47:45.465" v="27" actId="47"/>
        <pc:sldMkLst>
          <pc:docMk/>
          <pc:sldMk cId="2251914858" sldId="1228"/>
        </pc:sldMkLst>
      </pc:sldChg>
      <pc:sldChg chg="del">
        <pc:chgData name="Ai Xin" userId="4bcebb4d-661a-4357-8715-2999a08aa140" providerId="ADAL" clId="{8B8E2F33-FFD9-4066-B706-C0BF851611DC}" dt="2023-02-10T08:47:46.364" v="28" actId="47"/>
        <pc:sldMkLst>
          <pc:docMk/>
          <pc:sldMk cId="270167169" sldId="1238"/>
        </pc:sldMkLst>
      </pc:sldChg>
      <pc:sldChg chg="del">
        <pc:chgData name="Ai Xin" userId="4bcebb4d-661a-4357-8715-2999a08aa140" providerId="ADAL" clId="{8B8E2F33-FFD9-4066-B706-C0BF851611DC}" dt="2023-02-10T08:47:47.363" v="29" actId="47"/>
        <pc:sldMkLst>
          <pc:docMk/>
          <pc:sldMk cId="3309497482" sldId="1240"/>
        </pc:sldMkLst>
      </pc:sldChg>
      <pc:sldChg chg="delSp modSp del mod">
        <pc:chgData name="Ai Xin" userId="4bcebb4d-661a-4357-8715-2999a08aa140" providerId="ADAL" clId="{8B8E2F33-FFD9-4066-B706-C0BF851611DC}" dt="2023-02-14T03:52:36.524" v="2456" actId="47"/>
        <pc:sldMkLst>
          <pc:docMk/>
          <pc:sldMk cId="3165368548" sldId="1246"/>
        </pc:sldMkLst>
        <pc:spChg chg="mod">
          <ac:chgData name="Ai Xin" userId="4bcebb4d-661a-4357-8715-2999a08aa140" providerId="ADAL" clId="{8B8E2F33-FFD9-4066-B706-C0BF851611DC}" dt="2023-02-10T08:50:14.482" v="62" actId="20577"/>
          <ac:spMkLst>
            <pc:docMk/>
            <pc:sldMk cId="3165368548" sldId="1246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0T08:48:33.181" v="34" actId="1076"/>
          <ac:spMkLst>
            <pc:docMk/>
            <pc:sldMk cId="3165368548" sldId="1246"/>
            <ac:spMk id="11" creationId="{4B5956F3-666A-C640-B2A7-EA21592BC5A3}"/>
          </ac:spMkLst>
        </pc:spChg>
        <pc:picChg chg="del">
          <ac:chgData name="Ai Xin" userId="4bcebb4d-661a-4357-8715-2999a08aa140" providerId="ADAL" clId="{8B8E2F33-FFD9-4066-B706-C0BF851611DC}" dt="2023-02-10T08:48:14.776" v="31" actId="478"/>
          <ac:picMkLst>
            <pc:docMk/>
            <pc:sldMk cId="3165368548" sldId="1246"/>
            <ac:picMk id="3" creationId="{96B2BA51-1B52-7C42-B90F-DC5F905917A4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36812338" sldId="124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074737373" sldId="124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46724229" sldId="124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30502236" sldId="125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44086151" sldId="125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51700331" sldId="125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7305310" sldId="125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67941231" sldId="125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63105231" sldId="125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04359640" sldId="125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8596935" sldId="125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96082860" sldId="125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2730781" sldId="1260"/>
        </pc:sldMkLst>
      </pc:sldChg>
      <pc:sldChg chg="modSp mod">
        <pc:chgData name="Ai Xin" userId="4bcebb4d-661a-4357-8715-2999a08aa140" providerId="ADAL" clId="{8B8E2F33-FFD9-4066-B706-C0BF851611DC}" dt="2023-02-10T08:52:08.074" v="129" actId="20577"/>
        <pc:sldMkLst>
          <pc:docMk/>
          <pc:sldMk cId="3562827694" sldId="1261"/>
        </pc:sldMkLst>
        <pc:spChg chg="mod">
          <ac:chgData name="Ai Xin" userId="4bcebb4d-661a-4357-8715-2999a08aa140" providerId="ADAL" clId="{8B8E2F33-FFD9-4066-B706-C0BF851611DC}" dt="2023-02-10T08:52:08.074" v="129" actId="20577"/>
          <ac:spMkLst>
            <pc:docMk/>
            <pc:sldMk cId="3562827694" sldId="1261"/>
            <ac:spMk id="2" creationId="{AAD2B979-3368-F343-9884-EDD945EB9FFA}"/>
          </ac:spMkLst>
        </pc:spChg>
      </pc:sldChg>
      <pc:sldChg chg="addSp modSp new mod">
        <pc:chgData name="Ai Xin" userId="4bcebb4d-661a-4357-8715-2999a08aa140" providerId="ADAL" clId="{8B8E2F33-FFD9-4066-B706-C0BF851611DC}" dt="2023-02-10T08:53:12.158" v="133" actId="1076"/>
        <pc:sldMkLst>
          <pc:docMk/>
          <pc:sldMk cId="1685464019" sldId="1262"/>
        </pc:sldMkLst>
        <pc:spChg chg="mod">
          <ac:chgData name="Ai Xin" userId="4bcebb4d-661a-4357-8715-2999a08aa140" providerId="ADAL" clId="{8B8E2F33-FFD9-4066-B706-C0BF851611DC}" dt="2023-02-10T08:52:02.782" v="128" actId="5793"/>
          <ac:spMkLst>
            <pc:docMk/>
            <pc:sldMk cId="1685464019" sldId="1262"/>
            <ac:spMk id="2" creationId="{4E502B7F-6970-AAB0-F802-C17D8180BC12}"/>
          </ac:spMkLst>
        </pc:spChg>
        <pc:spChg chg="mod">
          <ac:chgData name="Ai Xin" userId="4bcebb4d-661a-4357-8715-2999a08aa140" providerId="ADAL" clId="{8B8E2F33-FFD9-4066-B706-C0BF851611DC}" dt="2023-02-10T08:50:48.716" v="64"/>
          <ac:spMkLst>
            <pc:docMk/>
            <pc:sldMk cId="1685464019" sldId="1262"/>
            <ac:spMk id="3" creationId="{AEF91D45-43A0-0979-B73A-C18CF7691C48}"/>
          </ac:spMkLst>
        </pc:spChg>
        <pc:picChg chg="add mod">
          <ac:chgData name="Ai Xin" userId="4bcebb4d-661a-4357-8715-2999a08aa140" providerId="ADAL" clId="{8B8E2F33-FFD9-4066-B706-C0BF851611DC}" dt="2023-02-10T08:53:12.158" v="133" actId="1076"/>
          <ac:picMkLst>
            <pc:docMk/>
            <pc:sldMk cId="1685464019" sldId="1262"/>
            <ac:picMk id="6" creationId="{1B2E276D-3702-1808-946A-1FB92A25345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08127973" sldId="1262"/>
        </pc:sldMkLst>
      </pc:sldChg>
      <pc:sldChg chg="addSp delSp modSp new mod">
        <pc:chgData name="Ai Xin" userId="4bcebb4d-661a-4357-8715-2999a08aa140" providerId="ADAL" clId="{8B8E2F33-FFD9-4066-B706-C0BF851611DC}" dt="2023-02-10T08:57:27.662" v="219" actId="20577"/>
        <pc:sldMkLst>
          <pc:docMk/>
          <pc:sldMk cId="3713409128" sldId="1263"/>
        </pc:sldMkLst>
        <pc:spChg chg="del">
          <ac:chgData name="Ai Xin" userId="4bcebb4d-661a-4357-8715-2999a08aa140" providerId="ADAL" clId="{8B8E2F33-FFD9-4066-B706-C0BF851611DC}" dt="2023-02-10T08:55:13.615" v="169" actId="478"/>
          <ac:spMkLst>
            <pc:docMk/>
            <pc:sldMk cId="3713409128" sldId="1263"/>
            <ac:spMk id="2" creationId="{453A9672-8E32-EAF4-2363-65671922D6EF}"/>
          </ac:spMkLst>
        </pc:spChg>
        <pc:spChg chg="mod">
          <ac:chgData name="Ai Xin" userId="4bcebb4d-661a-4357-8715-2999a08aa140" providerId="ADAL" clId="{8B8E2F33-FFD9-4066-B706-C0BF851611DC}" dt="2023-02-10T08:57:27.662" v="219" actId="20577"/>
          <ac:spMkLst>
            <pc:docMk/>
            <pc:sldMk cId="3713409128" sldId="1263"/>
            <ac:spMk id="3" creationId="{80CF8F0D-C512-2135-2B05-B0A8E1FAFE1A}"/>
          </ac:spMkLst>
        </pc:spChg>
        <pc:picChg chg="add mod">
          <ac:chgData name="Ai Xin" userId="4bcebb4d-661a-4357-8715-2999a08aa140" providerId="ADAL" clId="{8B8E2F33-FFD9-4066-B706-C0BF851611DC}" dt="2023-02-10T08:55:17.272" v="171" actId="1076"/>
          <ac:picMkLst>
            <pc:docMk/>
            <pc:sldMk cId="3713409128" sldId="1263"/>
            <ac:picMk id="6" creationId="{9E9AEE10-3486-1BDC-697C-84189CCBE91C}"/>
          </ac:picMkLst>
        </pc:picChg>
        <pc:picChg chg="add del mod">
          <ac:chgData name="Ai Xin" userId="4bcebb4d-661a-4357-8715-2999a08aa140" providerId="ADAL" clId="{8B8E2F33-FFD9-4066-B706-C0BF851611DC}" dt="2023-02-10T08:55:41.785" v="174" actId="478"/>
          <ac:picMkLst>
            <pc:docMk/>
            <pc:sldMk cId="3713409128" sldId="1263"/>
            <ac:picMk id="8" creationId="{5CF57887-31A8-420F-0396-6B27AB6A0402}"/>
          </ac:picMkLst>
        </pc:picChg>
        <pc:picChg chg="add mod">
          <ac:chgData name="Ai Xin" userId="4bcebb4d-661a-4357-8715-2999a08aa140" providerId="ADAL" clId="{8B8E2F33-FFD9-4066-B706-C0BF851611DC}" dt="2023-02-10T08:55:58.932" v="178" actId="1076"/>
          <ac:picMkLst>
            <pc:docMk/>
            <pc:sldMk cId="3713409128" sldId="1263"/>
            <ac:picMk id="10" creationId="{CA790B71-6997-747D-7498-F42B51A3DA8F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7344888" sldId="126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15106087" sldId="126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137248" sldId="126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2419169" sldId="1266"/>
        </pc:sldMkLst>
      </pc:sldChg>
      <pc:sldChg chg="addSp modSp mod">
        <pc:chgData name="Ai Xin" userId="4bcebb4d-661a-4357-8715-2999a08aa140" providerId="ADAL" clId="{8B8E2F33-FFD9-4066-B706-C0BF851611DC}" dt="2023-02-14T02:13:21.533" v="680" actId="14100"/>
        <pc:sldMkLst>
          <pc:docMk/>
          <pc:sldMk cId="1948148021" sldId="1266"/>
        </pc:sldMkLst>
        <pc:spChg chg="mod">
          <ac:chgData name="Ai Xin" userId="4bcebb4d-661a-4357-8715-2999a08aa140" providerId="ADAL" clId="{8B8E2F33-FFD9-4066-B706-C0BF851611DC}" dt="2023-02-14T02:12:34.894" v="672" actId="20577"/>
          <ac:spMkLst>
            <pc:docMk/>
            <pc:sldMk cId="1948148021" sldId="1266"/>
            <ac:spMk id="3" creationId="{8DB27190-922B-402E-F362-51E59179B5BD}"/>
          </ac:spMkLst>
        </pc:spChg>
        <pc:spChg chg="add mod">
          <ac:chgData name="Ai Xin" userId="4bcebb4d-661a-4357-8715-2999a08aa140" providerId="ADAL" clId="{8B8E2F33-FFD9-4066-B706-C0BF851611DC}" dt="2023-02-14T02:13:21.533" v="680" actId="14100"/>
          <ac:spMkLst>
            <pc:docMk/>
            <pc:sldMk cId="1948148021" sldId="1266"/>
            <ac:spMk id="5" creationId="{966B5152-198C-8800-50F4-7A19E502662E}"/>
          </ac:spMkLst>
        </pc:spChg>
        <pc:picChg chg="mod">
          <ac:chgData name="Ai Xin" userId="4bcebb4d-661a-4357-8715-2999a08aa140" providerId="ADAL" clId="{8B8E2F33-FFD9-4066-B706-C0BF851611DC}" dt="2023-02-14T02:12:53.937" v="673" actId="1076"/>
          <ac:picMkLst>
            <pc:docMk/>
            <pc:sldMk cId="1948148021" sldId="1266"/>
            <ac:picMk id="6" creationId="{F546D9DA-648C-A5DC-732E-8CF6D7939A5C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7246133" sldId="1267"/>
        </pc:sldMkLst>
      </pc:sldChg>
      <pc:sldChg chg="addSp delSp modSp mod chgLayout">
        <pc:chgData name="Ai Xin" userId="4bcebb4d-661a-4357-8715-2999a08aa140" providerId="ADAL" clId="{8B8E2F33-FFD9-4066-B706-C0BF851611DC}" dt="2023-02-14T00:59:23.555" v="308" actId="1076"/>
        <pc:sldMkLst>
          <pc:docMk/>
          <pc:sldMk cId="2097307275" sldId="1268"/>
        </pc:sldMkLst>
        <pc:spChg chg="add mod ord">
          <ac:chgData name="Ai Xin" userId="4bcebb4d-661a-4357-8715-2999a08aa140" providerId="ADAL" clId="{8B8E2F33-FFD9-4066-B706-C0BF851611DC}" dt="2023-02-14T00:58:36.525" v="296" actId="20577"/>
          <ac:spMkLst>
            <pc:docMk/>
            <pc:sldMk cId="2097307275" sldId="1268"/>
            <ac:spMk id="2" creationId="{5E12F1DB-F1EC-D5C4-7310-0CE1BC01F889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3" creationId="{8DB27190-922B-402E-F362-51E59179B5BD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4" creationId="{505C1CBF-F8AD-383C-1C1E-A0FDB5AB514E}"/>
          </ac:spMkLst>
        </pc:spChg>
        <pc:picChg chg="add del mod">
          <ac:chgData name="Ai Xin" userId="4bcebb4d-661a-4357-8715-2999a08aa140" providerId="ADAL" clId="{8B8E2F33-FFD9-4066-B706-C0BF851611DC}" dt="2023-02-14T00:59:17.450" v="305" actId="478"/>
          <ac:picMkLst>
            <pc:docMk/>
            <pc:sldMk cId="2097307275" sldId="1268"/>
            <ac:picMk id="5" creationId="{23C81FD9-E192-AFBF-E442-08F8C44FB295}"/>
          </ac:picMkLst>
        </pc:picChg>
        <pc:picChg chg="add del mod">
          <ac:chgData name="Ai Xin" userId="4bcebb4d-661a-4357-8715-2999a08aa140" providerId="ADAL" clId="{8B8E2F33-FFD9-4066-B706-C0BF851611DC}" dt="2023-02-14T00:59:04.257" v="303" actId="22"/>
          <ac:picMkLst>
            <pc:docMk/>
            <pc:sldMk cId="2097307275" sldId="1268"/>
            <ac:picMk id="7" creationId="{8F461B78-8D67-5918-382D-2CD3266CE23B}"/>
          </ac:picMkLst>
        </pc:picChg>
        <pc:picChg chg="del">
          <ac:chgData name="Ai Xin" userId="4bcebb4d-661a-4357-8715-2999a08aa140" providerId="ADAL" clId="{8B8E2F33-FFD9-4066-B706-C0BF851611DC}" dt="2023-02-14T00:58:11.028" v="243" actId="21"/>
          <ac:picMkLst>
            <pc:docMk/>
            <pc:sldMk cId="2097307275" sldId="1268"/>
            <ac:picMk id="8" creationId="{68ABAD6E-42F3-1641-9E8F-E0CFA321045D}"/>
          </ac:picMkLst>
        </pc:picChg>
        <pc:picChg chg="add mod">
          <ac:chgData name="Ai Xin" userId="4bcebb4d-661a-4357-8715-2999a08aa140" providerId="ADAL" clId="{8B8E2F33-FFD9-4066-B706-C0BF851611DC}" dt="2023-02-14T00:59:23.555" v="308" actId="1076"/>
          <ac:picMkLst>
            <pc:docMk/>
            <pc:sldMk cId="2097307275" sldId="1268"/>
            <ac:picMk id="11" creationId="{F8C3F694-F364-1979-83A8-CA39B1FB930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923755536" sldId="1268"/>
        </pc:sldMkLst>
      </pc:sldChg>
      <pc:sldChg chg="modSp mod">
        <pc:chgData name="Ai Xin" userId="4bcebb4d-661a-4357-8715-2999a08aa140" providerId="ADAL" clId="{8B8E2F33-FFD9-4066-B706-C0BF851611DC}" dt="2023-02-16T06:08:22.091" v="2475" actId="6549"/>
        <pc:sldMkLst>
          <pc:docMk/>
          <pc:sldMk cId="329327781" sldId="1269"/>
        </pc:sldMkLst>
        <pc:spChg chg="mod">
          <ac:chgData name="Ai Xin" userId="4bcebb4d-661a-4357-8715-2999a08aa140" providerId="ADAL" clId="{8B8E2F33-FFD9-4066-B706-C0BF851611DC}" dt="2023-02-16T06:08:22.091" v="2475" actId="6549"/>
          <ac:spMkLst>
            <pc:docMk/>
            <pc:sldMk cId="329327781" sldId="1269"/>
            <ac:spMk id="11" creationId="{49F1330A-4A5A-DCBC-513B-2AE8F07EA4AB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98865985" sldId="1269"/>
        </pc:sldMkLst>
      </pc:sldChg>
      <pc:sldChg chg="addSp delSp modSp mod">
        <pc:chgData name="Ai Xin" userId="4bcebb4d-661a-4357-8715-2999a08aa140" providerId="ADAL" clId="{8B8E2F33-FFD9-4066-B706-C0BF851611DC}" dt="2023-02-14T01:00:07.976" v="358" actId="22"/>
        <pc:sldMkLst>
          <pc:docMk/>
          <pc:sldMk cId="2624425319" sldId="1270"/>
        </pc:sldMkLst>
        <pc:spChg chg="del">
          <ac:chgData name="Ai Xin" userId="4bcebb4d-661a-4357-8715-2999a08aa140" providerId="ADAL" clId="{8B8E2F33-FFD9-4066-B706-C0BF851611DC}" dt="2023-02-14T01:00:07.976" v="358" actId="22"/>
          <ac:spMkLst>
            <pc:docMk/>
            <pc:sldMk cId="2624425319" sldId="1270"/>
            <ac:spMk id="2" creationId="{57964E86-C70A-4D73-DE96-F0B35F806431}"/>
          </ac:spMkLst>
        </pc:spChg>
        <pc:spChg chg="mod">
          <ac:chgData name="Ai Xin" userId="4bcebb4d-661a-4357-8715-2999a08aa140" providerId="ADAL" clId="{8B8E2F33-FFD9-4066-B706-C0BF851611DC}" dt="2023-02-14T00:59:53.502" v="356" actId="20577"/>
          <ac:spMkLst>
            <pc:docMk/>
            <pc:sldMk cId="2624425319" sldId="1270"/>
            <ac:spMk id="3" creationId="{95DB70CB-08BD-DB03-9DDB-75510B70CBC8}"/>
          </ac:spMkLst>
        </pc:spChg>
        <pc:picChg chg="del">
          <ac:chgData name="Ai Xin" userId="4bcebb4d-661a-4357-8715-2999a08aa140" providerId="ADAL" clId="{8B8E2F33-FFD9-4066-B706-C0BF851611DC}" dt="2023-02-14T01:00:04.042" v="357" actId="478"/>
          <ac:picMkLst>
            <pc:docMk/>
            <pc:sldMk cId="2624425319" sldId="1270"/>
            <ac:picMk id="6" creationId="{625CDDF6-7ABF-3CBD-4111-985770B53408}"/>
          </ac:picMkLst>
        </pc:picChg>
        <pc:picChg chg="add mod ord">
          <ac:chgData name="Ai Xin" userId="4bcebb4d-661a-4357-8715-2999a08aa140" providerId="ADAL" clId="{8B8E2F33-FFD9-4066-B706-C0BF851611DC}" dt="2023-02-14T01:00:07.976" v="358" actId="22"/>
          <ac:picMkLst>
            <pc:docMk/>
            <pc:sldMk cId="2624425319" sldId="1270"/>
            <ac:picMk id="8" creationId="{10645A06-D292-7E4A-48AE-403F226552D8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16015477" sldId="127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44251042" sldId="1272"/>
        </pc:sldMkLst>
      </pc:sldChg>
      <pc:sldChg chg="modSp mod">
        <pc:chgData name="Ai Xin" userId="4bcebb4d-661a-4357-8715-2999a08aa140" providerId="ADAL" clId="{8B8E2F33-FFD9-4066-B706-C0BF851611DC}" dt="2023-02-14T03:43:38.882" v="2415" actId="313"/>
        <pc:sldMkLst>
          <pc:docMk/>
          <pc:sldMk cId="840385255" sldId="1273"/>
        </pc:sldMkLst>
        <pc:spChg chg="mod">
          <ac:chgData name="Ai Xin" userId="4bcebb4d-661a-4357-8715-2999a08aa140" providerId="ADAL" clId="{8B8E2F33-FFD9-4066-B706-C0BF851611DC}" dt="2023-02-14T03:43:38.882" v="241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modSp mod">
        <pc:chgData name="Ai Xin" userId="4bcebb4d-661a-4357-8715-2999a08aa140" providerId="ADAL" clId="{8B8E2F33-FFD9-4066-B706-C0BF851611DC}" dt="2023-02-14T00:58:21.854" v="255" actId="27636"/>
        <pc:sldMkLst>
          <pc:docMk/>
          <pc:sldMk cId="605118886" sldId="1275"/>
        </pc:sldMkLst>
        <pc:spChg chg="mod">
          <ac:chgData name="Ai Xin" userId="4bcebb4d-661a-4357-8715-2999a08aa140" providerId="ADAL" clId="{8B8E2F33-FFD9-4066-B706-C0BF851611DC}" dt="2023-02-14T00:58:21.854" v="255" actId="27636"/>
          <ac:spMkLst>
            <pc:docMk/>
            <pc:sldMk cId="605118886" sldId="1275"/>
            <ac:spMk id="10" creationId="{117E59C3-E61B-11E0-DEA3-CFA13208FEF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8481486" sldId="127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91035823" sldId="127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5616524" sldId="127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70100833" sldId="127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35685570" sldId="127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0756305" sldId="1280"/>
        </pc:sldMkLst>
      </pc:sldChg>
      <pc:sldChg chg="modSp mod">
        <pc:chgData name="Ai Xin" userId="4bcebb4d-661a-4357-8715-2999a08aa140" providerId="ADAL" clId="{8B8E2F33-FFD9-4066-B706-C0BF851611DC}" dt="2023-02-14T00:58:21.870" v="256" actId="27636"/>
        <pc:sldMkLst>
          <pc:docMk/>
          <pc:sldMk cId="3097184358" sldId="1281"/>
        </pc:sldMkLst>
        <pc:spChg chg="mod">
          <ac:chgData name="Ai Xin" userId="4bcebb4d-661a-4357-8715-2999a08aa140" providerId="ADAL" clId="{8B8E2F33-FFD9-4066-B706-C0BF851611DC}" dt="2023-02-14T00:58:21.870" v="256" actId="27636"/>
          <ac:spMkLst>
            <pc:docMk/>
            <pc:sldMk cId="3097184358" sldId="1281"/>
            <ac:spMk id="2" creationId="{473352EF-9B30-E0FB-3574-BFDBCE24188F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8240593" sldId="128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987950303" sldId="128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90541070" sldId="128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741243030" sldId="128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28855037" sldId="128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95838645" sldId="128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03466154" sldId="128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02885797" sldId="1288"/>
        </pc:sldMkLst>
      </pc:sldChg>
      <pc:sldChg chg="del">
        <pc:chgData name="Ai Xin" userId="4bcebb4d-661a-4357-8715-2999a08aa140" providerId="ADAL" clId="{8B8E2F33-FFD9-4066-B706-C0BF851611DC}" dt="2023-02-14T03:52:25.060" v="2453" actId="47"/>
        <pc:sldMkLst>
          <pc:docMk/>
          <pc:sldMk cId="3876369665" sldId="128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7729314" sldId="1289"/>
        </pc:sldMkLst>
      </pc:sldChg>
      <pc:sldChg chg="modSp mod">
        <pc:chgData name="Ai Xin" userId="4bcebb4d-661a-4357-8715-2999a08aa140" providerId="ADAL" clId="{8B8E2F33-FFD9-4066-B706-C0BF851611DC}" dt="2023-02-14T03:52:06.126" v="2451" actId="20577"/>
        <pc:sldMkLst>
          <pc:docMk/>
          <pc:sldMk cId="1687989279" sldId="1289"/>
        </pc:sldMkLst>
        <pc:spChg chg="mod">
          <ac:chgData name="Ai Xin" userId="4bcebb4d-661a-4357-8715-2999a08aa140" providerId="ADAL" clId="{8B8E2F33-FFD9-4066-B706-C0BF851611DC}" dt="2023-02-14T03:52:06.126" v="2451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4T02:21:47.139" v="853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111068392" sldId="1290"/>
        </pc:sldMkLst>
      </pc:sldChg>
      <pc:sldChg chg="addSp modSp mod">
        <pc:chgData name="Ai Xin" userId="4bcebb4d-661a-4357-8715-2999a08aa140" providerId="ADAL" clId="{8B8E2F33-FFD9-4066-B706-C0BF851611DC}" dt="2023-02-14T01:53:45.038" v="490" actId="20577"/>
        <pc:sldMkLst>
          <pc:docMk/>
          <pc:sldMk cId="2415250206" sldId="1290"/>
        </pc:sldMkLst>
        <pc:spChg chg="mod">
          <ac:chgData name="Ai Xin" userId="4bcebb4d-661a-4357-8715-2999a08aa140" providerId="ADAL" clId="{8B8E2F33-FFD9-4066-B706-C0BF851611DC}" dt="2023-02-14T01:53:45.038" v="490" actId="20577"/>
          <ac:spMkLst>
            <pc:docMk/>
            <pc:sldMk cId="2415250206" sldId="1290"/>
            <ac:spMk id="2" creationId="{8B7F88E5-7079-71E2-FEFE-44B169D0E6A1}"/>
          </ac:spMkLst>
        </pc:spChg>
        <pc:picChg chg="add mod">
          <ac:chgData name="Ai Xin" userId="4bcebb4d-661a-4357-8715-2999a08aa140" providerId="ADAL" clId="{8B8E2F33-FFD9-4066-B706-C0BF851611DC}" dt="2023-02-14T01:51:37.562" v="363" actId="1076"/>
          <ac:picMkLst>
            <pc:docMk/>
            <pc:sldMk cId="2415250206" sldId="1290"/>
            <ac:picMk id="6" creationId="{CC35DB55-2303-E9DA-21DE-E8E98AC948D4}"/>
          </ac:picMkLst>
        </pc:picChg>
        <pc:picChg chg="add mod">
          <ac:chgData name="Ai Xin" userId="4bcebb4d-661a-4357-8715-2999a08aa140" providerId="ADAL" clId="{8B8E2F33-FFD9-4066-B706-C0BF851611DC}" dt="2023-02-14T01:52:28.201" v="366" actId="1076"/>
          <ac:picMkLst>
            <pc:docMk/>
            <pc:sldMk cId="2415250206" sldId="1290"/>
            <ac:picMk id="8" creationId="{60EF3A57-E682-1A2B-290A-055263692B5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92199363" sldId="1291"/>
        </pc:sldMkLst>
      </pc:sldChg>
      <pc:sldChg chg="addSp modSp new mod">
        <pc:chgData name="Ai Xin" userId="4bcebb4d-661a-4357-8715-2999a08aa140" providerId="ADAL" clId="{8B8E2F33-FFD9-4066-B706-C0BF851611DC}" dt="2023-02-14T01:57:28.887" v="593" actId="1076"/>
        <pc:sldMkLst>
          <pc:docMk/>
          <pc:sldMk cId="3561489340" sldId="1291"/>
        </pc:sldMkLst>
        <pc:spChg chg="mod">
          <ac:chgData name="Ai Xin" userId="4bcebb4d-661a-4357-8715-2999a08aa140" providerId="ADAL" clId="{8B8E2F33-FFD9-4066-B706-C0BF851611DC}" dt="2023-02-14T01:55:41.402" v="577" actId="20577"/>
          <ac:spMkLst>
            <pc:docMk/>
            <pc:sldMk cId="3561489340" sldId="1291"/>
            <ac:spMk id="2" creationId="{B9A647D9-074E-2401-7247-21A0A67B3E8D}"/>
          </ac:spMkLst>
        </pc:spChg>
        <pc:spChg chg="mod">
          <ac:chgData name="Ai Xin" userId="4bcebb4d-661a-4357-8715-2999a08aa140" providerId="ADAL" clId="{8B8E2F33-FFD9-4066-B706-C0BF851611DC}" dt="2023-02-14T01:54:16.982" v="492"/>
          <ac:spMkLst>
            <pc:docMk/>
            <pc:sldMk cId="3561489340" sldId="1291"/>
            <ac:spMk id="3" creationId="{F76461F3-1EC2-D070-C6EA-A46E550514CB}"/>
          </ac:spMkLst>
        </pc:spChg>
        <pc:picChg chg="add mod">
          <ac:chgData name="Ai Xin" userId="4bcebb4d-661a-4357-8715-2999a08aa140" providerId="ADAL" clId="{8B8E2F33-FFD9-4066-B706-C0BF851611DC}" dt="2023-02-14T01:57:13.103" v="589" actId="1076"/>
          <ac:picMkLst>
            <pc:docMk/>
            <pc:sldMk cId="3561489340" sldId="1291"/>
            <ac:picMk id="6" creationId="{90186FAC-13FB-4EEB-EB9A-829949CD5282}"/>
          </ac:picMkLst>
        </pc:picChg>
        <pc:picChg chg="add mod">
          <ac:chgData name="Ai Xin" userId="4bcebb4d-661a-4357-8715-2999a08aa140" providerId="ADAL" clId="{8B8E2F33-FFD9-4066-B706-C0BF851611DC}" dt="2023-02-14T01:57:28.887" v="593" actId="1076"/>
          <ac:picMkLst>
            <pc:docMk/>
            <pc:sldMk cId="3561489340" sldId="1291"/>
            <ac:picMk id="8" creationId="{EF22885A-F8CE-D353-634D-3646DDADCAF7}"/>
          </ac:picMkLst>
        </pc:picChg>
      </pc:sldChg>
      <pc:sldChg chg="addSp delSp modSp new mod">
        <pc:chgData name="Ai Xin" userId="4bcebb4d-661a-4357-8715-2999a08aa140" providerId="ADAL" clId="{8B8E2F33-FFD9-4066-B706-C0BF851611DC}" dt="2023-02-14T01:57:48.788" v="594" actId="22"/>
        <pc:sldMkLst>
          <pc:docMk/>
          <pc:sldMk cId="980716973" sldId="1292"/>
        </pc:sldMkLst>
        <pc:spChg chg="mod">
          <ac:chgData name="Ai Xin" userId="4bcebb4d-661a-4357-8715-2999a08aa140" providerId="ADAL" clId="{8B8E2F33-FFD9-4066-B706-C0BF851611DC}" dt="2023-02-14T01:56:39.417" v="585" actId="1076"/>
          <ac:spMkLst>
            <pc:docMk/>
            <pc:sldMk cId="980716973" sldId="1292"/>
            <ac:spMk id="2" creationId="{6B5B9723-0A87-7581-095A-177AE0E0FE5A}"/>
          </ac:spMkLst>
        </pc:spChg>
        <pc:spChg chg="del">
          <ac:chgData name="Ai Xin" userId="4bcebb4d-661a-4357-8715-2999a08aa140" providerId="ADAL" clId="{8B8E2F33-FFD9-4066-B706-C0BF851611DC}" dt="2023-02-14T01:56:36.119" v="584" actId="478"/>
          <ac:spMkLst>
            <pc:docMk/>
            <pc:sldMk cId="980716973" sldId="1292"/>
            <ac:spMk id="3" creationId="{B0A8500E-AA8D-8F1F-2EC0-20A06C28CBA3}"/>
          </ac:spMkLst>
        </pc:spChg>
        <pc:picChg chg="add">
          <ac:chgData name="Ai Xin" userId="4bcebb4d-661a-4357-8715-2999a08aa140" providerId="ADAL" clId="{8B8E2F33-FFD9-4066-B706-C0BF851611DC}" dt="2023-02-14T01:57:48.788" v="594" actId="22"/>
          <ac:picMkLst>
            <pc:docMk/>
            <pc:sldMk cId="980716973" sldId="1292"/>
            <ac:picMk id="6" creationId="{C6D0EE17-9B96-E09E-43F0-7F9F702BD8A0}"/>
          </ac:picMkLst>
        </pc:picChg>
      </pc:sldChg>
      <pc:sldChg chg="addSp delSp modSp new mod modClrScheme chgLayout">
        <pc:chgData name="Ai Xin" userId="4bcebb4d-661a-4357-8715-2999a08aa140" providerId="ADAL" clId="{8B8E2F33-FFD9-4066-B706-C0BF851611DC}" dt="2023-02-14T02:07:06.486" v="651" actId="20577"/>
        <pc:sldMkLst>
          <pc:docMk/>
          <pc:sldMk cId="3774845524" sldId="1293"/>
        </pc:sldMkLst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2" creationId="{66AC1802-C098-F5B2-ADAE-35FF336A63C6}"/>
          </ac:spMkLst>
        </pc:spChg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3" creationId="{6EDB47B2-D9BF-2CA1-89E8-459AF36E54C7}"/>
          </ac:spMkLst>
        </pc:spChg>
        <pc:spChg chg="mod ord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4" creationId="{A58D679B-E8B5-E0CE-9D1A-23C292700A28}"/>
          </ac:spMkLst>
        </pc:spChg>
        <pc:spChg chg="add del mod">
          <ac:chgData name="Ai Xin" userId="4bcebb4d-661a-4357-8715-2999a08aa140" providerId="ADAL" clId="{8B8E2F33-FFD9-4066-B706-C0BF851611DC}" dt="2023-02-14T02:07:06.486" v="651" actId="20577"/>
          <ac:spMkLst>
            <pc:docMk/>
            <pc:sldMk cId="3774845524" sldId="1293"/>
            <ac:spMk id="10" creationId="{727BAE0E-044A-5239-13CE-4F486B768AB1}"/>
          </ac:spMkLst>
        </pc:spChg>
        <pc:spChg chg="add del mod">
          <ac:chgData name="Ai Xin" userId="4bcebb4d-661a-4357-8715-2999a08aa140" providerId="ADAL" clId="{8B8E2F33-FFD9-4066-B706-C0BF851611DC}" dt="2023-02-14T02:06:46.438" v="644" actId="478"/>
          <ac:spMkLst>
            <pc:docMk/>
            <pc:sldMk cId="3774845524" sldId="1293"/>
            <ac:spMk id="13" creationId="{655119C8-7EE3-B094-171E-314403E7008E}"/>
          </ac:spMkLst>
        </pc:spChg>
        <pc:picChg chg="add mod">
          <ac:chgData name="Ai Xin" userId="4bcebb4d-661a-4357-8715-2999a08aa140" providerId="ADAL" clId="{8B8E2F33-FFD9-4066-B706-C0BF851611DC}" dt="2023-02-14T01:58:25.130" v="599" actId="1076"/>
          <ac:picMkLst>
            <pc:docMk/>
            <pc:sldMk cId="3774845524" sldId="1293"/>
            <ac:picMk id="6" creationId="{896B45B1-B1EF-04FC-13E2-714456470846}"/>
          </ac:picMkLst>
        </pc:picChg>
        <pc:picChg chg="add mod">
          <ac:chgData name="Ai Xin" userId="4bcebb4d-661a-4357-8715-2999a08aa140" providerId="ADAL" clId="{8B8E2F33-FFD9-4066-B706-C0BF851611DC}" dt="2023-02-14T01:58:46.395" v="604" actId="14100"/>
          <ac:picMkLst>
            <pc:docMk/>
            <pc:sldMk cId="3774845524" sldId="1293"/>
            <ac:picMk id="8" creationId="{C0484CCE-1E92-10CE-62A7-B0ECD157ADEA}"/>
          </ac:picMkLst>
        </pc:picChg>
        <pc:cxnChg chg="add del mod">
          <ac:chgData name="Ai Xin" userId="4bcebb4d-661a-4357-8715-2999a08aa140" providerId="ADAL" clId="{8B8E2F33-FFD9-4066-B706-C0BF851611DC}" dt="2023-02-14T02:06:41.690" v="642" actId="478"/>
          <ac:cxnSpMkLst>
            <pc:docMk/>
            <pc:sldMk cId="3774845524" sldId="1293"/>
            <ac:cxnSpMk id="12" creationId="{79A052A0-D5A2-0FB3-E9D8-280CFF7EBE8E}"/>
          </ac:cxnSpMkLst>
        </pc:cxnChg>
        <pc:cxnChg chg="add del mod">
          <ac:chgData name="Ai Xin" userId="4bcebb4d-661a-4357-8715-2999a08aa140" providerId="ADAL" clId="{8B8E2F33-FFD9-4066-B706-C0BF851611DC}" dt="2023-02-14T02:06:47.560" v="645" actId="478"/>
          <ac:cxnSpMkLst>
            <pc:docMk/>
            <pc:sldMk cId="3774845524" sldId="1293"/>
            <ac:cxnSpMk id="15" creationId="{D5D017F0-0101-1D0B-CF65-452A39366BEA}"/>
          </ac:cxnSpMkLst>
        </pc:cxn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802942190" sldId="1294"/>
        </pc:sldMkLst>
      </pc:sldChg>
      <pc:sldChg chg="new del">
        <pc:chgData name="Ai Xin" userId="4bcebb4d-661a-4357-8715-2999a08aa140" providerId="ADAL" clId="{8B8E2F33-FFD9-4066-B706-C0BF851611DC}" dt="2023-02-14T02:06:40.581" v="639" actId="680"/>
        <pc:sldMkLst>
          <pc:docMk/>
          <pc:sldMk cId="992454502" sldId="1294"/>
        </pc:sldMkLst>
      </pc:sldChg>
      <pc:sldChg chg="addSp modSp new mod modClrScheme chgLayout">
        <pc:chgData name="Ai Xin" userId="4bcebb4d-661a-4357-8715-2999a08aa140" providerId="ADAL" clId="{8B8E2F33-FFD9-4066-B706-C0BF851611DC}" dt="2023-02-14T02:17:51.572" v="841"/>
        <pc:sldMkLst>
          <pc:docMk/>
          <pc:sldMk cId="1602671721" sldId="1294"/>
        </pc:sldMkLst>
        <pc:spChg chg="mod ord">
          <ac:chgData name="Ai Xin" userId="4bcebb4d-661a-4357-8715-2999a08aa140" providerId="ADAL" clId="{8B8E2F33-FFD9-4066-B706-C0BF851611DC}" dt="2023-02-14T02:08:11.667" v="653" actId="700"/>
          <ac:spMkLst>
            <pc:docMk/>
            <pc:sldMk cId="1602671721" sldId="1294"/>
            <ac:spMk id="2" creationId="{FDAC338A-A7FB-4142-BBCD-1DA0D85DA053}"/>
          </ac:spMkLst>
        </pc:spChg>
        <pc:spChg chg="add mod ord">
          <ac:chgData name="Ai Xin" userId="4bcebb4d-661a-4357-8715-2999a08aa140" providerId="ADAL" clId="{8B8E2F33-FFD9-4066-B706-C0BF851611DC}" dt="2023-02-14T02:08:16.747" v="671" actId="20577"/>
          <ac:spMkLst>
            <pc:docMk/>
            <pc:sldMk cId="1602671721" sldId="1294"/>
            <ac:spMk id="3" creationId="{94F96BB8-65CD-A855-2A41-C5EEAC9C9702}"/>
          </ac:spMkLst>
        </pc:spChg>
        <pc:spChg chg="add mod ord">
          <ac:chgData name="Ai Xin" userId="4bcebb4d-661a-4357-8715-2999a08aa140" providerId="ADAL" clId="{8B8E2F33-FFD9-4066-B706-C0BF851611DC}" dt="2023-02-14T02:17:51.572" v="841"/>
          <ac:spMkLst>
            <pc:docMk/>
            <pc:sldMk cId="1602671721" sldId="1294"/>
            <ac:spMk id="4" creationId="{1997E983-D024-B03C-0FA1-1487920F819F}"/>
          </ac:spMkLst>
        </pc:spChg>
      </pc:sldChg>
      <pc:sldChg chg="modSp new mod">
        <pc:chgData name="Ai Xin" userId="4bcebb4d-661a-4357-8715-2999a08aa140" providerId="ADAL" clId="{8B8E2F33-FFD9-4066-B706-C0BF851611DC}" dt="2023-02-14T02:25:22.896" v="878"/>
        <pc:sldMkLst>
          <pc:docMk/>
          <pc:sldMk cId="2001820706" sldId="1295"/>
        </pc:sldMkLst>
        <pc:spChg chg="mod">
          <ac:chgData name="Ai Xin" userId="4bcebb4d-661a-4357-8715-2999a08aa140" providerId="ADAL" clId="{8B8E2F33-FFD9-4066-B706-C0BF851611DC}" dt="2023-02-14T02:25:22.896" v="878"/>
          <ac:spMkLst>
            <pc:docMk/>
            <pc:sldMk cId="2001820706" sldId="1295"/>
            <ac:spMk id="2" creationId="{D77FE2FC-E499-8581-8C8B-B911F45631FC}"/>
          </ac:spMkLst>
        </pc:spChg>
        <pc:spChg chg="mod">
          <ac:chgData name="Ai Xin" userId="4bcebb4d-661a-4357-8715-2999a08aa140" providerId="ADAL" clId="{8B8E2F33-FFD9-4066-B706-C0BF851611DC}" dt="2023-02-14T02:23:37.190" v="857"/>
          <ac:spMkLst>
            <pc:docMk/>
            <pc:sldMk cId="2001820706" sldId="1295"/>
            <ac:spMk id="3" creationId="{D438D322-D53D-95A1-45BF-A608BF09DB50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852544286" sldId="129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97776265" sldId="1296"/>
        </pc:sldMkLst>
      </pc:sldChg>
      <pc:sldChg chg="modSp new mod">
        <pc:chgData name="Ai Xin" userId="4bcebb4d-661a-4357-8715-2999a08aa140" providerId="ADAL" clId="{8B8E2F33-FFD9-4066-B706-C0BF851611DC}" dt="2023-02-14T03:01:44.914" v="1466" actId="21"/>
        <pc:sldMkLst>
          <pc:docMk/>
          <pc:sldMk cId="4042987307" sldId="1296"/>
        </pc:sldMkLst>
        <pc:spChg chg="mod">
          <ac:chgData name="Ai Xin" userId="4bcebb4d-661a-4357-8715-2999a08aa140" providerId="ADAL" clId="{8B8E2F33-FFD9-4066-B706-C0BF851611DC}" dt="2023-02-14T03:01:44.914" v="1466" actId="21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8B8E2F33-FFD9-4066-B706-C0BF851611DC}" dt="2023-02-14T02:29:21.803" v="903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843912720" sldId="1297"/>
        </pc:sldMkLst>
      </pc:sldChg>
      <pc:sldChg chg="modSp new mod">
        <pc:chgData name="Ai Xin" userId="4bcebb4d-661a-4357-8715-2999a08aa140" providerId="ADAL" clId="{8B8E2F33-FFD9-4066-B706-C0BF851611DC}" dt="2023-02-14T03:14:37.989" v="1784" actId="27636"/>
        <pc:sldMkLst>
          <pc:docMk/>
          <pc:sldMk cId="4189118042" sldId="1297"/>
        </pc:sldMkLst>
        <pc:spChg chg="mod">
          <ac:chgData name="Ai Xin" userId="4bcebb4d-661a-4357-8715-2999a08aa140" providerId="ADAL" clId="{8B8E2F33-FFD9-4066-B706-C0BF851611DC}" dt="2023-02-14T03:14:37.989" v="1784" actId="27636"/>
          <ac:spMkLst>
            <pc:docMk/>
            <pc:sldMk cId="4189118042" sldId="1297"/>
            <ac:spMk id="2" creationId="{121F13BB-9300-E900-35DA-082D70A3258C}"/>
          </ac:spMkLst>
        </pc:spChg>
        <pc:spChg chg="mod">
          <ac:chgData name="Ai Xin" userId="4bcebb4d-661a-4357-8715-2999a08aa140" providerId="ADAL" clId="{8B8E2F33-FFD9-4066-B706-C0BF851611DC}" dt="2023-02-14T02:29:17.566" v="901" actId="20577"/>
          <ac:spMkLst>
            <pc:docMk/>
            <pc:sldMk cId="4189118042" sldId="1297"/>
            <ac:spMk id="3" creationId="{E154DF4F-A73D-26D0-72E6-57D0D5FA27B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6170013" sldId="1298"/>
        </pc:sldMkLst>
      </pc:sldChg>
      <pc:sldChg chg="modSp new mod">
        <pc:chgData name="Ai Xin" userId="4bcebb4d-661a-4357-8715-2999a08aa140" providerId="ADAL" clId="{8B8E2F33-FFD9-4066-B706-C0BF851611DC}" dt="2023-02-14T03:27:16.890" v="2197" actId="27636"/>
        <pc:sldMkLst>
          <pc:docMk/>
          <pc:sldMk cId="4199102808" sldId="1298"/>
        </pc:sldMkLst>
        <pc:spChg chg="mod">
          <ac:chgData name="Ai Xin" userId="4bcebb4d-661a-4357-8715-2999a08aa140" providerId="ADAL" clId="{8B8E2F33-FFD9-4066-B706-C0BF851611DC}" dt="2023-02-14T03:27:16.890" v="2197" actId="27636"/>
          <ac:spMkLst>
            <pc:docMk/>
            <pc:sldMk cId="4199102808" sldId="1298"/>
            <ac:spMk id="2" creationId="{2B7A4DFA-CCC3-0DF3-48F1-E4BD45CEFF7D}"/>
          </ac:spMkLst>
        </pc:spChg>
        <pc:spChg chg="mod">
          <ac:chgData name="Ai Xin" userId="4bcebb4d-661a-4357-8715-2999a08aa140" providerId="ADAL" clId="{8B8E2F33-FFD9-4066-B706-C0BF851611DC}" dt="2023-02-14T02:29:47.245" v="914" actId="20577"/>
          <ac:spMkLst>
            <pc:docMk/>
            <pc:sldMk cId="4199102808" sldId="1298"/>
            <ac:spMk id="3" creationId="{56A3CB97-76A3-758C-F6A0-A7C18465BE9C}"/>
          </ac:spMkLst>
        </pc:spChg>
      </pc:sldChg>
      <pc:sldChg chg="modSp new mod">
        <pc:chgData name="Ai Xin" userId="4bcebb4d-661a-4357-8715-2999a08aa140" providerId="ADAL" clId="{8B8E2F33-FFD9-4066-B706-C0BF851611DC}" dt="2023-02-14T03:01:59.150" v="1472" actId="20577"/>
        <pc:sldMkLst>
          <pc:docMk/>
          <pc:sldMk cId="486125571" sldId="1299"/>
        </pc:sldMkLst>
        <pc:spChg chg="mod">
          <ac:chgData name="Ai Xin" userId="4bcebb4d-661a-4357-8715-2999a08aa140" providerId="ADAL" clId="{8B8E2F33-FFD9-4066-B706-C0BF851611DC}" dt="2023-02-14T03:01:59.150" v="1472" actId="20577"/>
          <ac:spMkLst>
            <pc:docMk/>
            <pc:sldMk cId="486125571" sldId="1299"/>
            <ac:spMk id="2" creationId="{E6B43D28-BAB7-1E91-96E7-BAAD837C0D0E}"/>
          </ac:spMkLst>
        </pc:spChg>
        <pc:spChg chg="mod">
          <ac:chgData name="Ai Xin" userId="4bcebb4d-661a-4357-8715-2999a08aa140" providerId="ADAL" clId="{8B8E2F33-FFD9-4066-B706-C0BF851611DC}" dt="2023-02-14T03:01:52.462" v="1469" actId="20577"/>
          <ac:spMkLst>
            <pc:docMk/>
            <pc:sldMk cId="486125571" sldId="1299"/>
            <ac:spMk id="3" creationId="{E28407BB-9561-D3AE-46F9-BC33C8676BEA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430361" sldId="1299"/>
        </pc:sldMkLst>
      </pc:sldChg>
      <pc:sldChg chg="modSp new mod">
        <pc:chgData name="Ai Xin" userId="4bcebb4d-661a-4357-8715-2999a08aa140" providerId="ADAL" clId="{8B8E2F33-FFD9-4066-B706-C0BF851611DC}" dt="2023-02-14T03:21:16.583" v="2080" actId="20577"/>
        <pc:sldMkLst>
          <pc:docMk/>
          <pc:sldMk cId="1357595101" sldId="1300"/>
        </pc:sldMkLst>
        <pc:spChg chg="mod">
          <ac:chgData name="Ai Xin" userId="4bcebb4d-661a-4357-8715-2999a08aa140" providerId="ADAL" clId="{8B8E2F33-FFD9-4066-B706-C0BF851611DC}" dt="2023-02-14T03:21:16.583" v="2080" actId="20577"/>
          <ac:spMkLst>
            <pc:docMk/>
            <pc:sldMk cId="1357595101" sldId="1300"/>
            <ac:spMk id="2" creationId="{2C0378FB-DF61-D5D5-2FCD-45E9528FD05B}"/>
          </ac:spMkLst>
        </pc:spChg>
        <pc:spChg chg="mod">
          <ac:chgData name="Ai Xin" userId="4bcebb4d-661a-4357-8715-2999a08aa140" providerId="ADAL" clId="{8B8E2F33-FFD9-4066-B706-C0BF851611DC}" dt="2023-02-14T03:14:06.623" v="1763" actId="20577"/>
          <ac:spMkLst>
            <pc:docMk/>
            <pc:sldMk cId="1357595101" sldId="1300"/>
            <ac:spMk id="3" creationId="{45D04AE2-78C6-7842-FEBC-AFCF2C128AA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37694633" sldId="130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59803527" sldId="1301"/>
        </pc:sldMkLst>
      </pc:sldChg>
      <pc:sldChg chg="modSp new mod">
        <pc:chgData name="Ai Xin" userId="4bcebb4d-661a-4357-8715-2999a08aa140" providerId="ADAL" clId="{8B8E2F33-FFD9-4066-B706-C0BF851611DC}" dt="2023-02-14T03:42:20.950" v="2349" actId="113"/>
        <pc:sldMkLst>
          <pc:docMk/>
          <pc:sldMk cId="3838141972" sldId="1301"/>
        </pc:sldMkLst>
        <pc:spChg chg="mod">
          <ac:chgData name="Ai Xin" userId="4bcebb4d-661a-4357-8715-2999a08aa140" providerId="ADAL" clId="{8B8E2F33-FFD9-4066-B706-C0BF851611DC}" dt="2023-02-14T03:42:20.950" v="2349" actId="113"/>
          <ac:spMkLst>
            <pc:docMk/>
            <pc:sldMk cId="3838141972" sldId="1301"/>
            <ac:spMk id="2" creationId="{77149AE1-CD4C-CC15-4DB2-94996A2E36A5}"/>
          </ac:spMkLst>
        </pc:spChg>
        <pc:spChg chg="mod">
          <ac:chgData name="Ai Xin" userId="4bcebb4d-661a-4357-8715-2999a08aa140" providerId="ADAL" clId="{8B8E2F33-FFD9-4066-B706-C0BF851611DC}" dt="2023-02-14T03:27:46.938" v="2208" actId="20577"/>
          <ac:spMkLst>
            <pc:docMk/>
            <pc:sldMk cId="3838141972" sldId="1301"/>
            <ac:spMk id="3" creationId="{6FCDFF8A-9ACB-98A5-1E39-B370ED55692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022458624" sldId="1302"/>
        </pc:sldMkLst>
      </pc:sldChg>
      <pc:sldChg chg="addSp delSp modSp new mod">
        <pc:chgData name="Ai Xin" userId="4bcebb4d-661a-4357-8715-2999a08aa140" providerId="ADAL" clId="{8B8E2F33-FFD9-4066-B706-C0BF851611DC}" dt="2023-02-14T03:50:29.370" v="2444" actId="20577"/>
        <pc:sldMkLst>
          <pc:docMk/>
          <pc:sldMk cId="3263275159" sldId="1302"/>
        </pc:sldMkLst>
        <pc:spChg chg="del">
          <ac:chgData name="Ai Xin" userId="4bcebb4d-661a-4357-8715-2999a08aa140" providerId="ADAL" clId="{8B8E2F33-FFD9-4066-B706-C0BF851611DC}" dt="2023-02-14T03:50:03.790" v="2427" actId="478"/>
          <ac:spMkLst>
            <pc:docMk/>
            <pc:sldMk cId="3263275159" sldId="1302"/>
            <ac:spMk id="2" creationId="{B38BB04A-4C33-78A6-5071-BFB1D8F870B5}"/>
          </ac:spMkLst>
        </pc:spChg>
        <pc:spChg chg="mod">
          <ac:chgData name="Ai Xin" userId="4bcebb4d-661a-4357-8715-2999a08aa140" providerId="ADAL" clId="{8B8E2F33-FFD9-4066-B706-C0BF851611DC}" dt="2023-02-14T03:50:29.370" v="2444" actId="20577"/>
          <ac:spMkLst>
            <pc:docMk/>
            <pc:sldMk cId="3263275159" sldId="1302"/>
            <ac:spMk id="3" creationId="{D8A5A8D5-6F27-29AF-F60A-F1E8512281FB}"/>
          </ac:spMkLst>
        </pc:spChg>
        <pc:picChg chg="add mod">
          <ac:chgData name="Ai Xin" userId="4bcebb4d-661a-4357-8715-2999a08aa140" providerId="ADAL" clId="{8B8E2F33-FFD9-4066-B706-C0BF851611DC}" dt="2023-02-14T03:50:13.229" v="2433" actId="14100"/>
          <ac:picMkLst>
            <pc:docMk/>
            <pc:sldMk cId="3263275159" sldId="1302"/>
            <ac:picMk id="6" creationId="{A8ED18CD-C200-AFC1-0996-6A2050A7AA83}"/>
          </ac:picMkLst>
        </pc:picChg>
      </pc:sldChg>
      <pc:sldChg chg="modSp add mod">
        <pc:chgData name="Ai Xin" userId="4bcebb4d-661a-4357-8715-2999a08aa140" providerId="ADAL" clId="{8B8E2F33-FFD9-4066-B706-C0BF851611DC}" dt="2023-02-14T03:52:29.539" v="2454" actId="1076"/>
        <pc:sldMkLst>
          <pc:docMk/>
          <pc:sldMk cId="1805413964" sldId="1303"/>
        </pc:sldMkLst>
        <pc:spChg chg="mod">
          <ac:chgData name="Ai Xin" userId="4bcebb4d-661a-4357-8715-2999a08aa140" providerId="ADAL" clId="{8B8E2F33-FFD9-4066-B706-C0BF851611DC}" dt="2023-02-14T03:52:29.539" v="2454" actId="1076"/>
          <ac:spMkLst>
            <pc:docMk/>
            <pc:sldMk cId="1805413964" sldId="1303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8B8E2F33-FFD9-4066-B706-C0BF851611DC}" dt="2023-02-14T03:52:41.803" v="2457" actId="1076"/>
        <pc:sldMkLst>
          <pc:docMk/>
          <pc:sldMk cId="1862305434" sldId="1304"/>
        </pc:sldMkLst>
        <pc:spChg chg="mod">
          <ac:chgData name="Ai Xin" userId="4bcebb4d-661a-4357-8715-2999a08aa140" providerId="ADAL" clId="{8B8E2F33-FFD9-4066-B706-C0BF851611DC}" dt="2023-02-14T03:52:41.803" v="2457" actId="1076"/>
          <ac:spMkLst>
            <pc:docMk/>
            <pc:sldMk cId="1862305434" sldId="1304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6143294" sldId="1305"/>
        </pc:sldMkLst>
      </pc:sldChg>
      <pc:sldChg chg="addSp modSp new mod">
        <pc:chgData name="Ai Xin" userId="4bcebb4d-661a-4357-8715-2999a08aa140" providerId="ADAL" clId="{8B8E2F33-FFD9-4066-B706-C0BF851611DC}" dt="2023-02-16T06:45:26.515" v="2570"/>
        <pc:sldMkLst>
          <pc:docMk/>
          <pc:sldMk cId="4294808531" sldId="1305"/>
        </pc:sldMkLst>
        <pc:spChg chg="mod">
          <ac:chgData name="Ai Xin" userId="4bcebb4d-661a-4357-8715-2999a08aa140" providerId="ADAL" clId="{8B8E2F33-FFD9-4066-B706-C0BF851611DC}" dt="2023-02-16T06:45:26.515" v="2570"/>
          <ac:spMkLst>
            <pc:docMk/>
            <pc:sldMk cId="4294808531" sldId="1305"/>
            <ac:spMk id="2" creationId="{FF33998B-AB93-7D14-90A5-E08567D11B9D}"/>
          </ac:spMkLst>
        </pc:spChg>
        <pc:spChg chg="mod">
          <ac:chgData name="Ai Xin" userId="4bcebb4d-661a-4357-8715-2999a08aa140" providerId="ADAL" clId="{8B8E2F33-FFD9-4066-B706-C0BF851611DC}" dt="2023-02-16T03:38:01.164" v="2468" actId="20577"/>
          <ac:spMkLst>
            <pc:docMk/>
            <pc:sldMk cId="4294808531" sldId="1305"/>
            <ac:spMk id="3" creationId="{E9E8EB6C-010F-DD99-C1D2-EE999576446A}"/>
          </ac:spMkLst>
        </pc:spChg>
        <pc:picChg chg="add mod">
          <ac:chgData name="Ai Xin" userId="4bcebb4d-661a-4357-8715-2999a08aa140" providerId="ADAL" clId="{8B8E2F33-FFD9-4066-B706-C0BF851611DC}" dt="2023-02-16T06:44:59.912" v="2539" actId="1076"/>
          <ac:picMkLst>
            <pc:docMk/>
            <pc:sldMk cId="4294808531" sldId="1305"/>
            <ac:picMk id="6" creationId="{E424CE7D-FAD7-A64A-DD46-20EEDF6F940C}"/>
          </ac:picMkLst>
        </pc:picChg>
      </pc:sldChg>
      <pc:sldChg chg="addSp modSp new mod">
        <pc:chgData name="Ai Xin" userId="4bcebb4d-661a-4357-8715-2999a08aa140" providerId="ADAL" clId="{8B8E2F33-FFD9-4066-B706-C0BF851611DC}" dt="2023-02-16T06:58:44.221" v="2658" actId="14100"/>
        <pc:sldMkLst>
          <pc:docMk/>
          <pc:sldMk cId="1889608077" sldId="1306"/>
        </pc:sldMkLst>
        <pc:spChg chg="mod">
          <ac:chgData name="Ai Xin" userId="4bcebb4d-661a-4357-8715-2999a08aa140" providerId="ADAL" clId="{8B8E2F33-FFD9-4066-B706-C0BF851611DC}" dt="2023-02-16T06:57:47.756" v="2651" actId="14100"/>
          <ac:spMkLst>
            <pc:docMk/>
            <pc:sldMk cId="1889608077" sldId="1306"/>
            <ac:spMk id="2" creationId="{72515933-84E7-6418-9AC6-B1FDCDF15BB1}"/>
          </ac:spMkLst>
        </pc:spChg>
        <pc:spChg chg="mod">
          <ac:chgData name="Ai Xin" userId="4bcebb4d-661a-4357-8715-2999a08aa140" providerId="ADAL" clId="{8B8E2F33-FFD9-4066-B706-C0BF851611DC}" dt="2023-02-16T06:45:58.109" v="2572"/>
          <ac:spMkLst>
            <pc:docMk/>
            <pc:sldMk cId="1889608077" sldId="1306"/>
            <ac:spMk id="3" creationId="{88C39CB2-C9F0-949A-DAA2-8C6E3C4B5C12}"/>
          </ac:spMkLst>
        </pc:spChg>
        <pc:picChg chg="add mod">
          <ac:chgData name="Ai Xin" userId="4bcebb4d-661a-4357-8715-2999a08aa140" providerId="ADAL" clId="{8B8E2F33-FFD9-4066-B706-C0BF851611DC}" dt="2023-02-16T06:57:33.018" v="2648" actId="1076"/>
          <ac:picMkLst>
            <pc:docMk/>
            <pc:sldMk cId="1889608077" sldId="1306"/>
            <ac:picMk id="6" creationId="{07AF2C11-B6BD-2108-6927-E7EDC4591C98}"/>
          </ac:picMkLst>
        </pc:picChg>
        <pc:picChg chg="add mod">
          <ac:chgData name="Ai Xin" userId="4bcebb4d-661a-4357-8715-2999a08aa140" providerId="ADAL" clId="{8B8E2F33-FFD9-4066-B706-C0BF851611DC}" dt="2023-02-16T06:58:44.221" v="2658" actId="14100"/>
          <ac:picMkLst>
            <pc:docMk/>
            <pc:sldMk cId="1889608077" sldId="1306"/>
            <ac:picMk id="8" creationId="{E5DEBCE1-9CEE-1FDD-0540-ECB895F50B6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8103912" sldId="130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32317714" sldId="130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75880449" sldId="130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12745817" sldId="130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947160805" sldId="131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05427543" sldId="131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14492816" sldId="1312"/>
        </pc:sldMkLst>
      </pc:sldChg>
      <pc:sldMasterChg chg="del delSldLayout">
        <pc:chgData name="Ai Xin" userId="4bcebb4d-661a-4357-8715-2999a08aa140" providerId="ADAL" clId="{8B8E2F33-FFD9-4066-B706-C0BF851611DC}" dt="2023-02-10T08:47:44.659" v="26" actId="47"/>
        <pc:sldMasterMkLst>
          <pc:docMk/>
          <pc:sldMasterMk cId="3834486675" sldId="2147483659"/>
        </pc:sldMasterMkLst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405507634" sldId="214748366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099705785" sldId="214748366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3743856" sldId="214748366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454631867" sldId="2147483663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9010148" sldId="2147483664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191205970" sldId="2147483665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9254529" sldId="2147483666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860791994" sldId="2147483667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8117544" sldId="2147483668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384452537" sldId="2147483669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331765088" sldId="214748367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4111597853" sldId="214748367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896657809" sldId="214748367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640921885" sldId="2147483673"/>
          </pc:sldLayoutMkLst>
        </pc:sldLayoutChg>
      </pc:sldMasterChg>
    </pc:docChg>
  </pc:docChgLst>
  <pc:docChgLst>
    <pc:chgData name="Ai Xin" userId="4bcebb4d-661a-4357-8715-2999a08aa140" providerId="ADAL" clId="{8DD6E8CD-2DFE-4D24-B4F7-A2A39E2AFDB0}"/>
    <pc:docChg chg="delSld">
      <pc:chgData name="Ai Xin" userId="4bcebb4d-661a-4357-8715-2999a08aa140" providerId="ADAL" clId="{8DD6E8CD-2DFE-4D24-B4F7-A2A39E2AFDB0}" dt="2023-03-30T01:19:42.666" v="1" actId="47"/>
      <pc:docMkLst>
        <pc:docMk/>
      </pc:docMkLst>
      <pc:sldChg chg="del">
        <pc:chgData name="Ai Xin" userId="4bcebb4d-661a-4357-8715-2999a08aa140" providerId="ADAL" clId="{8DD6E8CD-2DFE-4D24-B4F7-A2A39E2AFDB0}" dt="2023-03-21T03:26:17.910" v="0" actId="47"/>
        <pc:sldMkLst>
          <pc:docMk/>
          <pc:sldMk cId="2001820706" sldId="1295"/>
        </pc:sldMkLst>
      </pc:sldChg>
      <pc:sldChg chg="del">
        <pc:chgData name="Ai Xin" userId="4bcebb4d-661a-4357-8715-2999a08aa140" providerId="ADAL" clId="{8DD6E8CD-2DFE-4D24-B4F7-A2A39E2AFDB0}" dt="2023-03-30T01:19:42.666" v="1" actId="47"/>
        <pc:sldMkLst>
          <pc:docMk/>
          <pc:sldMk cId="724149218" sldId="1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1" u="none" strike="noStrike" baseline="0" dirty="0">
              <a:latin typeface="MinionPro-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Whenever we perform a set of operations to modify a table or storage file, Delta Lake will break down that operation into a series of atomic, discrete steps composed of one or more of the actions shown below. 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paradigm combines the best elements of data lakes and databases</a:t>
            </a:r>
          </a:p>
          <a:p>
            <a:pPr lvl="1"/>
            <a:r>
              <a:rPr lang="en-US" dirty="0"/>
              <a:t>Transaction support</a:t>
            </a:r>
          </a:p>
          <a:p>
            <a:pPr lvl="1"/>
            <a:r>
              <a:rPr lang="en-US" dirty="0"/>
              <a:t>Schema enforcement and governance</a:t>
            </a:r>
          </a:p>
          <a:p>
            <a:pPr lvl="1"/>
            <a:r>
              <a:rPr lang="en-US" dirty="0"/>
              <a:t>Support for diverse data types in open formats</a:t>
            </a:r>
          </a:p>
          <a:p>
            <a:pPr lvl="1"/>
            <a:r>
              <a:rPr lang="en-US" dirty="0"/>
              <a:t>Support for diverse workloads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upserts</a:t>
            </a:r>
            <a:r>
              <a:rPr lang="en-US" dirty="0"/>
              <a:t> and deletes</a:t>
            </a:r>
          </a:p>
          <a:p>
            <a:pPr lvl="1"/>
            <a:r>
              <a:rPr lang="en-US" dirty="0"/>
              <a:t>Data governance</a:t>
            </a:r>
          </a:p>
          <a:p>
            <a:r>
              <a:rPr lang="en-US" dirty="0" err="1"/>
              <a:t>Lakehouses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Store large volumes of data in structured file formats on scalable filesystems</a:t>
            </a:r>
          </a:p>
          <a:p>
            <a:pPr lvl="1"/>
            <a:r>
              <a:rPr lang="en-US" dirty="0"/>
              <a:t>Maintain a transaction log to record a timeline of atomic changes to the data (much like databases)</a:t>
            </a:r>
          </a:p>
          <a:p>
            <a:pPr lvl="1"/>
            <a:r>
              <a:rPr lang="en-US" dirty="0"/>
              <a:t>Use the log to define versions of the table data and provide snapshot isolation guarantees between readers and writers</a:t>
            </a:r>
          </a:p>
          <a:p>
            <a:pPr lvl="1"/>
            <a:r>
              <a:rPr lang="en-US" dirty="0"/>
              <a:t>Support reading and writing to tables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The Apache Parquet file format has been one of the most popular big data formats for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the last 20 years. Unlike row-based formats such as CSV or Avro, Parquet is column oriented,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meaning that the values of each table are stored next to each other, rather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than in each record. Second, Parquet is open source, so it is free to use under the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Apache Hadoop license and is compatible with most Hadoop data processing frameworks.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is self-describing. In addition to the actual data, it contains metadata,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including the schema and structure of the file.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files perform compression on a column-by-column basis and are built to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support flexible compression options and extendable encoding schemas for each data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type. For example, a different encoding can be used for compressing integer versus</a:t>
            </a:r>
          </a:p>
          <a:p>
            <a:pPr algn="l"/>
            <a:r>
              <a:rPr lang="en-SG" sz="1800" b="0" i="0" u="none" strike="noStrike" baseline="0" dirty="0">
                <a:latin typeface="MinionPro-Regular"/>
              </a:rPr>
              <a:t>string data.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Delta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7F438-EA87-B14D-1884-D865B049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system merges both data lake and warehouse: </a:t>
            </a:r>
          </a:p>
          <a:p>
            <a:pPr lvl="1"/>
            <a:r>
              <a:rPr lang="en-US" dirty="0"/>
              <a:t>The flexibility, low cost, and scale of a data lake </a:t>
            </a:r>
          </a:p>
          <a:p>
            <a:pPr lvl="1"/>
            <a:r>
              <a:rPr lang="en-US" dirty="0"/>
              <a:t>The data management and ACID transactions of data warehouses</a:t>
            </a:r>
          </a:p>
          <a:p>
            <a:r>
              <a:rPr lang="en-US" dirty="0"/>
              <a:t>A good fit for both users: 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Machine Learning/AI</a:t>
            </a:r>
          </a:p>
          <a:p>
            <a:r>
              <a:rPr lang="en-US" dirty="0"/>
              <a:t>Especially good match for cloud environment </a:t>
            </a:r>
          </a:p>
          <a:p>
            <a:pPr lvl="1"/>
            <a:r>
              <a:rPr lang="en-US" dirty="0"/>
              <a:t>with separate storage and computing resources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E1E98-B257-F0E3-BD9F-55F4C42D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2B6A-3521-4434-6F8C-44E9EEAD6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1A403-5779-02DD-3A28-C6109E50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12" y="505883"/>
            <a:ext cx="507132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27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437E5-2951-2C4F-23B5-4ACB4B97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82" y="1066800"/>
            <a:ext cx="6261835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E496C5-0E57-670A-96A4-56CCFB1E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252E-014C-886D-5094-9690F2160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6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49AE1-CD4C-CC15-4DB2-94996A2E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metadata, caching and indexing layer on top of a data lake storage that provides an abstraction level to serve ACID transactions and other management features</a:t>
            </a:r>
          </a:p>
          <a:p>
            <a:pPr lvl="1"/>
            <a:r>
              <a:rPr lang="en-SG" dirty="0"/>
              <a:t>Transactional ACID guarantees</a:t>
            </a:r>
          </a:p>
          <a:p>
            <a:pPr lvl="1"/>
            <a:r>
              <a:rPr lang="en-SG" dirty="0"/>
              <a:t>Full DML (Data Manipulation Language) support</a:t>
            </a:r>
          </a:p>
          <a:p>
            <a:pPr lvl="1"/>
            <a:r>
              <a:rPr lang="en-SG" dirty="0"/>
              <a:t>Audit History</a:t>
            </a:r>
          </a:p>
          <a:p>
            <a:pPr lvl="1"/>
            <a:r>
              <a:rPr lang="en-US" dirty="0"/>
              <a:t>Unification of batch and streaming into one processing model</a:t>
            </a:r>
          </a:p>
          <a:p>
            <a:pPr lvl="1"/>
            <a:r>
              <a:rPr lang="en-SG" dirty="0"/>
              <a:t>Schema enforcement and evolution</a:t>
            </a:r>
          </a:p>
          <a:p>
            <a:pPr lvl="1"/>
            <a:r>
              <a:rPr lang="en-US" dirty="0"/>
              <a:t>Rich metadata support and scaling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DFF8A-9ACB-98A5-1E39-B370ED55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7BB59-993B-FAC6-5678-A132C5910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1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948AE-40DB-A8B2-516A-38E729BCF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73" y="1066800"/>
            <a:ext cx="7449371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A05D6-D46A-1A44-9FF5-87EA0C37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lakehouse</a:t>
            </a:r>
            <a:r>
              <a:rPr lang="en-SG" dirty="0"/>
              <a:t>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359B-8ADB-97DE-2A8D-1A51E0735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74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CB7C5-0EC9-1C4A-7899-189C5067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Parquet file with additional metadata</a:t>
            </a:r>
          </a:p>
          <a:p>
            <a:r>
              <a:rPr lang="en-US" dirty="0"/>
              <a:t>Parquet Files</a:t>
            </a:r>
          </a:p>
          <a:p>
            <a:pPr lvl="1"/>
            <a:r>
              <a:rPr lang="en-US" dirty="0"/>
              <a:t>Column oriented: perform compression on a column-by-column basis</a:t>
            </a:r>
          </a:p>
          <a:p>
            <a:pPr lvl="1"/>
            <a:r>
              <a:rPr lang="en-US" dirty="0"/>
              <a:t>Open source </a:t>
            </a:r>
          </a:p>
          <a:p>
            <a:pPr lvl="1"/>
            <a:r>
              <a:rPr lang="en-US" dirty="0"/>
              <a:t>Self-describing: actual data + metadata (schema &amp; file structure)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67FCC-612F-3F85-22FD-1FAD433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01C0-2B73-A1E2-ADAC-B62D24A19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0C8AB-F02B-F8E5-0A1E-20E08ADB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88" y="3495076"/>
            <a:ext cx="4906024" cy="32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4AEBC-59F7-9E13-FE21-3531E40F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3800"/>
            <a:ext cx="217833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93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99D88B-B642-4FC3-04C0-E0D675E0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Demo_4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BC10E-1554-A288-C6D3-22C5C419E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07181-D76D-198A-6D1D-C1CE44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676400"/>
            <a:ext cx="2800350" cy="318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339BB-3B95-8DF7-1384-37907C89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67000"/>
            <a:ext cx="4953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A837-9006-0C53-7C70-E7FC6BD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transaction log is an ordered record of every transaction made against a Delta table since it was created. </a:t>
            </a:r>
          </a:p>
          <a:p>
            <a:r>
              <a:rPr lang="en-US" dirty="0"/>
              <a:t>It acts as a single source of truth and tracks all changes made to the table.</a:t>
            </a:r>
          </a:p>
          <a:p>
            <a:r>
              <a:rPr lang="en-US" dirty="0"/>
              <a:t>The main goal is to enable multiple readers and writers to operate on a given version of a dataset simultaneously.</a:t>
            </a:r>
          </a:p>
          <a:p>
            <a:r>
              <a:rPr lang="en-US" dirty="0"/>
              <a:t>It is at the core of many important features</a:t>
            </a:r>
          </a:p>
          <a:p>
            <a:pPr lvl="1"/>
            <a:r>
              <a:rPr lang="en-US" dirty="0"/>
              <a:t>ACID transactions</a:t>
            </a:r>
          </a:p>
          <a:p>
            <a:pPr lvl="2"/>
            <a:r>
              <a:rPr lang="en-US" dirty="0"/>
              <a:t>Spark looks at the transaction log to get the latest version of the table</a:t>
            </a:r>
          </a:p>
          <a:p>
            <a:pPr lvl="2"/>
            <a:r>
              <a:rPr lang="en-US" dirty="0"/>
              <a:t>If an operation is not recorded in the transaction log, it never happened.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Scalable metadata handling</a:t>
            </a:r>
          </a:p>
          <a:p>
            <a:pPr lvl="1"/>
            <a:r>
              <a:rPr lang="en-US" dirty="0"/>
              <a:t>Time travel</a:t>
            </a:r>
          </a:p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6E0A-E089-783F-7847-FAC4844D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Delta Lake Transaction Log (</a:t>
            </a:r>
            <a:r>
              <a:rPr lang="en-SG" dirty="0" err="1"/>
              <a:t>DeltaLog</a:t>
            </a:r>
            <a:r>
              <a:rPr lang="en-SG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238F5-D42A-4136-4ABB-B26B2E701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47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96F04-3E5F-D757-43BA-F00307B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possible actions in a transaction log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 user creates a transaction to add a new column to a table and then adds data to it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Update metadata – change the schema to include the new column.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Add file – for each new file added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3A206-F5FF-D907-C6C5-3B4FBCD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Transactions into Atomic Commits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265CE-DEE4-4AA0-EEAB-520323DB1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32E82-79A2-6410-1BDF-379A3E28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6696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3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32496-A04D-DE2F-B675-C6E0DE4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updates and the transaction log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7D047-760F-9D5A-54B8-CF2AC69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1: Practical_4a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88B4-37F3-C0D2-09CA-1B5F4E6BA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1C26-561E-465E-F819-BF55C581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28800"/>
            <a:ext cx="8001000" cy="4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95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C7E46-74D1-8460-71AB-8D0F8CF8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Checkpoint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7AD58-54FE-0856-FFC2-D23460F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2: Practical_4b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9C39-2CEC-44EC-0A99-C5381D1B5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C54D3-E795-AA90-BBF8-58CC2F23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86379"/>
            <a:ext cx="4612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70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F6455-F1D8-D6DD-DF8C-24EFCCEFD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08189"/>
            <a:ext cx="8458200" cy="442262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1F8F83-01AC-4D84-B6D7-3A0D0749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Evolution of Data Architectures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DA6-41AA-E70B-FE0C-347886148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0132-9D12-DCED-A1F0-713448A2D136}"/>
              </a:ext>
            </a:extLst>
          </p:cNvPr>
          <p:cNvSpPr/>
          <p:nvPr/>
        </p:nvSpPr>
        <p:spPr>
          <a:xfrm>
            <a:off x="1828801" y="4103310"/>
            <a:ext cx="1219199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Relational Database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(1960-1970)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CB490-D70C-3F66-D0B3-AC161C2B95D6}"/>
              </a:ext>
            </a:extLst>
          </p:cNvPr>
          <p:cNvSpPr/>
          <p:nvPr/>
        </p:nvSpPr>
        <p:spPr>
          <a:xfrm>
            <a:off x="4387970" y="4096372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(2006)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0606F-8BA9-E834-12B2-1ADF5A045268}"/>
              </a:ext>
            </a:extLst>
          </p:cNvPr>
          <p:cNvSpPr/>
          <p:nvPr/>
        </p:nvSpPr>
        <p:spPr>
          <a:xfrm>
            <a:off x="4876804" y="2586869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NoSQL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(2010s)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35F3D-5B5D-B5B0-A0FB-68DBDC01528F}"/>
              </a:ext>
            </a:extLst>
          </p:cNvPr>
          <p:cNvSpPr/>
          <p:nvPr/>
        </p:nvSpPr>
        <p:spPr>
          <a:xfrm>
            <a:off x="5454766" y="4091820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MapReduce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(2006)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05EB1-E489-4DE8-8305-8FE44A41D9C2}"/>
              </a:ext>
            </a:extLst>
          </p:cNvPr>
          <p:cNvSpPr/>
          <p:nvPr/>
        </p:nvSpPr>
        <p:spPr>
          <a:xfrm>
            <a:off x="5955634" y="2586869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Spark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(2010s)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770EB-456D-6C20-7E00-6FBB6D3F8A84}"/>
              </a:ext>
            </a:extLst>
          </p:cNvPr>
          <p:cNvSpPr/>
          <p:nvPr/>
        </p:nvSpPr>
        <p:spPr>
          <a:xfrm>
            <a:off x="381000" y="1295400"/>
            <a:ext cx="1143000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Compute / Analytics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202DD-7BF4-C4DD-A254-E07DB7E9A951}"/>
              </a:ext>
            </a:extLst>
          </p:cNvPr>
          <p:cNvSpPr/>
          <p:nvPr/>
        </p:nvSpPr>
        <p:spPr>
          <a:xfrm>
            <a:off x="381000" y="2040972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Storage / Data Stores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114C0-BD03-E2F0-43CE-704BF38FF78C}"/>
              </a:ext>
            </a:extLst>
          </p:cNvPr>
          <p:cNvCxnSpPr>
            <a:cxnSpLocks/>
          </p:cNvCxnSpPr>
          <p:nvPr/>
        </p:nvCxnSpPr>
        <p:spPr>
          <a:xfrm flipV="1">
            <a:off x="2438400" y="375385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7DB120-3832-2E13-AB32-29DA1B857115}"/>
              </a:ext>
            </a:extLst>
          </p:cNvPr>
          <p:cNvCxnSpPr>
            <a:cxnSpLocks/>
          </p:cNvCxnSpPr>
          <p:nvPr/>
        </p:nvCxnSpPr>
        <p:spPr>
          <a:xfrm flipV="1">
            <a:off x="5013660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844F2-737C-64DA-2888-E2CFC30DE25A}"/>
              </a:ext>
            </a:extLst>
          </p:cNvPr>
          <p:cNvCxnSpPr>
            <a:cxnSpLocks/>
          </p:cNvCxnSpPr>
          <p:nvPr/>
        </p:nvCxnSpPr>
        <p:spPr>
          <a:xfrm>
            <a:off x="5751095" y="3092657"/>
            <a:ext cx="0" cy="3363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58AC41F-8FBA-A401-A53A-E831DCD7216D}"/>
              </a:ext>
            </a:extLst>
          </p:cNvPr>
          <p:cNvSpPr/>
          <p:nvPr/>
        </p:nvSpPr>
        <p:spPr>
          <a:xfrm>
            <a:off x="6781801" y="4110720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Delta Lake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(2021)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C05E86-1C7D-2FD0-EF05-1ED3AEE8EAA9}"/>
              </a:ext>
            </a:extLst>
          </p:cNvPr>
          <p:cNvCxnSpPr>
            <a:cxnSpLocks/>
          </p:cNvCxnSpPr>
          <p:nvPr/>
        </p:nvCxnSpPr>
        <p:spPr>
          <a:xfrm flipV="1">
            <a:off x="7035465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197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8DE769-5F95-96A8-DC47-75FA2871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CS4225 slides by He Bingsheng and </a:t>
            </a:r>
            <a:r>
              <a:rPr lang="en-US" sz="2400" b="0" kern="0" dirty="0">
                <a:solidFill>
                  <a:schemeClr val="bg2"/>
                </a:solidFill>
                <a:latin typeface="Gill Sans"/>
                <a:cs typeface="Gill Sans"/>
              </a:rPr>
              <a:t>Bryan Hooi</a:t>
            </a:r>
            <a:endParaRPr lang="en-US" dirty="0"/>
          </a:p>
          <a:p>
            <a:r>
              <a:rPr lang="en-US" dirty="0"/>
              <a:t>Bennie </a:t>
            </a:r>
            <a:r>
              <a:rPr lang="en-US" dirty="0" err="1"/>
              <a:t>Haelen</a:t>
            </a:r>
            <a:r>
              <a:rPr lang="en-US" dirty="0"/>
              <a:t>, “Delta Lake: Up &amp; Running”</a:t>
            </a:r>
          </a:p>
          <a:p>
            <a:r>
              <a:rPr lang="en-US" dirty="0"/>
              <a:t>Jules S. </a:t>
            </a:r>
            <a:r>
              <a:rPr lang="en-US" dirty="0" err="1"/>
              <a:t>Damji</a:t>
            </a:r>
            <a:r>
              <a:rPr lang="en-US" dirty="0"/>
              <a:t>, Brooke </a:t>
            </a:r>
            <a:r>
              <a:rPr lang="en-US" dirty="0" err="1"/>
              <a:t>Wenig</a:t>
            </a:r>
            <a:r>
              <a:rPr lang="en-US" dirty="0"/>
              <a:t>, Tathagata Das &amp; Denny Lee, “Learning Spark: Lightning-Fast Data Analytics”</a:t>
            </a:r>
          </a:p>
          <a:p>
            <a:r>
              <a:rPr lang="en-US" dirty="0"/>
              <a:t>Bill Chambers,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“Spark: The Definitive Guide”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95105-5346-82A8-E95E-AB8E9008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A403-1CF4-DC40-EDB3-EE98A0BFF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5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3B9AA-82D8-8170-1B5D-D66D2E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to store structured data (i.e. table)</a:t>
            </a:r>
          </a:p>
          <a:p>
            <a:r>
              <a:rPr lang="en-US" dirty="0"/>
              <a:t>Can be read through SQL queries</a:t>
            </a:r>
          </a:p>
          <a:p>
            <a:r>
              <a:rPr lang="en-US" dirty="0"/>
              <a:t>Data adhere to a strict schema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database management system to heavily co-optimize data storage and processing through an optimized query processing engines</a:t>
            </a:r>
          </a:p>
          <a:p>
            <a:r>
              <a:rPr lang="en-US" dirty="0">
                <a:sym typeface="Wingdings" panose="05000000000000000000" pitchFamily="2" charset="2"/>
              </a:rPr>
              <a:t>Very fast computation and </a:t>
            </a:r>
            <a:r>
              <a:rPr lang="en-US" dirty="0"/>
              <a:t>strong transactional ACID guarantees on read/write operations</a:t>
            </a:r>
          </a:p>
          <a:p>
            <a:pPr lvl="1"/>
            <a:r>
              <a:rPr lang="en-US" dirty="0"/>
              <a:t>Atomicity, Consistency, Isolation, Durability (ACID)</a:t>
            </a:r>
          </a:p>
          <a:p>
            <a:r>
              <a:rPr lang="en-US" dirty="0"/>
              <a:t>OLTP vs. OLAP</a:t>
            </a:r>
          </a:p>
          <a:p>
            <a:pPr lvl="1"/>
            <a:r>
              <a:rPr lang="en-US" dirty="0"/>
              <a:t>Online transaction processing (OLTP): traditional databases</a:t>
            </a:r>
          </a:p>
          <a:p>
            <a:pPr lvl="1"/>
            <a:r>
              <a:rPr lang="en-US" dirty="0"/>
              <a:t>Online analytical processing (OLAP): </a:t>
            </a:r>
            <a:r>
              <a:rPr lang="en-US" dirty="0">
                <a:sym typeface="Wingdings" panose="05000000000000000000" pitchFamily="2" charset="2"/>
              </a:rPr>
              <a:t>Data Warehouse</a:t>
            </a: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1964A-79CD-C91E-4A6A-E1C94915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05DF-D191-6549-2411-2A8486B84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73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F8A49-4073-29E3-1D71-99CAEAAB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734300" cy="4495800"/>
          </a:xfrm>
        </p:spPr>
        <p:txBody>
          <a:bodyPr/>
          <a:lstStyle/>
          <a:p>
            <a:r>
              <a:rPr lang="en-US" dirty="0"/>
              <a:t>a central relational repository of integrated, historical data from multiple data sources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91330-CDA8-7CA2-CDDF-098D4A0C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42F8-707D-D4BF-5800-5324CF7CE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47926-AF12-55F4-7857-22EB5F9F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95499"/>
            <a:ext cx="6667500" cy="40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99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7661E-32C7-483C-63FC-F04E3FAE6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600200"/>
            <a:ext cx="7385909" cy="40113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5254DB-DBB2-643F-74A3-473EEF2C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Dimensional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FBD1-D57A-A90F-FF65-9E86A83A3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84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719E5-B034-BE41-3FCF-997E13B2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Served the business community well</a:t>
            </a:r>
          </a:p>
          <a:p>
            <a:pPr lvl="1"/>
            <a:r>
              <a:rPr lang="en-US" dirty="0"/>
              <a:t>Store large amounts of historical data from different sources</a:t>
            </a:r>
          </a:p>
          <a:p>
            <a:pPr lvl="1"/>
            <a:r>
              <a:rPr lang="en-US" dirty="0"/>
              <a:t>Very reliable with strong transactional ACID guarantees</a:t>
            </a:r>
          </a:p>
          <a:p>
            <a:pPr lvl="1"/>
            <a:r>
              <a:rPr lang="en-US" dirty="0"/>
              <a:t>Modeled with standard star-schema modeling techniques</a:t>
            </a:r>
          </a:p>
          <a:p>
            <a:pPr lvl="1"/>
            <a:r>
              <a:rPr lang="en-US" dirty="0"/>
              <a:t>Ideally suited for business intelligence and reporting</a:t>
            </a:r>
          </a:p>
          <a:p>
            <a:pPr lvl="1"/>
            <a:endParaRPr lang="en-US" dirty="0"/>
          </a:p>
          <a:p>
            <a:r>
              <a:rPr lang="en-US" dirty="0"/>
              <a:t>Big Data Trends (Volume, Velocity, Variety, Veracity)</a:t>
            </a:r>
          </a:p>
          <a:p>
            <a:pPr lvl="1"/>
            <a:r>
              <a:rPr lang="en-US" dirty="0"/>
              <a:t>Growth in data sizes</a:t>
            </a:r>
          </a:p>
          <a:p>
            <a:pPr lvl="1"/>
            <a:r>
              <a:rPr lang="en-US" dirty="0"/>
              <a:t>Growth in the diversity of analytics</a:t>
            </a:r>
          </a:p>
          <a:p>
            <a:r>
              <a:rPr lang="en-US" dirty="0"/>
              <a:t>Data Warehouses have a hard time addressing Four Vs</a:t>
            </a:r>
          </a:p>
          <a:p>
            <a:pPr lvl="1"/>
            <a:r>
              <a:rPr lang="en-US" dirty="0"/>
              <a:t>Extremely expensive to scale out</a:t>
            </a:r>
          </a:p>
          <a:p>
            <a:pPr lvl="1"/>
            <a:r>
              <a:rPr lang="en-US" dirty="0"/>
              <a:t>Do not support non–SQL based analytics very well</a:t>
            </a:r>
          </a:p>
          <a:p>
            <a:pPr lvl="2"/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FB5C6-52C5-BED7-7237-B11C074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 Benefits &amp;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8F43-0888-EBBF-2FEE-975B4B44B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03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4DF9E2-B27E-CBE1-B8DB-D2AD775A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63182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cost-effective central repository to store data at any scale</a:t>
            </a:r>
          </a:p>
          <a:p>
            <a:r>
              <a:rPr lang="en-US" dirty="0"/>
              <a:t>a distributed storage solution, runs on commodity hardware,  and easily scales out horizontally</a:t>
            </a:r>
          </a:p>
          <a:p>
            <a:r>
              <a:rPr lang="en-US" dirty="0"/>
              <a:t>data is saved as files with open formats</a:t>
            </a:r>
          </a:p>
          <a:p>
            <a:pPr lvl="1"/>
            <a:r>
              <a:rPr lang="en-US" dirty="0"/>
              <a:t>any processing engine can read and write them using standard APIs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7B2A7-3D67-9038-4063-51396CD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C1FD-AF46-3886-AE58-FC3601E64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C378B-AAEE-B35C-ED0B-B924E04A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28" y="304800"/>
            <a:ext cx="48507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94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F13BB-9300-E900-35DA-082D70A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599"/>
            <a:ext cx="8458200" cy="5730875"/>
          </a:xfrm>
        </p:spPr>
        <p:txBody>
          <a:bodyPr>
            <a:normAutofit/>
          </a:bodyPr>
          <a:lstStyle/>
          <a:p>
            <a:r>
              <a:rPr lang="en-US" dirty="0"/>
              <a:t>decouples the distributed storage system from the distributed compute system</a:t>
            </a:r>
          </a:p>
          <a:p>
            <a:pPr lvl="1"/>
            <a:r>
              <a:rPr lang="en-US" dirty="0"/>
              <a:t>Allows each system to scale out as needed by the workloads</a:t>
            </a:r>
          </a:p>
          <a:p>
            <a:r>
              <a:rPr lang="en-US" dirty="0"/>
              <a:t>Organizations build their data lakes by independently choosing</a:t>
            </a:r>
          </a:p>
          <a:p>
            <a:pPr lvl="1"/>
            <a:r>
              <a:rPr lang="en-SG" dirty="0"/>
              <a:t>Storage system: HDFS, S3, Cloud and etc.</a:t>
            </a:r>
          </a:p>
          <a:p>
            <a:pPr lvl="1"/>
            <a:r>
              <a:rPr lang="en-SG" dirty="0"/>
              <a:t>File format: </a:t>
            </a:r>
          </a:p>
          <a:p>
            <a:pPr lvl="2"/>
            <a:r>
              <a:rPr lang="en-US" dirty="0"/>
              <a:t>Structured: Parquet, ORC</a:t>
            </a:r>
          </a:p>
          <a:p>
            <a:pPr lvl="2"/>
            <a:r>
              <a:rPr lang="en-US" dirty="0"/>
              <a:t>semi-structured: JSON</a:t>
            </a:r>
          </a:p>
          <a:p>
            <a:pPr lvl="2"/>
            <a:r>
              <a:rPr lang="en-US" dirty="0"/>
              <a:t>unstructured formats: text, images, audio, video</a:t>
            </a:r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Computing / Processing engine(s): </a:t>
            </a:r>
          </a:p>
          <a:p>
            <a:pPr lvl="2"/>
            <a:r>
              <a:rPr lang="en-SG" dirty="0"/>
              <a:t>batch processing engine: Spark, Presto, Apache Hive</a:t>
            </a:r>
          </a:p>
          <a:p>
            <a:pPr lvl="2"/>
            <a:r>
              <a:rPr lang="en-SG" dirty="0"/>
              <a:t>stream processing engine: Spark, Apache </a:t>
            </a:r>
            <a:r>
              <a:rPr lang="en-SG" dirty="0" err="1"/>
              <a:t>Flink</a:t>
            </a:r>
            <a:endParaRPr lang="en-SG" dirty="0"/>
          </a:p>
          <a:p>
            <a:pPr lvl="2"/>
            <a:r>
              <a:rPr lang="en-SG" dirty="0"/>
              <a:t>machine learning library: Spark </a:t>
            </a:r>
            <a:r>
              <a:rPr lang="en-SG" dirty="0" err="1"/>
              <a:t>MLlib</a:t>
            </a:r>
            <a:r>
              <a:rPr lang="en-SG" dirty="0"/>
              <a:t>, scikit-learn, 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4DF4F-A73D-26D0-72E6-57D0D5FA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CF0D-3A51-CF23-9619-A589F968F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80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378FB-DF61-D5D5-2FCD-45E9528F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Flexibility on choosing storage, data format and processing engines</a:t>
            </a:r>
          </a:p>
          <a:p>
            <a:pPr lvl="1"/>
            <a:r>
              <a:rPr lang="en-US" dirty="0"/>
              <a:t>A much cheaper solution than databases </a:t>
            </a:r>
            <a:r>
              <a:rPr lang="en-US" dirty="0">
                <a:sym typeface="Wingdings" panose="05000000000000000000" pitchFamily="2" charset="2"/>
              </a:rPr>
              <a:t> explosive growth of the big data ecosystem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Fail to provide ACID guarantees</a:t>
            </a:r>
          </a:p>
          <a:p>
            <a:pPr lvl="1"/>
            <a:r>
              <a:rPr lang="en-US" dirty="0"/>
              <a:t>Building and maintaining an effective data lake requires expert skills</a:t>
            </a:r>
          </a:p>
          <a:p>
            <a:pPr lvl="1"/>
            <a:r>
              <a:rPr lang="en-US" dirty="0"/>
              <a:t>Easy to ingest data but very expensive to transform data to deliver business values</a:t>
            </a:r>
          </a:p>
          <a:p>
            <a:pPr lvl="1"/>
            <a:r>
              <a:rPr lang="en-US" dirty="0"/>
              <a:t>Data quality issues due to the lack of schema enforcement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04AE2-78C6-7842-FEBC-AFCF2C1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F42FB-A953-8705-6B04-67D2580DA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51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89480</TotalTime>
  <Words>1186</Words>
  <Application>Microsoft Office PowerPoint</Application>
  <PresentationFormat>On-screen Show (4:3)</PresentationFormat>
  <Paragraphs>193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Gill Sans</vt:lpstr>
      <vt:lpstr>MinionPro-It</vt:lpstr>
      <vt:lpstr>MinionPro-Regular</vt:lpstr>
      <vt:lpstr>Arial</vt:lpstr>
      <vt:lpstr>Arial Black</vt:lpstr>
      <vt:lpstr>Wingdings</vt:lpstr>
      <vt:lpstr>Default Design</vt:lpstr>
      <vt:lpstr>PowerPoint Presentation</vt:lpstr>
      <vt:lpstr>Evolution of Data Architectures </vt:lpstr>
      <vt:lpstr>Database</vt:lpstr>
      <vt:lpstr>Data Warehouse</vt:lpstr>
      <vt:lpstr>Dimensional Modelling</vt:lpstr>
      <vt:lpstr>Data Warehouse Benefits &amp; Challenges</vt:lpstr>
      <vt:lpstr>Data Lake</vt:lpstr>
      <vt:lpstr>Data lakes </vt:lpstr>
      <vt:lpstr>Data Lakes</vt:lpstr>
      <vt:lpstr>Data Lakehouse</vt:lpstr>
      <vt:lpstr>Data Lakehouse implementation</vt:lpstr>
      <vt:lpstr>Delta Lake</vt:lpstr>
      <vt:lpstr>Data lakehouse Layered Architecture</vt:lpstr>
      <vt:lpstr>Delta Lake Format</vt:lpstr>
      <vt:lpstr>Demo_4</vt:lpstr>
      <vt:lpstr>The Delta Lake Transaction Log (DeltaLog)</vt:lpstr>
      <vt:lpstr>Breaking down Transactions into Atomic Commits</vt:lpstr>
      <vt:lpstr>Delta Lake Example 1: Practical_4a</vt:lpstr>
      <vt:lpstr>Delta Lake Example 2: Practical_4b</vt:lpstr>
      <vt:lpstr>Acknowledgements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Ai Xin</cp:lastModifiedBy>
  <cp:revision>8867</cp:revision>
  <cp:lastPrinted>2022-10-13T14:49:01Z</cp:lastPrinted>
  <dcterms:created xsi:type="dcterms:W3CDTF">2012-08-31T06:36:49Z</dcterms:created>
  <dcterms:modified xsi:type="dcterms:W3CDTF">2023-03-30T01:19:51Z</dcterms:modified>
</cp:coreProperties>
</file>