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D6917-69D2-4D22-890C-3B88C792165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16654A-6673-48F1-A57F-45F4448508D5}">
      <dgm:prSet/>
      <dgm:spPr/>
      <dgm:t>
        <a:bodyPr/>
        <a:lstStyle/>
        <a:p>
          <a:r>
            <a:rPr lang="en-US"/>
            <a:t>- Built on layers in Exercises 1–5 </a:t>
          </a:r>
        </a:p>
      </dgm:t>
    </dgm:pt>
    <dgm:pt modelId="{50EB32EE-13B0-4466-B69A-E242A2059885}" type="parTrans" cxnId="{911350E4-161E-4CC2-BD1E-6A410222CEA7}">
      <dgm:prSet/>
      <dgm:spPr/>
      <dgm:t>
        <a:bodyPr/>
        <a:lstStyle/>
        <a:p>
          <a:endParaRPr lang="en-US"/>
        </a:p>
      </dgm:t>
    </dgm:pt>
    <dgm:pt modelId="{96A9C95D-6486-4474-815B-56688DB1992F}" type="sibTrans" cxnId="{911350E4-161E-4CC2-BD1E-6A410222CEA7}">
      <dgm:prSet/>
      <dgm:spPr/>
      <dgm:t>
        <a:bodyPr/>
        <a:lstStyle/>
        <a:p>
          <a:endParaRPr lang="en-US"/>
        </a:p>
      </dgm:t>
    </dgm:pt>
    <dgm:pt modelId="{B65503EB-4D3D-4228-B45C-F78625D4AD70}">
      <dgm:prSet/>
      <dgm:spPr/>
      <dgm:t>
        <a:bodyPr/>
        <a:lstStyle/>
        <a:p>
          <a:r>
            <a:rPr lang="en-US"/>
            <a:t>- Exercise 6 focuses on the View Layer</a:t>
          </a:r>
        </a:p>
      </dgm:t>
    </dgm:pt>
    <dgm:pt modelId="{09AB6E86-42AD-4023-AA59-F631BEAA79E5}" type="parTrans" cxnId="{1D689193-6928-4C7F-A0BB-EE009E4A3F04}">
      <dgm:prSet/>
      <dgm:spPr/>
      <dgm:t>
        <a:bodyPr/>
        <a:lstStyle/>
        <a:p>
          <a:endParaRPr lang="en-US"/>
        </a:p>
      </dgm:t>
    </dgm:pt>
    <dgm:pt modelId="{227C9CD3-F477-4587-8B0A-8A2E47F247F7}" type="sibTrans" cxnId="{1D689193-6928-4C7F-A0BB-EE009E4A3F04}">
      <dgm:prSet/>
      <dgm:spPr/>
      <dgm:t>
        <a:bodyPr/>
        <a:lstStyle/>
        <a:p>
          <a:endParaRPr lang="en-US"/>
        </a:p>
      </dgm:t>
    </dgm:pt>
    <dgm:pt modelId="{9A2209D8-71EA-4A61-8775-18CB3ABBB1CD}">
      <dgm:prSet/>
      <dgm:spPr/>
      <dgm:t>
        <a:bodyPr/>
        <a:lstStyle/>
        <a:p>
          <a:r>
            <a:rPr lang="en-US"/>
            <a:t>- User interacts with local server via browser</a:t>
          </a:r>
        </a:p>
      </dgm:t>
    </dgm:pt>
    <dgm:pt modelId="{4280210E-BCE3-4B59-8B88-CC00E11F8D3C}" type="parTrans" cxnId="{7DA76236-CDB3-487D-ADFA-222D79E68C7E}">
      <dgm:prSet/>
      <dgm:spPr/>
      <dgm:t>
        <a:bodyPr/>
        <a:lstStyle/>
        <a:p>
          <a:endParaRPr lang="en-US"/>
        </a:p>
      </dgm:t>
    </dgm:pt>
    <dgm:pt modelId="{2C5F874C-66B1-43C0-A478-BB81BA11E870}" type="sibTrans" cxnId="{7DA76236-CDB3-487D-ADFA-222D79E68C7E}">
      <dgm:prSet/>
      <dgm:spPr/>
      <dgm:t>
        <a:bodyPr/>
        <a:lstStyle/>
        <a:p>
          <a:endParaRPr lang="en-US"/>
        </a:p>
      </dgm:t>
    </dgm:pt>
    <dgm:pt modelId="{C67ABC1A-D2E5-4552-AD87-7D946BF45580}">
      <dgm:prSet/>
      <dgm:spPr/>
      <dgm:t>
        <a:bodyPr/>
        <a:lstStyle/>
        <a:p>
          <a:r>
            <a:rPr lang="en-US"/>
            <a:t>- Can upload configs, send messages, view graph</a:t>
          </a:r>
        </a:p>
      </dgm:t>
    </dgm:pt>
    <dgm:pt modelId="{1C388754-960D-4CBA-A1C0-EB8F7C55B8CF}" type="parTrans" cxnId="{0FA455A2-1F54-4317-9653-D6169B13D855}">
      <dgm:prSet/>
      <dgm:spPr/>
      <dgm:t>
        <a:bodyPr/>
        <a:lstStyle/>
        <a:p>
          <a:endParaRPr lang="en-US"/>
        </a:p>
      </dgm:t>
    </dgm:pt>
    <dgm:pt modelId="{EB6C5B1B-9E1B-4F32-8C00-E9870ADD7528}" type="sibTrans" cxnId="{0FA455A2-1F54-4317-9653-D6169B13D855}">
      <dgm:prSet/>
      <dgm:spPr/>
      <dgm:t>
        <a:bodyPr/>
        <a:lstStyle/>
        <a:p>
          <a:endParaRPr lang="en-US"/>
        </a:p>
      </dgm:t>
    </dgm:pt>
    <dgm:pt modelId="{E37E04D9-1559-45C6-A5DD-7ACEEF270474}">
      <dgm:prSet/>
      <dgm:spPr/>
      <dgm:t>
        <a:bodyPr/>
        <a:lstStyle/>
        <a:p>
          <a:r>
            <a:rPr lang="en-US"/>
            <a:t>- elaborated design</a:t>
          </a:r>
        </a:p>
      </dgm:t>
    </dgm:pt>
    <dgm:pt modelId="{CAEBB6B7-5F12-45FC-A7F1-7AF75AB0549B}" type="parTrans" cxnId="{7DD4EFA3-3EB7-4732-88B9-925243B2EA00}">
      <dgm:prSet/>
      <dgm:spPr/>
      <dgm:t>
        <a:bodyPr/>
        <a:lstStyle/>
        <a:p>
          <a:endParaRPr lang="en-US"/>
        </a:p>
      </dgm:t>
    </dgm:pt>
    <dgm:pt modelId="{35A77013-82F7-4C96-9868-D2526B266B7B}" type="sibTrans" cxnId="{7DD4EFA3-3EB7-4732-88B9-925243B2EA00}">
      <dgm:prSet/>
      <dgm:spPr/>
      <dgm:t>
        <a:bodyPr/>
        <a:lstStyle/>
        <a:p>
          <a:endParaRPr lang="en-US"/>
        </a:p>
      </dgm:t>
    </dgm:pt>
    <dgm:pt modelId="{835D341A-76E6-4982-88C7-A7D10F07C6E9}" type="pres">
      <dgm:prSet presAssocID="{09ED6917-69D2-4D22-890C-3B88C7921658}" presName="vert0" presStyleCnt="0">
        <dgm:presLayoutVars>
          <dgm:dir/>
          <dgm:animOne val="branch"/>
          <dgm:animLvl val="lvl"/>
        </dgm:presLayoutVars>
      </dgm:prSet>
      <dgm:spPr/>
    </dgm:pt>
    <dgm:pt modelId="{7B23752D-69FD-436D-9B5A-619559D84905}" type="pres">
      <dgm:prSet presAssocID="{5216654A-6673-48F1-A57F-45F4448508D5}" presName="thickLine" presStyleLbl="alignNode1" presStyleIdx="0" presStyleCnt="5"/>
      <dgm:spPr/>
    </dgm:pt>
    <dgm:pt modelId="{D91DFEE2-A88D-4AB7-A4C0-569F8B03FC64}" type="pres">
      <dgm:prSet presAssocID="{5216654A-6673-48F1-A57F-45F4448508D5}" presName="horz1" presStyleCnt="0"/>
      <dgm:spPr/>
    </dgm:pt>
    <dgm:pt modelId="{20227268-49C2-465E-9CEF-8874C4BBC5A1}" type="pres">
      <dgm:prSet presAssocID="{5216654A-6673-48F1-A57F-45F4448508D5}" presName="tx1" presStyleLbl="revTx" presStyleIdx="0" presStyleCnt="5"/>
      <dgm:spPr/>
    </dgm:pt>
    <dgm:pt modelId="{15B528C4-A9BB-46AB-86A1-B195558C2F12}" type="pres">
      <dgm:prSet presAssocID="{5216654A-6673-48F1-A57F-45F4448508D5}" presName="vert1" presStyleCnt="0"/>
      <dgm:spPr/>
    </dgm:pt>
    <dgm:pt modelId="{A9D3B800-F908-409F-9027-0930364FDBFE}" type="pres">
      <dgm:prSet presAssocID="{B65503EB-4D3D-4228-B45C-F78625D4AD70}" presName="thickLine" presStyleLbl="alignNode1" presStyleIdx="1" presStyleCnt="5"/>
      <dgm:spPr/>
    </dgm:pt>
    <dgm:pt modelId="{04D46B46-9D5A-4F68-9D02-D9FB0B111164}" type="pres">
      <dgm:prSet presAssocID="{B65503EB-4D3D-4228-B45C-F78625D4AD70}" presName="horz1" presStyleCnt="0"/>
      <dgm:spPr/>
    </dgm:pt>
    <dgm:pt modelId="{D6E62E9D-A8C3-4C30-B447-1D9150DA3408}" type="pres">
      <dgm:prSet presAssocID="{B65503EB-4D3D-4228-B45C-F78625D4AD70}" presName="tx1" presStyleLbl="revTx" presStyleIdx="1" presStyleCnt="5"/>
      <dgm:spPr/>
    </dgm:pt>
    <dgm:pt modelId="{864AC2A9-80C5-479A-9B14-E34922E5EA9D}" type="pres">
      <dgm:prSet presAssocID="{B65503EB-4D3D-4228-B45C-F78625D4AD70}" presName="vert1" presStyleCnt="0"/>
      <dgm:spPr/>
    </dgm:pt>
    <dgm:pt modelId="{17585CA6-0623-4BB4-B745-CB491D6CD6ED}" type="pres">
      <dgm:prSet presAssocID="{9A2209D8-71EA-4A61-8775-18CB3ABBB1CD}" presName="thickLine" presStyleLbl="alignNode1" presStyleIdx="2" presStyleCnt="5"/>
      <dgm:spPr/>
    </dgm:pt>
    <dgm:pt modelId="{ED841A45-33F3-4026-A34D-7E05F9898AD4}" type="pres">
      <dgm:prSet presAssocID="{9A2209D8-71EA-4A61-8775-18CB3ABBB1CD}" presName="horz1" presStyleCnt="0"/>
      <dgm:spPr/>
    </dgm:pt>
    <dgm:pt modelId="{AFE40D2E-23A7-4F5B-93F6-6667AFD31154}" type="pres">
      <dgm:prSet presAssocID="{9A2209D8-71EA-4A61-8775-18CB3ABBB1CD}" presName="tx1" presStyleLbl="revTx" presStyleIdx="2" presStyleCnt="5"/>
      <dgm:spPr/>
    </dgm:pt>
    <dgm:pt modelId="{CDEF1AC6-45B6-4B3B-BE4D-11866ECDA690}" type="pres">
      <dgm:prSet presAssocID="{9A2209D8-71EA-4A61-8775-18CB3ABBB1CD}" presName="vert1" presStyleCnt="0"/>
      <dgm:spPr/>
    </dgm:pt>
    <dgm:pt modelId="{21E619A1-A840-4FA9-A37A-0F4FC9947430}" type="pres">
      <dgm:prSet presAssocID="{C67ABC1A-D2E5-4552-AD87-7D946BF45580}" presName="thickLine" presStyleLbl="alignNode1" presStyleIdx="3" presStyleCnt="5"/>
      <dgm:spPr/>
    </dgm:pt>
    <dgm:pt modelId="{D8E15717-C38D-4491-9C41-9489C4B6AAFF}" type="pres">
      <dgm:prSet presAssocID="{C67ABC1A-D2E5-4552-AD87-7D946BF45580}" presName="horz1" presStyleCnt="0"/>
      <dgm:spPr/>
    </dgm:pt>
    <dgm:pt modelId="{729C1028-3756-4932-B22A-62A4DD3BF076}" type="pres">
      <dgm:prSet presAssocID="{C67ABC1A-D2E5-4552-AD87-7D946BF45580}" presName="tx1" presStyleLbl="revTx" presStyleIdx="3" presStyleCnt="5"/>
      <dgm:spPr/>
    </dgm:pt>
    <dgm:pt modelId="{B57267DD-2C7A-459F-86D5-B5A39657C217}" type="pres">
      <dgm:prSet presAssocID="{C67ABC1A-D2E5-4552-AD87-7D946BF45580}" presName="vert1" presStyleCnt="0"/>
      <dgm:spPr/>
    </dgm:pt>
    <dgm:pt modelId="{AD014238-A1D5-454C-9190-B957E4E25D08}" type="pres">
      <dgm:prSet presAssocID="{E37E04D9-1559-45C6-A5DD-7ACEEF270474}" presName="thickLine" presStyleLbl="alignNode1" presStyleIdx="4" presStyleCnt="5"/>
      <dgm:spPr/>
    </dgm:pt>
    <dgm:pt modelId="{021A0A9A-A545-4830-9054-4326500119D9}" type="pres">
      <dgm:prSet presAssocID="{E37E04D9-1559-45C6-A5DD-7ACEEF270474}" presName="horz1" presStyleCnt="0"/>
      <dgm:spPr/>
    </dgm:pt>
    <dgm:pt modelId="{B177D893-42CA-49F4-BD4C-B5860A78F676}" type="pres">
      <dgm:prSet presAssocID="{E37E04D9-1559-45C6-A5DD-7ACEEF270474}" presName="tx1" presStyleLbl="revTx" presStyleIdx="4" presStyleCnt="5"/>
      <dgm:spPr/>
    </dgm:pt>
    <dgm:pt modelId="{7ADD6BB5-9822-43F0-9269-F9B4F035839F}" type="pres">
      <dgm:prSet presAssocID="{E37E04D9-1559-45C6-A5DD-7ACEEF270474}" presName="vert1" presStyleCnt="0"/>
      <dgm:spPr/>
    </dgm:pt>
  </dgm:ptLst>
  <dgm:cxnLst>
    <dgm:cxn modelId="{7DA76236-CDB3-487D-ADFA-222D79E68C7E}" srcId="{09ED6917-69D2-4D22-890C-3B88C7921658}" destId="{9A2209D8-71EA-4A61-8775-18CB3ABBB1CD}" srcOrd="2" destOrd="0" parTransId="{4280210E-BCE3-4B59-8B88-CC00E11F8D3C}" sibTransId="{2C5F874C-66B1-43C0-A478-BB81BA11E870}"/>
    <dgm:cxn modelId="{1FA3973C-9704-4407-A093-724AAF4633AD}" type="presOf" srcId="{B65503EB-4D3D-4228-B45C-F78625D4AD70}" destId="{D6E62E9D-A8C3-4C30-B447-1D9150DA3408}" srcOrd="0" destOrd="0" presId="urn:microsoft.com/office/officeart/2008/layout/LinedList"/>
    <dgm:cxn modelId="{239BC153-2EC0-4948-A4E2-03C09273A94C}" type="presOf" srcId="{9A2209D8-71EA-4A61-8775-18CB3ABBB1CD}" destId="{AFE40D2E-23A7-4F5B-93F6-6667AFD31154}" srcOrd="0" destOrd="0" presId="urn:microsoft.com/office/officeart/2008/layout/LinedList"/>
    <dgm:cxn modelId="{710AEA75-D09C-46F8-ACBF-94AE4931E5E7}" type="presOf" srcId="{5216654A-6673-48F1-A57F-45F4448508D5}" destId="{20227268-49C2-465E-9CEF-8874C4BBC5A1}" srcOrd="0" destOrd="0" presId="urn:microsoft.com/office/officeart/2008/layout/LinedList"/>
    <dgm:cxn modelId="{1D689193-6928-4C7F-A0BB-EE009E4A3F04}" srcId="{09ED6917-69D2-4D22-890C-3B88C7921658}" destId="{B65503EB-4D3D-4228-B45C-F78625D4AD70}" srcOrd="1" destOrd="0" parTransId="{09AB6E86-42AD-4023-AA59-F631BEAA79E5}" sibTransId="{227C9CD3-F477-4587-8B0A-8A2E47F247F7}"/>
    <dgm:cxn modelId="{56ADD495-615A-41B3-BB8A-A14E6BFE53C5}" type="presOf" srcId="{E37E04D9-1559-45C6-A5DD-7ACEEF270474}" destId="{B177D893-42CA-49F4-BD4C-B5860A78F676}" srcOrd="0" destOrd="0" presId="urn:microsoft.com/office/officeart/2008/layout/LinedList"/>
    <dgm:cxn modelId="{0FA455A2-1F54-4317-9653-D6169B13D855}" srcId="{09ED6917-69D2-4D22-890C-3B88C7921658}" destId="{C67ABC1A-D2E5-4552-AD87-7D946BF45580}" srcOrd="3" destOrd="0" parTransId="{1C388754-960D-4CBA-A1C0-EB8F7C55B8CF}" sibTransId="{EB6C5B1B-9E1B-4F32-8C00-E9870ADD7528}"/>
    <dgm:cxn modelId="{7DD4EFA3-3EB7-4732-88B9-925243B2EA00}" srcId="{09ED6917-69D2-4D22-890C-3B88C7921658}" destId="{E37E04D9-1559-45C6-A5DD-7ACEEF270474}" srcOrd="4" destOrd="0" parTransId="{CAEBB6B7-5F12-45FC-A7F1-7AF75AB0549B}" sibTransId="{35A77013-82F7-4C96-9868-D2526B266B7B}"/>
    <dgm:cxn modelId="{B91FEEB9-4EA3-45AA-9E0A-C13FCF10AD94}" type="presOf" srcId="{C67ABC1A-D2E5-4552-AD87-7D946BF45580}" destId="{729C1028-3756-4932-B22A-62A4DD3BF076}" srcOrd="0" destOrd="0" presId="urn:microsoft.com/office/officeart/2008/layout/LinedList"/>
    <dgm:cxn modelId="{042E88D8-A5B0-469D-B434-D48A2EE6DF31}" type="presOf" srcId="{09ED6917-69D2-4D22-890C-3B88C7921658}" destId="{835D341A-76E6-4982-88C7-A7D10F07C6E9}" srcOrd="0" destOrd="0" presId="urn:microsoft.com/office/officeart/2008/layout/LinedList"/>
    <dgm:cxn modelId="{911350E4-161E-4CC2-BD1E-6A410222CEA7}" srcId="{09ED6917-69D2-4D22-890C-3B88C7921658}" destId="{5216654A-6673-48F1-A57F-45F4448508D5}" srcOrd="0" destOrd="0" parTransId="{50EB32EE-13B0-4466-B69A-E242A2059885}" sibTransId="{96A9C95D-6486-4474-815B-56688DB1992F}"/>
    <dgm:cxn modelId="{8DED4D22-ACF3-47A2-9C58-F28C35A3D729}" type="presParOf" srcId="{835D341A-76E6-4982-88C7-A7D10F07C6E9}" destId="{7B23752D-69FD-436D-9B5A-619559D84905}" srcOrd="0" destOrd="0" presId="urn:microsoft.com/office/officeart/2008/layout/LinedList"/>
    <dgm:cxn modelId="{C7B87C17-8AD9-4512-BB5C-9BAD97C15B06}" type="presParOf" srcId="{835D341A-76E6-4982-88C7-A7D10F07C6E9}" destId="{D91DFEE2-A88D-4AB7-A4C0-569F8B03FC64}" srcOrd="1" destOrd="0" presId="urn:microsoft.com/office/officeart/2008/layout/LinedList"/>
    <dgm:cxn modelId="{45663CE2-5CBD-4965-805E-35968CB47DF5}" type="presParOf" srcId="{D91DFEE2-A88D-4AB7-A4C0-569F8B03FC64}" destId="{20227268-49C2-465E-9CEF-8874C4BBC5A1}" srcOrd="0" destOrd="0" presId="urn:microsoft.com/office/officeart/2008/layout/LinedList"/>
    <dgm:cxn modelId="{C59A0F21-FC22-4BBD-9B06-298F1B9F7942}" type="presParOf" srcId="{D91DFEE2-A88D-4AB7-A4C0-569F8B03FC64}" destId="{15B528C4-A9BB-46AB-86A1-B195558C2F12}" srcOrd="1" destOrd="0" presId="urn:microsoft.com/office/officeart/2008/layout/LinedList"/>
    <dgm:cxn modelId="{7B9C039E-9B23-4E25-B598-90749428265A}" type="presParOf" srcId="{835D341A-76E6-4982-88C7-A7D10F07C6E9}" destId="{A9D3B800-F908-409F-9027-0930364FDBFE}" srcOrd="2" destOrd="0" presId="urn:microsoft.com/office/officeart/2008/layout/LinedList"/>
    <dgm:cxn modelId="{850D0CF6-342B-4844-B0E3-AA5653E5AF8F}" type="presParOf" srcId="{835D341A-76E6-4982-88C7-A7D10F07C6E9}" destId="{04D46B46-9D5A-4F68-9D02-D9FB0B111164}" srcOrd="3" destOrd="0" presId="urn:microsoft.com/office/officeart/2008/layout/LinedList"/>
    <dgm:cxn modelId="{31F428C7-0414-4F90-A301-D5054C6CBCBA}" type="presParOf" srcId="{04D46B46-9D5A-4F68-9D02-D9FB0B111164}" destId="{D6E62E9D-A8C3-4C30-B447-1D9150DA3408}" srcOrd="0" destOrd="0" presId="urn:microsoft.com/office/officeart/2008/layout/LinedList"/>
    <dgm:cxn modelId="{61C75D40-4BCC-4CCC-9EB5-CABCC7364DF6}" type="presParOf" srcId="{04D46B46-9D5A-4F68-9D02-D9FB0B111164}" destId="{864AC2A9-80C5-479A-9B14-E34922E5EA9D}" srcOrd="1" destOrd="0" presId="urn:microsoft.com/office/officeart/2008/layout/LinedList"/>
    <dgm:cxn modelId="{87FBB34C-8775-4F0D-807C-4FD305095FCB}" type="presParOf" srcId="{835D341A-76E6-4982-88C7-A7D10F07C6E9}" destId="{17585CA6-0623-4BB4-B745-CB491D6CD6ED}" srcOrd="4" destOrd="0" presId="urn:microsoft.com/office/officeart/2008/layout/LinedList"/>
    <dgm:cxn modelId="{F8D54166-2268-4414-BC25-1D699B2CF2FB}" type="presParOf" srcId="{835D341A-76E6-4982-88C7-A7D10F07C6E9}" destId="{ED841A45-33F3-4026-A34D-7E05F9898AD4}" srcOrd="5" destOrd="0" presId="urn:microsoft.com/office/officeart/2008/layout/LinedList"/>
    <dgm:cxn modelId="{6E9AD43B-859F-4635-AC0C-8CC30177C8BC}" type="presParOf" srcId="{ED841A45-33F3-4026-A34D-7E05F9898AD4}" destId="{AFE40D2E-23A7-4F5B-93F6-6667AFD31154}" srcOrd="0" destOrd="0" presId="urn:microsoft.com/office/officeart/2008/layout/LinedList"/>
    <dgm:cxn modelId="{4E3A6DA3-29B6-4911-8800-A15EEC0D97A2}" type="presParOf" srcId="{ED841A45-33F3-4026-A34D-7E05F9898AD4}" destId="{CDEF1AC6-45B6-4B3B-BE4D-11866ECDA690}" srcOrd="1" destOrd="0" presId="urn:microsoft.com/office/officeart/2008/layout/LinedList"/>
    <dgm:cxn modelId="{313678D4-37B4-4C0E-8F0C-BC3FB4E2101D}" type="presParOf" srcId="{835D341A-76E6-4982-88C7-A7D10F07C6E9}" destId="{21E619A1-A840-4FA9-A37A-0F4FC9947430}" srcOrd="6" destOrd="0" presId="urn:microsoft.com/office/officeart/2008/layout/LinedList"/>
    <dgm:cxn modelId="{53F2FDC8-ADFA-414C-9DBF-2034E83656AA}" type="presParOf" srcId="{835D341A-76E6-4982-88C7-A7D10F07C6E9}" destId="{D8E15717-C38D-4491-9C41-9489C4B6AAFF}" srcOrd="7" destOrd="0" presId="urn:microsoft.com/office/officeart/2008/layout/LinedList"/>
    <dgm:cxn modelId="{5CB5998C-8560-400A-A8F7-7514015F1585}" type="presParOf" srcId="{D8E15717-C38D-4491-9C41-9489C4B6AAFF}" destId="{729C1028-3756-4932-B22A-62A4DD3BF076}" srcOrd="0" destOrd="0" presId="urn:microsoft.com/office/officeart/2008/layout/LinedList"/>
    <dgm:cxn modelId="{6CA8BCAD-726D-4A23-B39B-B9B6F5C8402B}" type="presParOf" srcId="{D8E15717-C38D-4491-9C41-9489C4B6AAFF}" destId="{B57267DD-2C7A-459F-86D5-B5A39657C217}" srcOrd="1" destOrd="0" presId="urn:microsoft.com/office/officeart/2008/layout/LinedList"/>
    <dgm:cxn modelId="{DC621668-918B-4D6D-B9DE-EF0045725C95}" type="presParOf" srcId="{835D341A-76E6-4982-88C7-A7D10F07C6E9}" destId="{AD014238-A1D5-454C-9190-B957E4E25D08}" srcOrd="8" destOrd="0" presId="urn:microsoft.com/office/officeart/2008/layout/LinedList"/>
    <dgm:cxn modelId="{65D88E8B-BAD7-4CDA-B574-7956215C2F0F}" type="presParOf" srcId="{835D341A-76E6-4982-88C7-A7D10F07C6E9}" destId="{021A0A9A-A545-4830-9054-4326500119D9}" srcOrd="9" destOrd="0" presId="urn:microsoft.com/office/officeart/2008/layout/LinedList"/>
    <dgm:cxn modelId="{86D3D153-4CD2-4FDC-945B-03C6BFE0302F}" type="presParOf" srcId="{021A0A9A-A545-4830-9054-4326500119D9}" destId="{B177D893-42CA-49F4-BD4C-B5860A78F676}" srcOrd="0" destOrd="0" presId="urn:microsoft.com/office/officeart/2008/layout/LinedList"/>
    <dgm:cxn modelId="{361BF009-98EB-4241-8B00-168B7084E261}" type="presParOf" srcId="{021A0A9A-A545-4830-9054-4326500119D9}" destId="{7ADD6BB5-9822-43F0-9269-F9B4F03583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3752D-69FD-436D-9B5A-619559D84905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27268-49C2-465E-9CEF-8874C4BBC5A1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Built on layers in Exercises 1–5 </a:t>
          </a:r>
        </a:p>
      </dsp:txBody>
      <dsp:txXfrm>
        <a:off x="0" y="665"/>
        <a:ext cx="6666833" cy="1090517"/>
      </dsp:txXfrm>
    </dsp:sp>
    <dsp:sp modelId="{A9D3B800-F908-409F-9027-0930364FDBFE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62E9D-A8C3-4C30-B447-1D9150DA3408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Exercise 6 focuses on the View Layer</a:t>
          </a:r>
        </a:p>
      </dsp:txBody>
      <dsp:txXfrm>
        <a:off x="0" y="1091183"/>
        <a:ext cx="6666833" cy="1090517"/>
      </dsp:txXfrm>
    </dsp:sp>
    <dsp:sp modelId="{17585CA6-0623-4BB4-B745-CB491D6CD6ED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E40D2E-23A7-4F5B-93F6-6667AFD31154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User interacts with local server via browser</a:t>
          </a:r>
        </a:p>
      </dsp:txBody>
      <dsp:txXfrm>
        <a:off x="0" y="2181701"/>
        <a:ext cx="6666833" cy="1090517"/>
      </dsp:txXfrm>
    </dsp:sp>
    <dsp:sp modelId="{21E619A1-A840-4FA9-A37A-0F4FC9947430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9C1028-3756-4932-B22A-62A4DD3BF076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Can upload configs, send messages, view graph</a:t>
          </a:r>
        </a:p>
      </dsp:txBody>
      <dsp:txXfrm>
        <a:off x="0" y="3272218"/>
        <a:ext cx="6666833" cy="1090517"/>
      </dsp:txXfrm>
    </dsp:sp>
    <dsp:sp modelId="{AD014238-A1D5-454C-9190-B957E4E25D08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77D893-42CA-49F4-BD4C-B5860A78F676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elaborated design</a:t>
          </a:r>
        </a:p>
      </dsp:txBody>
      <dsp:txXfrm>
        <a:off x="0" y="4362736"/>
        <a:ext cx="6666833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1FB710-F5FE-F37A-D66A-5027A3222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A9ACF1B-58EC-A36D-3343-90E6FA14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E0165E-51B9-6F38-67CB-93637DF3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EC822C-99DF-E281-E3B1-996D9BEE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5A8585-D39A-A10C-C1BF-676C219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48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DF8510-B3A1-9F9D-4D35-4D3149C9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AD5A832-4DF7-7CBC-3CA8-E54AA9C5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C5E626-A1BE-71C8-8368-FC1BD7C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0FA4D2-59E1-D5D8-797C-F640CAC0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49E633-E225-BA3F-9FCA-9A233094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32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0D78E54-1EA3-30F4-6B89-B5A9ACBEE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4260C65-A4F5-939B-1114-ED2C6B40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78EED5-A7D1-AB49-D4E9-44B3D41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3B70A3-A994-41A6-EA49-A0748146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E3F14B-11EB-34F5-5A62-D05A4145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77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51A8D8-17CB-53CD-3C61-C3C53E6E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E080A6-2E4B-DAD2-709C-F3F7AB48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9CBE1A-6AED-1152-7360-EF6B29FB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A16EC8-A42A-0208-4270-C1E2C007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A96F29-14AE-F522-847D-364BA7AC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D2188F-474E-3C65-FF18-5EFFE901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ABDFC1-60CD-206F-DE92-034F2F9B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F2BA23-22C9-2F4C-F874-F973E800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742FBC-E4C3-D110-8C0C-3460402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7998B7-F75A-4637-31B6-C2665B46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83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0A5842-6843-ACBE-846F-094935F1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D2A0B-AD6F-7C9E-2561-7280C422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004B0E-0D39-E0A8-97BA-0F9A69EE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9DA857-D370-F00C-594A-4031F80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2DD6FD3-C10C-5B2B-AFC1-E65ECB6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E26D1E4-7E11-9369-4D57-9F0F396B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34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1C066C-3771-41BC-DFBC-960E7393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1DECCA2-C062-9680-39B1-B03F161F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91C15C-D713-41F7-3A52-1381D715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AA71877-22C4-B300-1227-34067D7FC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5462854-769A-893A-1AF3-CEBD95C0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CC622AE-8BFA-F0CB-B52F-A1FCF913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1AEB1AB-F3A1-6806-A296-3852F532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592BDDF-B394-1685-1BA3-32A1CB76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6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D3C91-B648-9309-9530-4B3607BA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DF7FBE4-5BF0-24DF-CD74-3D9D66AC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1E9321A-573A-91BD-DA24-E80D4468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ABB2B2E-23A5-D2FC-5D0A-8F5D60FC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08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B65D16B-F949-55E1-332E-2F05D389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242BFAB-C84A-5FEB-9B6D-0225081F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D0673C-B363-E609-28A7-E01D7992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54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C76603-2936-8BDD-C5D0-20AB365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40D396-D8FE-EBE7-33F0-9CB16E95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7E4B4F9-CD3A-D86A-0B3C-58E0B38E0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956FDA-00F9-2528-6D16-6AAA4E32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21EAB4-730D-3735-DB6E-546D41BA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55819BF-5E98-D722-169B-BF1FDEB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49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5CE11A-6EC0-1097-E59C-F126180B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47D88F3-919B-21D8-DA77-28B43A778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437FA1-C410-1A47-8AF9-904A6E7A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3A904B-0CE4-9B0F-0435-8F8877AB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17D728-8570-A8C7-6B90-420800A6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8CF597-664D-B992-DBE4-C266A755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875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9D9D3A6-6F15-4169-C758-C5256E18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DBCC20-AF8E-A3A9-71CB-2091167B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EA3D35-F14E-CF78-2423-F71CEC662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0D0BB-850B-417A-950C-127BC153A59B}" type="datetimeFigureOut">
              <a:rPr lang="he-IL" smtClean="0"/>
              <a:t>כ"א/תמוז/תשפ"ה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0AB7DE-3AF3-2DA7-CC9B-C4E49E26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01307C-9556-7D6B-0494-A96B1330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A47A9-73BD-4CB0-878B-BF5BDB18F5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3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ipt של מחשב על-גבי מסך">
            <a:extLst>
              <a:ext uri="{FF2B5EF4-FFF2-40B4-BE49-F238E27FC236}">
                <a16:creationId xmlns:a16="http://schemas.microsoft.com/office/drawing/2014/main" id="{F26D4E87-7191-AFFF-F0AB-197F194D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981" b="975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765B8BB-FB22-1AD2-0231-B58DD523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Advance Programming Project  </a:t>
            </a:r>
            <a:endParaRPr lang="he-IL" b="1">
              <a:solidFill>
                <a:srgbClr val="FFFFFF"/>
              </a:solidFill>
            </a:endParaRPr>
          </a:p>
        </p:txBody>
      </p:sp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F348FBD3-B13B-D181-A427-B258542D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rtl="0"/>
            <a:r>
              <a:rPr lang="en-US">
                <a:solidFill>
                  <a:srgbClr val="FFFFFF"/>
                </a:solidFill>
              </a:rPr>
              <a:t>Submitted by:</a:t>
            </a:r>
          </a:p>
          <a:p>
            <a:pPr rtl="0"/>
            <a:r>
              <a:rPr lang="en-US">
                <a:solidFill>
                  <a:srgbClr val="FFFFFF"/>
                </a:solidFill>
              </a:rPr>
              <a:t>- Noy Malka Cohen</a:t>
            </a:r>
          </a:p>
          <a:p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0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D460AA-E4BF-43A7-5E68-E524BA77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ctr" rtl="0"/>
            <a:r>
              <a:rPr lang="en-US" sz="4000" dirty="0">
                <a:solidFill>
                  <a:srgbClr val="FFFFFF"/>
                </a:solidFill>
              </a:rPr>
              <a:t>Project Background:</a:t>
            </a:r>
            <a:endParaRPr lang="he-IL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C20CC42-15F6-0F53-CE16-09BD4C1EE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3868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47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F8F2913-8C05-C54E-5EB6-56BE6D3E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 rtl="0"/>
            <a:r>
              <a:rPr lang="en-US" sz="4000" dirty="0">
                <a:solidFill>
                  <a:srgbClr val="FFFFFF"/>
                </a:solidFill>
              </a:rPr>
              <a:t>The project structure</a:t>
            </a:r>
            <a:endParaRPr lang="he-IL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CA541C-B903-9FE5-6511-EB66B8E7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1900" b="1" dirty="0"/>
              <a:t>1.</a:t>
            </a:r>
            <a:r>
              <a:rPr lang="he-IL" sz="1900" b="1" dirty="0"/>
              <a:t> </a:t>
            </a:r>
            <a:r>
              <a:rPr lang="en-US" sz="1900" b="1" dirty="0"/>
              <a:t>Module Layer:</a:t>
            </a:r>
          </a:p>
          <a:p>
            <a:pPr algn="l" rtl="0"/>
            <a:r>
              <a:rPr lang="en-US" sz="1900" dirty="0"/>
              <a:t>- Graph of Agents and Topics</a:t>
            </a:r>
          </a:p>
          <a:p>
            <a:pPr algn="l" rtl="0"/>
            <a:r>
              <a:rPr lang="en-US" sz="1900" dirty="0"/>
              <a:t>- Data flows through Topics</a:t>
            </a:r>
          </a:p>
          <a:p>
            <a:pPr algn="l" rtl="0"/>
            <a:endParaRPr lang="en-US" sz="1900" dirty="0"/>
          </a:p>
          <a:p>
            <a:pPr algn="l" rtl="0"/>
            <a:r>
              <a:rPr lang="en-US" sz="1900" dirty="0"/>
              <a:t>2. </a:t>
            </a:r>
            <a:r>
              <a:rPr lang="en-US" sz="1900" b="1" dirty="0"/>
              <a:t>Controller Layer:</a:t>
            </a:r>
          </a:p>
          <a:p>
            <a:pPr algn="l" rtl="0"/>
            <a:r>
              <a:rPr lang="en-US" sz="1900" dirty="0"/>
              <a:t>- Custom server: </a:t>
            </a:r>
            <a:r>
              <a:rPr lang="en-US" sz="1900" dirty="0" err="1"/>
              <a:t>MyHTTPServer</a:t>
            </a:r>
            <a:endParaRPr lang="en-US" sz="1900" dirty="0"/>
          </a:p>
          <a:p>
            <a:pPr algn="l" rtl="0"/>
            <a:r>
              <a:rPr lang="en-US" sz="1900" dirty="0"/>
              <a:t>- Manual HTTP parsing (</a:t>
            </a:r>
            <a:r>
              <a:rPr lang="en-US" sz="1900" dirty="0" err="1"/>
              <a:t>RequestParser</a:t>
            </a:r>
            <a:r>
              <a:rPr lang="en-US" sz="1900" dirty="0"/>
              <a:t>)</a:t>
            </a:r>
          </a:p>
          <a:p>
            <a:pPr algn="l" rtl="0"/>
            <a:r>
              <a:rPr lang="en-US" sz="1900" dirty="0"/>
              <a:t>- Register servlets for GET/POST/DELETE</a:t>
            </a:r>
          </a:p>
          <a:p>
            <a:pPr algn="l" rtl="0"/>
            <a:endParaRPr lang="en-US" sz="1900" dirty="0"/>
          </a:p>
          <a:p>
            <a:pPr algn="l" rtl="0"/>
            <a:r>
              <a:rPr lang="en-US" sz="1900" dirty="0"/>
              <a:t>3. </a:t>
            </a:r>
            <a:r>
              <a:rPr lang="en-US" sz="1900" b="1" dirty="0"/>
              <a:t>View Layer:</a:t>
            </a:r>
          </a:p>
          <a:p>
            <a:pPr algn="l" rtl="0"/>
            <a:r>
              <a:rPr lang="en-US" sz="1900" dirty="0"/>
              <a:t>- HTML files </a:t>
            </a:r>
          </a:p>
          <a:p>
            <a:pPr algn="l" rtl="0"/>
            <a:r>
              <a:rPr lang="en-US" sz="1900" dirty="0"/>
              <a:t>- Forms for config/message</a:t>
            </a:r>
          </a:p>
          <a:p>
            <a:pPr algn="l" rtl="0"/>
            <a:r>
              <a:rPr lang="en-US" sz="1900" dirty="0"/>
              <a:t>- Graph via </a:t>
            </a:r>
            <a:r>
              <a:rPr lang="en-US" sz="1900" dirty="0" err="1"/>
              <a:t>HtmlGraphWriter</a:t>
            </a:r>
            <a:endParaRPr lang="en-US" sz="1900" dirty="0"/>
          </a:p>
          <a:p>
            <a:pPr algn="l" rtl="0"/>
            <a:r>
              <a:rPr lang="en-US" sz="1900" dirty="0"/>
              <a:t>- Dynamic UI for the system</a:t>
            </a:r>
          </a:p>
          <a:p>
            <a:pPr algn="l" rtl="0"/>
            <a:endParaRPr lang="he-IL" sz="1900" dirty="0"/>
          </a:p>
        </p:txBody>
      </p:sp>
    </p:spTree>
    <p:extLst>
      <p:ext uri="{BB962C8B-B14F-4D97-AF65-F5344CB8AC3E}">
        <p14:creationId xmlns:p14="http://schemas.microsoft.com/office/powerpoint/2010/main" val="210198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66DDAA7-99D5-1F51-D890-606B951D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Live Demo</a:t>
            </a:r>
            <a:endParaRPr lang="he-IL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D190BE-D917-0F68-EDA9-D0872214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400" dirty="0"/>
              <a:t>Uploading a Configuration file and deploy.</a:t>
            </a:r>
          </a:p>
          <a:p>
            <a:pPr algn="l" rtl="0"/>
            <a:r>
              <a:rPr lang="en-US" sz="2400" dirty="0"/>
              <a:t>Dynamic (interactive) graph</a:t>
            </a:r>
          </a:p>
          <a:p>
            <a:pPr algn="l" rtl="0"/>
            <a:r>
              <a:rPr lang="en-US" sz="2400" dirty="0"/>
              <a:t>Publishing a Message- filling topic and value, then send.</a:t>
            </a:r>
          </a:p>
          <a:p>
            <a:pPr algn="l" rtl="0"/>
            <a:r>
              <a:rPr lang="en-US" sz="2400" dirty="0"/>
              <a:t>Updating values on the table and inside the nodes in the graph while using.</a:t>
            </a:r>
          </a:p>
          <a:p>
            <a:pPr algn="l" rtl="0"/>
            <a:r>
              <a:rPr lang="en-US" sz="2400" dirty="0"/>
              <a:t>- Better UX and separation of concerns</a:t>
            </a:r>
          </a:p>
          <a:p>
            <a:pPr algn="l" rtl="0"/>
            <a:r>
              <a:rPr lang="en-US" sz="2400" dirty="0"/>
              <a:t>Not updating wrong values (accept only numeric and not down streamed topics)</a:t>
            </a:r>
          </a:p>
        </p:txBody>
      </p:sp>
    </p:spTree>
    <p:extLst>
      <p:ext uri="{BB962C8B-B14F-4D97-AF65-F5344CB8AC3E}">
        <p14:creationId xmlns:p14="http://schemas.microsoft.com/office/powerpoint/2010/main" val="235389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E0C4D-7C4C-D1F3-5F39-3729206F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4B6105-D872-0339-118B-4F14DF7D7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71DC53-6DA9-9F4A-F1AA-6624EDAC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2BBA7-2FF5-C931-D16B-85D608939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D3505-1E38-004B-C720-A7F4BB71A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728402-4E71-3BCF-EF51-AD156A842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1D521D-B96A-AD9F-5908-B8193953C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EB7C9-7C10-3A3E-7A68-DF40287D4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22347BF-A86F-E1A4-FDB2-9FF0A30A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 rtl="0"/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he-IL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8AABA1-6456-8B04-4021-7E7A5313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400" dirty="0"/>
              <a:t>Understanding of HTTP request handling in Java (working with server in general).</a:t>
            </a:r>
          </a:p>
          <a:p>
            <a:pPr algn="l" rtl="0"/>
            <a:r>
              <a:rPr lang="en-US" sz="2400" dirty="0"/>
              <a:t>Integrating Java backend with dynamic HTML fronted.</a:t>
            </a:r>
          </a:p>
          <a:p>
            <a:pPr algn="l" rtl="0"/>
            <a:r>
              <a:rPr lang="en-US" sz="2400" dirty="0"/>
              <a:t>Design aspects.</a:t>
            </a:r>
          </a:p>
        </p:txBody>
      </p:sp>
    </p:spTree>
    <p:extLst>
      <p:ext uri="{BB962C8B-B14F-4D97-AF65-F5344CB8AC3E}">
        <p14:creationId xmlns:p14="http://schemas.microsoft.com/office/powerpoint/2010/main" val="257369838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205</Words>
  <Application>Microsoft Office PowerPoint</Application>
  <PresentationFormat>מסך רחב</PresentationFormat>
  <Paragraphs>35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ערכת נושא Office</vt:lpstr>
      <vt:lpstr>Advance Programming Project  </vt:lpstr>
      <vt:lpstr>Project Background:</vt:lpstr>
      <vt:lpstr>The project structure</vt:lpstr>
      <vt:lpstr>Live 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Noy Malka Cohen</dc:creator>
  <cp:lastModifiedBy>Noy Malka Cohen</cp:lastModifiedBy>
  <cp:revision>24</cp:revision>
  <dcterms:created xsi:type="dcterms:W3CDTF">2025-07-15T23:03:51Z</dcterms:created>
  <dcterms:modified xsi:type="dcterms:W3CDTF">2025-07-17T18:36:50Z</dcterms:modified>
</cp:coreProperties>
</file>