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72" r:id="rId2"/>
    <p:sldId id="260" r:id="rId3"/>
    <p:sldId id="271" r:id="rId4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78" d="100"/>
          <a:sy n="78" d="100"/>
        </p:scale>
        <p:origin x="-336" y="-18"/>
      </p:cViewPr>
      <p:guideLst>
        <p:guide orient="horz" pos="2160"/>
        <p:guide pos="3840"/>
        <p:guide pos="3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BCD12B8-F6DE-438B-8D96-F31411096D46}" type="datetimeFigureOut">
              <a:rPr lang="ru-RU"/>
              <a:pPr>
                <a:defRPr/>
              </a:pPr>
              <a:t>31.10.2018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54F0360-67C4-4B84-A31C-75DF7770B1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075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>
                <a:solidFill>
                  <a:schemeClr val="bg1"/>
                </a:solidFill>
              </a:rPr>
              <a:t>В ближайшем будущем вместо того чтобы предлагать все каналы для какого-то решения, анализ Big Data сможет указать тот канал общения, использование которого сможет дать клиенту наилучший пользовательский опыт. Это может вызвать трансформацию продуктов компании. Например, в банковской сфере, вместо классического подхода, основанного на использовании банковских карт, потребитель сможет получать овердрафт прямо в магазине при необходимости и управлять сбережениями, используя носимую электронику.</a:t>
            </a:r>
          </a:p>
          <a:p>
            <a:pPr eaLnBrk="1" hangingPunct="1">
              <a:spcBef>
                <a:spcPct val="0"/>
              </a:spcBef>
            </a:pPr>
            <a:r>
              <a:rPr lang="ru-RU" altLang="ru-RU"/>
              <a:t>Ссылка:</a:t>
            </a:r>
            <a:endParaRPr lang="en-US" altLang="ru-RU"/>
          </a:p>
          <a:p>
            <a:pPr eaLnBrk="1" hangingPunct="1">
              <a:spcBef>
                <a:spcPct val="0"/>
              </a:spcBef>
            </a:pPr>
            <a:r>
              <a:rPr lang="en-US" altLang="ru-RU"/>
              <a:t>https://www.userlike.com/en/blog/multichannel-vs-omnichannel</a:t>
            </a:r>
            <a:endParaRPr lang="ru-RU" altLang="ru-RU"/>
          </a:p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72D582-56D3-4C0B-90BB-98FA35E00ACA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/>
              <a:t>О победе Трампа с помощью психологического микротаргетирования - </a:t>
            </a:r>
            <a:r>
              <a:rPr lang="en-US" altLang="ru-RU"/>
              <a:t>https://theins.ru/politika/38490</a:t>
            </a:r>
            <a:endParaRPr lang="ru-RU" altLang="ru-RU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D66DDA-97D5-4010-8963-6FB6D664F2A5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6616192"/>
            <a:ext cx="12192000" cy="254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11772900" y="6604000"/>
            <a:ext cx="0" cy="190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71" y="201336"/>
            <a:ext cx="8690994" cy="127319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800" cap="all" baseline="0">
                <a:solidFill>
                  <a:schemeClr val="accent6">
                    <a:lumMod val="50000"/>
                  </a:schemeClr>
                </a:solidFill>
                <a:latin typeface="Gilroy Light" pitchFamily="50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3"/>
          </p:nvPr>
        </p:nvSpPr>
        <p:spPr>
          <a:xfrm>
            <a:off x="0" y="6623724"/>
            <a:ext cx="11741150" cy="2708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050">
                <a:solidFill>
                  <a:schemeClr val="bg1">
                    <a:alpha val="84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4"/>
          </p:nvPr>
        </p:nvSpPr>
        <p:spPr>
          <a:xfrm>
            <a:off x="11817350" y="6523038"/>
            <a:ext cx="350838" cy="365125"/>
          </a:xfrm>
        </p:spPr>
        <p:txBody>
          <a:bodyPr wrap="none"/>
          <a:lstStyle>
            <a:lvl1pPr algn="ctr">
              <a:defRPr sz="1050">
                <a:solidFill>
                  <a:prstClr val="white">
                    <a:alpha val="83000"/>
                  </a:prstClr>
                </a:solidFill>
              </a:defRPr>
            </a:lvl1pPr>
          </a:lstStyle>
          <a:p>
            <a:pPr>
              <a:defRPr/>
            </a:pPr>
            <a:fld id="{1314AD1B-8591-41BB-9844-0E1D5A9642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1645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 userDrawn="1"/>
        </p:nvCxnSpPr>
        <p:spPr>
          <a:xfrm>
            <a:off x="11772900" y="6604000"/>
            <a:ext cx="0" cy="190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49BDA30F-2AB3-438F-ABD8-7CCA0C335FB8}"/>
              </a:ext>
            </a:extLst>
          </p:cNvPr>
          <p:cNvSpPr/>
          <p:nvPr userDrawn="1"/>
        </p:nvSpPr>
        <p:spPr>
          <a:xfrm>
            <a:off x="9029700" y="112713"/>
            <a:ext cx="2997200" cy="941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33753" y="214056"/>
            <a:ext cx="8495252" cy="109269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 cap="all" baseline="0">
                <a:solidFill>
                  <a:srgbClr val="424242"/>
                </a:solidFill>
                <a:latin typeface="Gilroy Light" pitchFamily="50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4"/>
          </p:nvPr>
        </p:nvSpPr>
        <p:spPr>
          <a:xfrm>
            <a:off x="11817350" y="6523038"/>
            <a:ext cx="350838" cy="365125"/>
          </a:xfrm>
        </p:spPr>
        <p:txBody>
          <a:bodyPr wrap="none"/>
          <a:lstStyle>
            <a:lvl1pPr algn="ctr">
              <a:defRPr sz="1050">
                <a:solidFill>
                  <a:schemeClr val="tx1">
                    <a:alpha val="83000"/>
                  </a:schemeClr>
                </a:solidFill>
              </a:defRPr>
            </a:lvl1pPr>
          </a:lstStyle>
          <a:p>
            <a:pPr>
              <a:defRPr/>
            </a:pPr>
            <a:fld id="{F8F29BF0-CBE9-44D5-BD66-64D8F5E7FD8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6206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70378" y="63484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5D554B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4DF78BD0-9478-4F89-8E1B-932D9C7DFB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6" r:id="rId2"/>
  </p:sldLayoutIdLst>
  <p:transition>
    <p:fade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4"/>
          </p:nvPr>
        </p:nvSpPr>
        <p:spPr>
          <a:xfrm>
            <a:off x="11817350" y="6522427"/>
            <a:ext cx="350366" cy="365125"/>
          </a:xfrm>
        </p:spPr>
        <p:txBody>
          <a:bodyPr/>
          <a:lstStyle/>
          <a:p>
            <a:pPr>
              <a:defRPr/>
            </a:pPr>
            <a:fld id="{31ECBE76-9B45-4A08-9248-15DFE835BB33}" type="slidenum">
              <a:rPr lang="ru-RU"/>
              <a:pPr>
                <a:defRPr/>
              </a:pPr>
              <a:t>1</a:t>
            </a:fld>
            <a:endParaRPr lang="ru-RU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xmlns="" id="{CB7CB1EC-8C7A-460E-865F-25584F66677A}"/>
              </a:ext>
            </a:extLst>
          </p:cNvPr>
          <p:cNvSpPr txBox="1">
            <a:spLocks/>
          </p:cNvSpPr>
          <p:nvPr/>
        </p:nvSpPr>
        <p:spPr>
          <a:xfrm>
            <a:off x="4374677" y="5946490"/>
            <a:ext cx="6337573" cy="94750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baseline="0">
                <a:solidFill>
                  <a:srgbClr val="42424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ru-RU" sz="1800" dirty="0">
                <a:solidFill>
                  <a:prstClr val="white"/>
                </a:solidFill>
              </a:rPr>
              <a:t>ЛУЧШИЙ ПО </a:t>
            </a:r>
            <a:r>
              <a:rPr lang="ru-RU" sz="1800" dirty="0" smtClean="0">
                <a:solidFill>
                  <a:prstClr val="white"/>
                </a:solidFill>
              </a:rPr>
              <a:t>ПРОФЕССИИ</a:t>
            </a:r>
          </a:p>
          <a:p>
            <a:pPr algn="r" fontAlgn="auto">
              <a:spcAft>
                <a:spcPts val="0"/>
              </a:spcAft>
              <a:defRPr/>
            </a:pPr>
            <a:r>
              <a:rPr lang="ru-RU" sz="1800" dirty="0" smtClean="0">
                <a:solidFill>
                  <a:prstClr val="white"/>
                </a:solidFill>
              </a:rPr>
              <a:t>Номинация </a:t>
            </a:r>
            <a:r>
              <a:rPr lang="ru-RU" sz="1800" dirty="0">
                <a:solidFill>
                  <a:prstClr val="white"/>
                </a:solidFill>
              </a:rPr>
              <a:t>– разработчик </a:t>
            </a:r>
            <a:r>
              <a:rPr lang="ru-RU" sz="1800" dirty="0" smtClean="0">
                <a:solidFill>
                  <a:prstClr val="white"/>
                </a:solidFill>
              </a:rPr>
              <a:t>ПО </a:t>
            </a:r>
            <a:endParaRPr lang="ru-RU" sz="1800" dirty="0">
              <a:solidFill>
                <a:prstClr val="white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40930" y="1223573"/>
            <a:ext cx="9824076" cy="2199497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1" fontAlgn="auto" hangingPunct="1">
              <a:lnSpc>
                <a:spcPts val="6200"/>
              </a:lnSpc>
              <a:spcAft>
                <a:spcPts val="0"/>
              </a:spcAft>
            </a:pPr>
            <a:r>
              <a:rPr lang="ru-RU" sz="6000" cap="all" dirty="0" smtClean="0">
                <a:solidFill>
                  <a:prstClr val="white"/>
                </a:solidFill>
                <a:latin typeface="Gilroy ExtraBold" pitchFamily="50" charset="-52"/>
                <a:ea typeface="+mj-ea"/>
                <a:cs typeface="+mj-cs"/>
              </a:rPr>
              <a:t>НАЗВАНИЕ ПРЕЗЕНТАЦИИ</a:t>
            </a:r>
            <a:endParaRPr lang="ru-RU" sz="6000" cap="all" dirty="0">
              <a:solidFill>
                <a:prstClr val="white"/>
              </a:solidFill>
              <a:latin typeface="Gilroy ExtraBold" pitchFamily="50" charset="-52"/>
              <a:ea typeface="+mj-ea"/>
              <a:cs typeface="+mj-cs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200" y="-114300"/>
            <a:ext cx="12599988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Группа 8"/>
          <p:cNvGrpSpPr/>
          <p:nvPr/>
        </p:nvGrpSpPr>
        <p:grpSpPr>
          <a:xfrm>
            <a:off x="5320643" y="454032"/>
            <a:ext cx="1225337" cy="1132260"/>
            <a:chOff x="3303588" y="793750"/>
            <a:chExt cx="5580062" cy="5156201"/>
          </a:xfrm>
          <a:solidFill>
            <a:schemeClr val="bg1">
              <a:lumMod val="75000"/>
            </a:schemeClr>
          </a:solidFill>
        </p:grpSpPr>
        <p:sp>
          <p:nvSpPr>
            <p:cNvPr id="7" name="Freeform 10"/>
            <p:cNvSpPr>
              <a:spLocks noEditPoints="1"/>
            </p:cNvSpPr>
            <p:nvPr/>
          </p:nvSpPr>
          <p:spPr bwMode="auto">
            <a:xfrm>
              <a:off x="3527425" y="793750"/>
              <a:ext cx="5130800" cy="2628900"/>
            </a:xfrm>
            <a:custGeom>
              <a:avLst/>
              <a:gdLst>
                <a:gd name="T0" fmla="*/ 146 w 1368"/>
                <a:gd name="T1" fmla="*/ 566 h 701"/>
                <a:gd name="T2" fmla="*/ 0 w 1368"/>
                <a:gd name="T3" fmla="*/ 516 h 701"/>
                <a:gd name="T4" fmla="*/ 5 w 1368"/>
                <a:gd name="T5" fmla="*/ 683 h 701"/>
                <a:gd name="T6" fmla="*/ 1202 w 1368"/>
                <a:gd name="T7" fmla="*/ 683 h 701"/>
                <a:gd name="T8" fmla="*/ 5 w 1368"/>
                <a:gd name="T9" fmla="*/ 230 h 701"/>
                <a:gd name="T10" fmla="*/ 1167 w 1368"/>
                <a:gd name="T11" fmla="*/ 608 h 701"/>
                <a:gd name="T12" fmla="*/ 1127 w 1368"/>
                <a:gd name="T13" fmla="*/ 699 h 701"/>
                <a:gd name="T14" fmla="*/ 1096 w 1368"/>
                <a:gd name="T15" fmla="*/ 608 h 701"/>
                <a:gd name="T16" fmla="*/ 1024 w 1368"/>
                <a:gd name="T17" fmla="*/ 699 h 701"/>
                <a:gd name="T18" fmla="*/ 1015 w 1368"/>
                <a:gd name="T19" fmla="*/ 680 h 701"/>
                <a:gd name="T20" fmla="*/ 997 w 1368"/>
                <a:gd name="T21" fmla="*/ 638 h 701"/>
                <a:gd name="T22" fmla="*/ 886 w 1368"/>
                <a:gd name="T23" fmla="*/ 700 h 701"/>
                <a:gd name="T24" fmla="*/ 886 w 1368"/>
                <a:gd name="T25" fmla="*/ 627 h 701"/>
                <a:gd name="T26" fmla="*/ 886 w 1368"/>
                <a:gd name="T27" fmla="*/ 700 h 701"/>
                <a:gd name="T28" fmla="*/ 795 w 1368"/>
                <a:gd name="T29" fmla="*/ 643 h 701"/>
                <a:gd name="T30" fmla="*/ 774 w 1368"/>
                <a:gd name="T31" fmla="*/ 699 h 701"/>
                <a:gd name="T32" fmla="*/ 723 w 1368"/>
                <a:gd name="T33" fmla="*/ 616 h 701"/>
                <a:gd name="T34" fmla="*/ 703 w 1368"/>
                <a:gd name="T35" fmla="*/ 691 h 701"/>
                <a:gd name="T36" fmla="*/ 683 w 1368"/>
                <a:gd name="T37" fmla="*/ 653 h 701"/>
                <a:gd name="T38" fmla="*/ 723 w 1368"/>
                <a:gd name="T39" fmla="*/ 635 h 701"/>
                <a:gd name="T40" fmla="*/ 609 w 1368"/>
                <a:gd name="T41" fmla="*/ 606 h 701"/>
                <a:gd name="T42" fmla="*/ 609 w 1368"/>
                <a:gd name="T43" fmla="*/ 627 h 701"/>
                <a:gd name="T44" fmla="*/ 490 w 1368"/>
                <a:gd name="T45" fmla="*/ 699 h 701"/>
                <a:gd name="T46" fmla="*/ 525 w 1368"/>
                <a:gd name="T47" fmla="*/ 608 h 701"/>
                <a:gd name="T48" fmla="*/ 536 w 1368"/>
                <a:gd name="T49" fmla="*/ 639 h 701"/>
                <a:gd name="T50" fmla="*/ 427 w 1368"/>
                <a:gd name="T51" fmla="*/ 699 h 701"/>
                <a:gd name="T52" fmla="*/ 475 w 1368"/>
                <a:gd name="T53" fmla="*/ 608 h 701"/>
                <a:gd name="T54" fmla="*/ 315 w 1368"/>
                <a:gd name="T55" fmla="*/ 700 h 701"/>
                <a:gd name="T56" fmla="*/ 315 w 1368"/>
                <a:gd name="T57" fmla="*/ 680 h 701"/>
                <a:gd name="T58" fmla="*/ 209 w 1368"/>
                <a:gd name="T59" fmla="*/ 628 h 701"/>
                <a:gd name="T60" fmla="*/ 1112 w 1368"/>
                <a:gd name="T61" fmla="*/ 3 h 701"/>
                <a:gd name="T62" fmla="*/ 1033 w 1368"/>
                <a:gd name="T63" fmla="*/ 148 h 701"/>
                <a:gd name="T64" fmla="*/ 1145 w 1368"/>
                <a:gd name="T65" fmla="*/ 148 h 701"/>
                <a:gd name="T66" fmla="*/ 939 w 1368"/>
                <a:gd name="T67" fmla="*/ 0 h 701"/>
                <a:gd name="T68" fmla="*/ 939 w 1368"/>
                <a:gd name="T69" fmla="*/ 32 h 701"/>
                <a:gd name="T70" fmla="*/ 826 w 1368"/>
                <a:gd name="T71" fmla="*/ 35 h 701"/>
                <a:gd name="T72" fmla="*/ 755 w 1368"/>
                <a:gd name="T73" fmla="*/ 3 h 701"/>
                <a:gd name="T74" fmla="*/ 672 w 1368"/>
                <a:gd name="T75" fmla="*/ 3 h 701"/>
                <a:gd name="T76" fmla="*/ 727 w 1368"/>
                <a:gd name="T77" fmla="*/ 148 h 701"/>
                <a:gd name="T78" fmla="*/ 619 w 1368"/>
                <a:gd name="T79" fmla="*/ 148 h 701"/>
                <a:gd name="T80" fmla="*/ 534 w 1368"/>
                <a:gd name="T81" fmla="*/ 3 h 701"/>
                <a:gd name="T82" fmla="*/ 581 w 1368"/>
                <a:gd name="T83" fmla="*/ 148 h 701"/>
                <a:gd name="T84" fmla="*/ 397 w 1368"/>
                <a:gd name="T85" fmla="*/ 3 h 701"/>
                <a:gd name="T86" fmla="*/ 453 w 1368"/>
                <a:gd name="T87" fmla="*/ 148 h 701"/>
                <a:gd name="T88" fmla="*/ 346 w 1368"/>
                <a:gd name="T89" fmla="*/ 148 h 701"/>
                <a:gd name="T90" fmla="*/ 261 w 1368"/>
                <a:gd name="T91" fmla="*/ 3 h 701"/>
                <a:gd name="T92" fmla="*/ 284 w 1368"/>
                <a:gd name="T93" fmla="*/ 106 h 701"/>
                <a:gd name="T94" fmla="*/ 1326 w 1368"/>
                <a:gd name="T95" fmla="*/ 271 h 701"/>
                <a:gd name="T96" fmla="*/ 1368 w 1368"/>
                <a:gd name="T97" fmla="*/ 334 h 701"/>
                <a:gd name="T98" fmla="*/ 1185 w 1368"/>
                <a:gd name="T99" fmla="*/ 566 h 701"/>
                <a:gd name="T100" fmla="*/ 1146 w 1368"/>
                <a:gd name="T101" fmla="*/ 566 h 701"/>
                <a:gd name="T102" fmla="*/ 963 w 1368"/>
                <a:gd name="T103" fmla="*/ 334 h 701"/>
                <a:gd name="T104" fmla="*/ 870 w 1368"/>
                <a:gd name="T105" fmla="*/ 334 h 701"/>
                <a:gd name="T106" fmla="*/ 761 w 1368"/>
                <a:gd name="T107" fmla="*/ 515 h 701"/>
                <a:gd name="T108" fmla="*/ 923 w 1368"/>
                <a:gd name="T109" fmla="*/ 566 h 701"/>
                <a:gd name="T110" fmla="*/ 521 w 1368"/>
                <a:gd name="T111" fmla="*/ 441 h 701"/>
                <a:gd name="T112" fmla="*/ 519 w 1368"/>
                <a:gd name="T113" fmla="*/ 492 h 701"/>
                <a:gd name="T114" fmla="*/ 559 w 1368"/>
                <a:gd name="T115" fmla="*/ 334 h 701"/>
                <a:gd name="T116" fmla="*/ 300 w 1368"/>
                <a:gd name="T117" fmla="*/ 493 h 701"/>
                <a:gd name="T118" fmla="*/ 365 w 1368"/>
                <a:gd name="T119" fmla="*/ 33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68" h="701">
                  <a:moveTo>
                    <a:pt x="0" y="566"/>
                  </a:moveTo>
                  <a:cubicBezTo>
                    <a:pt x="43" y="570"/>
                    <a:pt x="92" y="554"/>
                    <a:pt x="92" y="472"/>
                  </a:cubicBezTo>
                  <a:cubicBezTo>
                    <a:pt x="92" y="385"/>
                    <a:pt x="92" y="385"/>
                    <a:pt x="92" y="385"/>
                  </a:cubicBezTo>
                  <a:cubicBezTo>
                    <a:pt x="146" y="385"/>
                    <a:pt x="146" y="385"/>
                    <a:pt x="146" y="385"/>
                  </a:cubicBezTo>
                  <a:cubicBezTo>
                    <a:pt x="146" y="566"/>
                    <a:pt x="146" y="566"/>
                    <a:pt x="146" y="566"/>
                  </a:cubicBezTo>
                  <a:cubicBezTo>
                    <a:pt x="199" y="566"/>
                    <a:pt x="199" y="566"/>
                    <a:pt x="199" y="566"/>
                  </a:cubicBezTo>
                  <a:cubicBezTo>
                    <a:pt x="199" y="334"/>
                    <a:pt x="199" y="334"/>
                    <a:pt x="199" y="334"/>
                  </a:cubicBezTo>
                  <a:cubicBezTo>
                    <a:pt x="39" y="334"/>
                    <a:pt x="39" y="334"/>
                    <a:pt x="39" y="334"/>
                  </a:cubicBezTo>
                  <a:cubicBezTo>
                    <a:pt x="39" y="474"/>
                    <a:pt x="39" y="474"/>
                    <a:pt x="39" y="474"/>
                  </a:cubicBezTo>
                  <a:cubicBezTo>
                    <a:pt x="39" y="512"/>
                    <a:pt x="24" y="520"/>
                    <a:pt x="0" y="516"/>
                  </a:cubicBezTo>
                  <a:cubicBezTo>
                    <a:pt x="0" y="566"/>
                    <a:pt x="0" y="566"/>
                    <a:pt x="0" y="566"/>
                  </a:cubicBezTo>
                  <a:close/>
                  <a:moveTo>
                    <a:pt x="5" y="647"/>
                  </a:moveTo>
                  <a:cubicBezTo>
                    <a:pt x="170" y="647"/>
                    <a:pt x="170" y="647"/>
                    <a:pt x="170" y="647"/>
                  </a:cubicBezTo>
                  <a:cubicBezTo>
                    <a:pt x="170" y="683"/>
                    <a:pt x="170" y="683"/>
                    <a:pt x="170" y="683"/>
                  </a:cubicBezTo>
                  <a:cubicBezTo>
                    <a:pt x="5" y="683"/>
                    <a:pt x="5" y="683"/>
                    <a:pt x="5" y="683"/>
                  </a:cubicBezTo>
                  <a:cubicBezTo>
                    <a:pt x="5" y="647"/>
                    <a:pt x="5" y="647"/>
                    <a:pt x="5" y="647"/>
                  </a:cubicBezTo>
                  <a:close/>
                  <a:moveTo>
                    <a:pt x="1202" y="647"/>
                  </a:moveTo>
                  <a:cubicBezTo>
                    <a:pt x="1368" y="647"/>
                    <a:pt x="1368" y="647"/>
                    <a:pt x="1368" y="647"/>
                  </a:cubicBezTo>
                  <a:cubicBezTo>
                    <a:pt x="1368" y="683"/>
                    <a:pt x="1368" y="683"/>
                    <a:pt x="1368" y="683"/>
                  </a:cubicBezTo>
                  <a:cubicBezTo>
                    <a:pt x="1202" y="683"/>
                    <a:pt x="1202" y="683"/>
                    <a:pt x="1202" y="683"/>
                  </a:cubicBezTo>
                  <a:cubicBezTo>
                    <a:pt x="1202" y="647"/>
                    <a:pt x="1202" y="647"/>
                    <a:pt x="1202" y="647"/>
                  </a:cubicBezTo>
                  <a:close/>
                  <a:moveTo>
                    <a:pt x="5" y="194"/>
                  </a:moveTo>
                  <a:cubicBezTo>
                    <a:pt x="1368" y="194"/>
                    <a:pt x="1368" y="194"/>
                    <a:pt x="1368" y="194"/>
                  </a:cubicBezTo>
                  <a:cubicBezTo>
                    <a:pt x="1368" y="230"/>
                    <a:pt x="1368" y="230"/>
                    <a:pt x="1368" y="230"/>
                  </a:cubicBezTo>
                  <a:cubicBezTo>
                    <a:pt x="5" y="230"/>
                    <a:pt x="5" y="230"/>
                    <a:pt x="5" y="230"/>
                  </a:cubicBezTo>
                  <a:cubicBezTo>
                    <a:pt x="5" y="194"/>
                    <a:pt x="5" y="194"/>
                    <a:pt x="5" y="194"/>
                  </a:cubicBezTo>
                  <a:close/>
                  <a:moveTo>
                    <a:pt x="1162" y="699"/>
                  </a:moveTo>
                  <a:cubicBezTo>
                    <a:pt x="1182" y="699"/>
                    <a:pt x="1182" y="699"/>
                    <a:pt x="1182" y="699"/>
                  </a:cubicBezTo>
                  <a:cubicBezTo>
                    <a:pt x="1182" y="608"/>
                    <a:pt x="1182" y="608"/>
                    <a:pt x="1182" y="608"/>
                  </a:cubicBezTo>
                  <a:cubicBezTo>
                    <a:pt x="1167" y="608"/>
                    <a:pt x="1167" y="608"/>
                    <a:pt x="1167" y="608"/>
                  </a:cubicBezTo>
                  <a:cubicBezTo>
                    <a:pt x="1132" y="657"/>
                    <a:pt x="1132" y="657"/>
                    <a:pt x="1132" y="657"/>
                  </a:cubicBezTo>
                  <a:cubicBezTo>
                    <a:pt x="1132" y="608"/>
                    <a:pt x="1132" y="608"/>
                    <a:pt x="1132" y="608"/>
                  </a:cubicBezTo>
                  <a:cubicBezTo>
                    <a:pt x="1111" y="608"/>
                    <a:pt x="1111" y="608"/>
                    <a:pt x="1111" y="608"/>
                  </a:cubicBezTo>
                  <a:cubicBezTo>
                    <a:pt x="1111" y="699"/>
                    <a:pt x="1111" y="699"/>
                    <a:pt x="1111" y="699"/>
                  </a:cubicBezTo>
                  <a:cubicBezTo>
                    <a:pt x="1127" y="699"/>
                    <a:pt x="1127" y="699"/>
                    <a:pt x="1127" y="699"/>
                  </a:cubicBezTo>
                  <a:cubicBezTo>
                    <a:pt x="1162" y="650"/>
                    <a:pt x="1162" y="650"/>
                    <a:pt x="1162" y="650"/>
                  </a:cubicBezTo>
                  <a:cubicBezTo>
                    <a:pt x="1162" y="699"/>
                    <a:pt x="1162" y="699"/>
                    <a:pt x="1162" y="699"/>
                  </a:cubicBezTo>
                  <a:close/>
                  <a:moveTo>
                    <a:pt x="1075" y="699"/>
                  </a:moveTo>
                  <a:cubicBezTo>
                    <a:pt x="1096" y="699"/>
                    <a:pt x="1096" y="699"/>
                    <a:pt x="1096" y="699"/>
                  </a:cubicBezTo>
                  <a:cubicBezTo>
                    <a:pt x="1096" y="608"/>
                    <a:pt x="1096" y="608"/>
                    <a:pt x="1096" y="608"/>
                  </a:cubicBezTo>
                  <a:cubicBezTo>
                    <a:pt x="1080" y="608"/>
                    <a:pt x="1080" y="608"/>
                    <a:pt x="1080" y="608"/>
                  </a:cubicBezTo>
                  <a:cubicBezTo>
                    <a:pt x="1045" y="657"/>
                    <a:pt x="1045" y="657"/>
                    <a:pt x="1045" y="657"/>
                  </a:cubicBezTo>
                  <a:cubicBezTo>
                    <a:pt x="1045" y="608"/>
                    <a:pt x="1045" y="608"/>
                    <a:pt x="1045" y="608"/>
                  </a:cubicBezTo>
                  <a:cubicBezTo>
                    <a:pt x="1024" y="608"/>
                    <a:pt x="1024" y="608"/>
                    <a:pt x="1024" y="608"/>
                  </a:cubicBezTo>
                  <a:cubicBezTo>
                    <a:pt x="1024" y="699"/>
                    <a:pt x="1024" y="699"/>
                    <a:pt x="1024" y="699"/>
                  </a:cubicBezTo>
                  <a:cubicBezTo>
                    <a:pt x="1040" y="699"/>
                    <a:pt x="1040" y="699"/>
                    <a:pt x="1040" y="699"/>
                  </a:cubicBezTo>
                  <a:cubicBezTo>
                    <a:pt x="1075" y="650"/>
                    <a:pt x="1075" y="650"/>
                    <a:pt x="1075" y="650"/>
                  </a:cubicBezTo>
                  <a:cubicBezTo>
                    <a:pt x="1075" y="699"/>
                    <a:pt x="1075" y="699"/>
                    <a:pt x="1075" y="699"/>
                  </a:cubicBezTo>
                  <a:close/>
                  <a:moveTo>
                    <a:pt x="976" y="700"/>
                  </a:moveTo>
                  <a:cubicBezTo>
                    <a:pt x="993" y="700"/>
                    <a:pt x="1007" y="692"/>
                    <a:pt x="1015" y="680"/>
                  </a:cubicBezTo>
                  <a:cubicBezTo>
                    <a:pt x="997" y="669"/>
                    <a:pt x="997" y="669"/>
                    <a:pt x="997" y="669"/>
                  </a:cubicBezTo>
                  <a:cubicBezTo>
                    <a:pt x="993" y="676"/>
                    <a:pt x="985" y="680"/>
                    <a:pt x="976" y="680"/>
                  </a:cubicBezTo>
                  <a:cubicBezTo>
                    <a:pt x="960" y="680"/>
                    <a:pt x="950" y="670"/>
                    <a:pt x="950" y="653"/>
                  </a:cubicBezTo>
                  <a:cubicBezTo>
                    <a:pt x="950" y="637"/>
                    <a:pt x="960" y="627"/>
                    <a:pt x="976" y="627"/>
                  </a:cubicBezTo>
                  <a:cubicBezTo>
                    <a:pt x="985" y="627"/>
                    <a:pt x="993" y="631"/>
                    <a:pt x="997" y="638"/>
                  </a:cubicBezTo>
                  <a:cubicBezTo>
                    <a:pt x="1015" y="627"/>
                    <a:pt x="1015" y="627"/>
                    <a:pt x="1015" y="627"/>
                  </a:cubicBezTo>
                  <a:cubicBezTo>
                    <a:pt x="1007" y="614"/>
                    <a:pt x="992" y="606"/>
                    <a:pt x="976" y="606"/>
                  </a:cubicBezTo>
                  <a:cubicBezTo>
                    <a:pt x="949" y="606"/>
                    <a:pt x="929" y="627"/>
                    <a:pt x="929" y="653"/>
                  </a:cubicBezTo>
                  <a:cubicBezTo>
                    <a:pt x="929" y="680"/>
                    <a:pt x="949" y="700"/>
                    <a:pt x="976" y="700"/>
                  </a:cubicBezTo>
                  <a:close/>
                  <a:moveTo>
                    <a:pt x="886" y="700"/>
                  </a:moveTo>
                  <a:cubicBezTo>
                    <a:pt x="902" y="700"/>
                    <a:pt x="917" y="692"/>
                    <a:pt x="924" y="680"/>
                  </a:cubicBezTo>
                  <a:cubicBezTo>
                    <a:pt x="907" y="669"/>
                    <a:pt x="907" y="669"/>
                    <a:pt x="907" y="669"/>
                  </a:cubicBezTo>
                  <a:cubicBezTo>
                    <a:pt x="903" y="676"/>
                    <a:pt x="895" y="680"/>
                    <a:pt x="886" y="680"/>
                  </a:cubicBezTo>
                  <a:cubicBezTo>
                    <a:pt x="870" y="680"/>
                    <a:pt x="859" y="670"/>
                    <a:pt x="859" y="653"/>
                  </a:cubicBezTo>
                  <a:cubicBezTo>
                    <a:pt x="859" y="637"/>
                    <a:pt x="870" y="627"/>
                    <a:pt x="886" y="627"/>
                  </a:cubicBezTo>
                  <a:cubicBezTo>
                    <a:pt x="895" y="627"/>
                    <a:pt x="902" y="631"/>
                    <a:pt x="907" y="638"/>
                  </a:cubicBezTo>
                  <a:cubicBezTo>
                    <a:pt x="924" y="627"/>
                    <a:pt x="924" y="627"/>
                    <a:pt x="924" y="627"/>
                  </a:cubicBezTo>
                  <a:cubicBezTo>
                    <a:pt x="916" y="614"/>
                    <a:pt x="902" y="606"/>
                    <a:pt x="886" y="606"/>
                  </a:cubicBezTo>
                  <a:cubicBezTo>
                    <a:pt x="858" y="606"/>
                    <a:pt x="838" y="627"/>
                    <a:pt x="838" y="653"/>
                  </a:cubicBezTo>
                  <a:cubicBezTo>
                    <a:pt x="838" y="680"/>
                    <a:pt x="858" y="700"/>
                    <a:pt x="886" y="700"/>
                  </a:cubicBezTo>
                  <a:close/>
                  <a:moveTo>
                    <a:pt x="795" y="679"/>
                  </a:moveTo>
                  <a:cubicBezTo>
                    <a:pt x="795" y="663"/>
                    <a:pt x="795" y="663"/>
                    <a:pt x="795" y="663"/>
                  </a:cubicBezTo>
                  <a:cubicBezTo>
                    <a:pt x="827" y="663"/>
                    <a:pt x="827" y="663"/>
                    <a:pt x="827" y="663"/>
                  </a:cubicBezTo>
                  <a:cubicBezTo>
                    <a:pt x="827" y="643"/>
                    <a:pt x="827" y="643"/>
                    <a:pt x="827" y="643"/>
                  </a:cubicBezTo>
                  <a:cubicBezTo>
                    <a:pt x="795" y="643"/>
                    <a:pt x="795" y="643"/>
                    <a:pt x="795" y="643"/>
                  </a:cubicBezTo>
                  <a:cubicBezTo>
                    <a:pt x="795" y="628"/>
                    <a:pt x="795" y="628"/>
                    <a:pt x="795" y="628"/>
                  </a:cubicBezTo>
                  <a:cubicBezTo>
                    <a:pt x="831" y="628"/>
                    <a:pt x="831" y="628"/>
                    <a:pt x="831" y="628"/>
                  </a:cubicBezTo>
                  <a:cubicBezTo>
                    <a:pt x="831" y="608"/>
                    <a:pt x="831" y="608"/>
                    <a:pt x="831" y="608"/>
                  </a:cubicBezTo>
                  <a:cubicBezTo>
                    <a:pt x="774" y="608"/>
                    <a:pt x="774" y="608"/>
                    <a:pt x="774" y="608"/>
                  </a:cubicBezTo>
                  <a:cubicBezTo>
                    <a:pt x="774" y="699"/>
                    <a:pt x="774" y="699"/>
                    <a:pt x="774" y="699"/>
                  </a:cubicBezTo>
                  <a:cubicBezTo>
                    <a:pt x="831" y="699"/>
                    <a:pt x="831" y="699"/>
                    <a:pt x="831" y="699"/>
                  </a:cubicBezTo>
                  <a:cubicBezTo>
                    <a:pt x="831" y="679"/>
                    <a:pt x="831" y="679"/>
                    <a:pt x="831" y="679"/>
                  </a:cubicBezTo>
                  <a:cubicBezTo>
                    <a:pt x="795" y="679"/>
                    <a:pt x="795" y="679"/>
                    <a:pt x="795" y="679"/>
                  </a:cubicBezTo>
                  <a:close/>
                  <a:moveTo>
                    <a:pt x="764" y="653"/>
                  </a:moveTo>
                  <a:cubicBezTo>
                    <a:pt x="764" y="633"/>
                    <a:pt x="748" y="619"/>
                    <a:pt x="723" y="616"/>
                  </a:cubicBezTo>
                  <a:cubicBezTo>
                    <a:pt x="723" y="606"/>
                    <a:pt x="723" y="606"/>
                    <a:pt x="723" y="606"/>
                  </a:cubicBezTo>
                  <a:cubicBezTo>
                    <a:pt x="703" y="606"/>
                    <a:pt x="703" y="606"/>
                    <a:pt x="703" y="606"/>
                  </a:cubicBezTo>
                  <a:cubicBezTo>
                    <a:pt x="703" y="616"/>
                    <a:pt x="703" y="616"/>
                    <a:pt x="703" y="616"/>
                  </a:cubicBezTo>
                  <a:cubicBezTo>
                    <a:pt x="679" y="619"/>
                    <a:pt x="663" y="633"/>
                    <a:pt x="663" y="653"/>
                  </a:cubicBezTo>
                  <a:cubicBezTo>
                    <a:pt x="663" y="674"/>
                    <a:pt x="679" y="688"/>
                    <a:pt x="703" y="691"/>
                  </a:cubicBezTo>
                  <a:cubicBezTo>
                    <a:pt x="703" y="701"/>
                    <a:pt x="703" y="701"/>
                    <a:pt x="703" y="701"/>
                  </a:cubicBezTo>
                  <a:cubicBezTo>
                    <a:pt x="723" y="701"/>
                    <a:pt x="723" y="701"/>
                    <a:pt x="723" y="701"/>
                  </a:cubicBezTo>
                  <a:cubicBezTo>
                    <a:pt x="723" y="691"/>
                    <a:pt x="723" y="691"/>
                    <a:pt x="723" y="691"/>
                  </a:cubicBezTo>
                  <a:cubicBezTo>
                    <a:pt x="748" y="688"/>
                    <a:pt x="764" y="674"/>
                    <a:pt x="764" y="653"/>
                  </a:cubicBezTo>
                  <a:close/>
                  <a:moveTo>
                    <a:pt x="683" y="653"/>
                  </a:moveTo>
                  <a:cubicBezTo>
                    <a:pt x="683" y="643"/>
                    <a:pt x="690" y="637"/>
                    <a:pt x="703" y="635"/>
                  </a:cubicBezTo>
                  <a:cubicBezTo>
                    <a:pt x="703" y="672"/>
                    <a:pt x="703" y="672"/>
                    <a:pt x="703" y="672"/>
                  </a:cubicBezTo>
                  <a:cubicBezTo>
                    <a:pt x="690" y="670"/>
                    <a:pt x="683" y="664"/>
                    <a:pt x="683" y="653"/>
                  </a:cubicBezTo>
                  <a:close/>
                  <a:moveTo>
                    <a:pt x="723" y="672"/>
                  </a:moveTo>
                  <a:cubicBezTo>
                    <a:pt x="723" y="635"/>
                    <a:pt x="723" y="635"/>
                    <a:pt x="723" y="635"/>
                  </a:cubicBezTo>
                  <a:cubicBezTo>
                    <a:pt x="737" y="637"/>
                    <a:pt x="743" y="643"/>
                    <a:pt x="743" y="653"/>
                  </a:cubicBezTo>
                  <a:cubicBezTo>
                    <a:pt x="743" y="664"/>
                    <a:pt x="737" y="670"/>
                    <a:pt x="723" y="672"/>
                  </a:cubicBezTo>
                  <a:close/>
                  <a:moveTo>
                    <a:pt x="609" y="700"/>
                  </a:moveTo>
                  <a:cubicBezTo>
                    <a:pt x="635" y="700"/>
                    <a:pt x="656" y="680"/>
                    <a:pt x="656" y="653"/>
                  </a:cubicBezTo>
                  <a:cubicBezTo>
                    <a:pt x="656" y="627"/>
                    <a:pt x="635" y="606"/>
                    <a:pt x="609" y="606"/>
                  </a:cubicBezTo>
                  <a:cubicBezTo>
                    <a:pt x="583" y="606"/>
                    <a:pt x="562" y="627"/>
                    <a:pt x="562" y="653"/>
                  </a:cubicBezTo>
                  <a:cubicBezTo>
                    <a:pt x="562" y="680"/>
                    <a:pt x="583" y="700"/>
                    <a:pt x="609" y="700"/>
                  </a:cubicBezTo>
                  <a:close/>
                  <a:moveTo>
                    <a:pt x="609" y="680"/>
                  </a:moveTo>
                  <a:cubicBezTo>
                    <a:pt x="594" y="680"/>
                    <a:pt x="583" y="670"/>
                    <a:pt x="583" y="653"/>
                  </a:cubicBezTo>
                  <a:cubicBezTo>
                    <a:pt x="583" y="637"/>
                    <a:pt x="594" y="627"/>
                    <a:pt x="609" y="627"/>
                  </a:cubicBezTo>
                  <a:cubicBezTo>
                    <a:pt x="624" y="627"/>
                    <a:pt x="636" y="637"/>
                    <a:pt x="636" y="653"/>
                  </a:cubicBezTo>
                  <a:cubicBezTo>
                    <a:pt x="636" y="670"/>
                    <a:pt x="624" y="680"/>
                    <a:pt x="609" y="680"/>
                  </a:cubicBezTo>
                  <a:close/>
                  <a:moveTo>
                    <a:pt x="525" y="608"/>
                  </a:moveTo>
                  <a:cubicBezTo>
                    <a:pt x="490" y="608"/>
                    <a:pt x="490" y="608"/>
                    <a:pt x="490" y="608"/>
                  </a:cubicBezTo>
                  <a:cubicBezTo>
                    <a:pt x="490" y="699"/>
                    <a:pt x="490" y="699"/>
                    <a:pt x="490" y="699"/>
                  </a:cubicBezTo>
                  <a:cubicBezTo>
                    <a:pt x="511" y="699"/>
                    <a:pt x="511" y="699"/>
                    <a:pt x="511" y="699"/>
                  </a:cubicBezTo>
                  <a:cubicBezTo>
                    <a:pt x="511" y="670"/>
                    <a:pt x="511" y="670"/>
                    <a:pt x="511" y="670"/>
                  </a:cubicBezTo>
                  <a:cubicBezTo>
                    <a:pt x="525" y="670"/>
                    <a:pt x="525" y="670"/>
                    <a:pt x="525" y="670"/>
                  </a:cubicBezTo>
                  <a:cubicBezTo>
                    <a:pt x="542" y="670"/>
                    <a:pt x="556" y="656"/>
                    <a:pt x="556" y="639"/>
                  </a:cubicBezTo>
                  <a:cubicBezTo>
                    <a:pt x="556" y="622"/>
                    <a:pt x="542" y="608"/>
                    <a:pt x="525" y="608"/>
                  </a:cubicBezTo>
                  <a:close/>
                  <a:moveTo>
                    <a:pt x="525" y="651"/>
                  </a:moveTo>
                  <a:cubicBezTo>
                    <a:pt x="511" y="651"/>
                    <a:pt x="511" y="651"/>
                    <a:pt x="511" y="651"/>
                  </a:cubicBezTo>
                  <a:cubicBezTo>
                    <a:pt x="511" y="628"/>
                    <a:pt x="511" y="628"/>
                    <a:pt x="511" y="628"/>
                  </a:cubicBezTo>
                  <a:cubicBezTo>
                    <a:pt x="525" y="628"/>
                    <a:pt x="525" y="628"/>
                    <a:pt x="525" y="628"/>
                  </a:cubicBezTo>
                  <a:cubicBezTo>
                    <a:pt x="531" y="628"/>
                    <a:pt x="536" y="633"/>
                    <a:pt x="536" y="639"/>
                  </a:cubicBezTo>
                  <a:cubicBezTo>
                    <a:pt x="536" y="646"/>
                    <a:pt x="531" y="651"/>
                    <a:pt x="525" y="651"/>
                  </a:cubicBezTo>
                  <a:close/>
                  <a:moveTo>
                    <a:pt x="475" y="608"/>
                  </a:moveTo>
                  <a:cubicBezTo>
                    <a:pt x="406" y="608"/>
                    <a:pt x="406" y="608"/>
                    <a:pt x="406" y="608"/>
                  </a:cubicBezTo>
                  <a:cubicBezTo>
                    <a:pt x="406" y="699"/>
                    <a:pt x="406" y="699"/>
                    <a:pt x="406" y="699"/>
                  </a:cubicBezTo>
                  <a:cubicBezTo>
                    <a:pt x="427" y="699"/>
                    <a:pt x="427" y="699"/>
                    <a:pt x="427" y="699"/>
                  </a:cubicBezTo>
                  <a:cubicBezTo>
                    <a:pt x="427" y="628"/>
                    <a:pt x="427" y="628"/>
                    <a:pt x="427" y="628"/>
                  </a:cubicBezTo>
                  <a:cubicBezTo>
                    <a:pt x="454" y="628"/>
                    <a:pt x="454" y="628"/>
                    <a:pt x="454" y="628"/>
                  </a:cubicBezTo>
                  <a:cubicBezTo>
                    <a:pt x="454" y="699"/>
                    <a:pt x="454" y="699"/>
                    <a:pt x="454" y="699"/>
                  </a:cubicBezTo>
                  <a:cubicBezTo>
                    <a:pt x="475" y="699"/>
                    <a:pt x="475" y="699"/>
                    <a:pt x="475" y="699"/>
                  </a:cubicBezTo>
                  <a:cubicBezTo>
                    <a:pt x="475" y="608"/>
                    <a:pt x="475" y="608"/>
                    <a:pt x="475" y="608"/>
                  </a:cubicBezTo>
                  <a:close/>
                  <a:moveTo>
                    <a:pt x="315" y="700"/>
                  </a:moveTo>
                  <a:cubicBezTo>
                    <a:pt x="341" y="700"/>
                    <a:pt x="362" y="680"/>
                    <a:pt x="362" y="653"/>
                  </a:cubicBezTo>
                  <a:cubicBezTo>
                    <a:pt x="362" y="627"/>
                    <a:pt x="341" y="606"/>
                    <a:pt x="315" y="606"/>
                  </a:cubicBezTo>
                  <a:cubicBezTo>
                    <a:pt x="289" y="606"/>
                    <a:pt x="268" y="627"/>
                    <a:pt x="268" y="653"/>
                  </a:cubicBezTo>
                  <a:cubicBezTo>
                    <a:pt x="268" y="680"/>
                    <a:pt x="289" y="700"/>
                    <a:pt x="315" y="700"/>
                  </a:cubicBezTo>
                  <a:close/>
                  <a:moveTo>
                    <a:pt x="315" y="680"/>
                  </a:moveTo>
                  <a:cubicBezTo>
                    <a:pt x="300" y="680"/>
                    <a:pt x="289" y="670"/>
                    <a:pt x="289" y="653"/>
                  </a:cubicBezTo>
                  <a:cubicBezTo>
                    <a:pt x="289" y="637"/>
                    <a:pt x="300" y="627"/>
                    <a:pt x="315" y="627"/>
                  </a:cubicBezTo>
                  <a:cubicBezTo>
                    <a:pt x="330" y="627"/>
                    <a:pt x="342" y="637"/>
                    <a:pt x="342" y="653"/>
                  </a:cubicBezTo>
                  <a:cubicBezTo>
                    <a:pt x="342" y="670"/>
                    <a:pt x="330" y="680"/>
                    <a:pt x="315" y="680"/>
                  </a:cubicBezTo>
                  <a:close/>
                  <a:moveTo>
                    <a:pt x="256" y="608"/>
                  </a:moveTo>
                  <a:cubicBezTo>
                    <a:pt x="188" y="608"/>
                    <a:pt x="188" y="608"/>
                    <a:pt x="188" y="608"/>
                  </a:cubicBezTo>
                  <a:cubicBezTo>
                    <a:pt x="188" y="699"/>
                    <a:pt x="188" y="699"/>
                    <a:pt x="188" y="699"/>
                  </a:cubicBezTo>
                  <a:cubicBezTo>
                    <a:pt x="209" y="699"/>
                    <a:pt x="209" y="699"/>
                    <a:pt x="209" y="699"/>
                  </a:cubicBezTo>
                  <a:cubicBezTo>
                    <a:pt x="209" y="628"/>
                    <a:pt x="209" y="628"/>
                    <a:pt x="209" y="628"/>
                  </a:cubicBezTo>
                  <a:cubicBezTo>
                    <a:pt x="236" y="628"/>
                    <a:pt x="236" y="628"/>
                    <a:pt x="236" y="628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56" y="699"/>
                    <a:pt x="256" y="699"/>
                    <a:pt x="256" y="699"/>
                  </a:cubicBezTo>
                  <a:cubicBezTo>
                    <a:pt x="256" y="608"/>
                    <a:pt x="256" y="608"/>
                    <a:pt x="256" y="608"/>
                  </a:cubicBezTo>
                  <a:close/>
                  <a:moveTo>
                    <a:pt x="1112" y="3"/>
                  </a:moveTo>
                  <a:cubicBezTo>
                    <a:pt x="1112" y="58"/>
                    <a:pt x="1112" y="58"/>
                    <a:pt x="1112" y="58"/>
                  </a:cubicBezTo>
                  <a:cubicBezTo>
                    <a:pt x="1066" y="58"/>
                    <a:pt x="1066" y="58"/>
                    <a:pt x="1066" y="58"/>
                  </a:cubicBezTo>
                  <a:cubicBezTo>
                    <a:pt x="1066" y="3"/>
                    <a:pt x="1066" y="3"/>
                    <a:pt x="1066" y="3"/>
                  </a:cubicBezTo>
                  <a:cubicBezTo>
                    <a:pt x="1033" y="3"/>
                    <a:pt x="1033" y="3"/>
                    <a:pt x="1033" y="3"/>
                  </a:cubicBezTo>
                  <a:cubicBezTo>
                    <a:pt x="1033" y="148"/>
                    <a:pt x="1033" y="148"/>
                    <a:pt x="1033" y="148"/>
                  </a:cubicBezTo>
                  <a:cubicBezTo>
                    <a:pt x="1066" y="148"/>
                    <a:pt x="1066" y="148"/>
                    <a:pt x="1066" y="148"/>
                  </a:cubicBezTo>
                  <a:cubicBezTo>
                    <a:pt x="1066" y="90"/>
                    <a:pt x="1066" y="90"/>
                    <a:pt x="1066" y="90"/>
                  </a:cubicBezTo>
                  <a:cubicBezTo>
                    <a:pt x="1112" y="90"/>
                    <a:pt x="1112" y="90"/>
                    <a:pt x="1112" y="90"/>
                  </a:cubicBezTo>
                  <a:cubicBezTo>
                    <a:pt x="1112" y="148"/>
                    <a:pt x="1112" y="148"/>
                    <a:pt x="1112" y="148"/>
                  </a:cubicBezTo>
                  <a:cubicBezTo>
                    <a:pt x="1145" y="148"/>
                    <a:pt x="1145" y="148"/>
                    <a:pt x="1145" y="148"/>
                  </a:cubicBezTo>
                  <a:cubicBezTo>
                    <a:pt x="1145" y="3"/>
                    <a:pt x="1145" y="3"/>
                    <a:pt x="1145" y="3"/>
                  </a:cubicBezTo>
                  <a:cubicBezTo>
                    <a:pt x="1112" y="3"/>
                    <a:pt x="1112" y="3"/>
                    <a:pt x="1112" y="3"/>
                  </a:cubicBezTo>
                  <a:close/>
                  <a:moveTo>
                    <a:pt x="939" y="151"/>
                  </a:moveTo>
                  <a:cubicBezTo>
                    <a:pt x="980" y="151"/>
                    <a:pt x="1014" y="118"/>
                    <a:pt x="1014" y="75"/>
                  </a:cubicBezTo>
                  <a:cubicBezTo>
                    <a:pt x="1014" y="33"/>
                    <a:pt x="980" y="0"/>
                    <a:pt x="939" y="0"/>
                  </a:cubicBezTo>
                  <a:cubicBezTo>
                    <a:pt x="897" y="0"/>
                    <a:pt x="863" y="33"/>
                    <a:pt x="863" y="75"/>
                  </a:cubicBezTo>
                  <a:cubicBezTo>
                    <a:pt x="863" y="118"/>
                    <a:pt x="897" y="151"/>
                    <a:pt x="939" y="151"/>
                  </a:cubicBezTo>
                  <a:close/>
                  <a:moveTo>
                    <a:pt x="939" y="119"/>
                  </a:moveTo>
                  <a:cubicBezTo>
                    <a:pt x="915" y="119"/>
                    <a:pt x="896" y="101"/>
                    <a:pt x="896" y="75"/>
                  </a:cubicBezTo>
                  <a:cubicBezTo>
                    <a:pt x="896" y="50"/>
                    <a:pt x="915" y="32"/>
                    <a:pt x="939" y="32"/>
                  </a:cubicBezTo>
                  <a:cubicBezTo>
                    <a:pt x="962" y="32"/>
                    <a:pt x="981" y="50"/>
                    <a:pt x="981" y="75"/>
                  </a:cubicBezTo>
                  <a:cubicBezTo>
                    <a:pt x="981" y="101"/>
                    <a:pt x="962" y="119"/>
                    <a:pt x="939" y="119"/>
                  </a:cubicBezTo>
                  <a:close/>
                  <a:moveTo>
                    <a:pt x="863" y="3"/>
                  </a:moveTo>
                  <a:cubicBezTo>
                    <a:pt x="863" y="35"/>
                    <a:pt x="863" y="35"/>
                    <a:pt x="863" y="35"/>
                  </a:cubicBezTo>
                  <a:cubicBezTo>
                    <a:pt x="826" y="35"/>
                    <a:pt x="826" y="35"/>
                    <a:pt x="826" y="35"/>
                  </a:cubicBezTo>
                  <a:cubicBezTo>
                    <a:pt x="826" y="148"/>
                    <a:pt x="826" y="148"/>
                    <a:pt x="826" y="148"/>
                  </a:cubicBezTo>
                  <a:cubicBezTo>
                    <a:pt x="793" y="148"/>
                    <a:pt x="793" y="148"/>
                    <a:pt x="793" y="148"/>
                  </a:cubicBezTo>
                  <a:cubicBezTo>
                    <a:pt x="793" y="35"/>
                    <a:pt x="793" y="35"/>
                    <a:pt x="793" y="35"/>
                  </a:cubicBezTo>
                  <a:cubicBezTo>
                    <a:pt x="755" y="35"/>
                    <a:pt x="755" y="35"/>
                    <a:pt x="755" y="35"/>
                  </a:cubicBezTo>
                  <a:cubicBezTo>
                    <a:pt x="755" y="3"/>
                    <a:pt x="755" y="3"/>
                    <a:pt x="755" y="3"/>
                  </a:cubicBezTo>
                  <a:cubicBezTo>
                    <a:pt x="863" y="3"/>
                    <a:pt x="863" y="3"/>
                    <a:pt x="863" y="3"/>
                  </a:cubicBezTo>
                  <a:close/>
                  <a:moveTo>
                    <a:pt x="727" y="148"/>
                  </a:moveTo>
                  <a:cubicBezTo>
                    <a:pt x="764" y="148"/>
                    <a:pt x="764" y="148"/>
                    <a:pt x="764" y="148"/>
                  </a:cubicBezTo>
                  <a:cubicBezTo>
                    <a:pt x="714" y="3"/>
                    <a:pt x="714" y="3"/>
                    <a:pt x="714" y="3"/>
                  </a:cubicBezTo>
                  <a:cubicBezTo>
                    <a:pt x="672" y="3"/>
                    <a:pt x="672" y="3"/>
                    <a:pt x="672" y="3"/>
                  </a:cubicBezTo>
                  <a:cubicBezTo>
                    <a:pt x="623" y="148"/>
                    <a:pt x="623" y="148"/>
                    <a:pt x="623" y="148"/>
                  </a:cubicBezTo>
                  <a:cubicBezTo>
                    <a:pt x="659" y="148"/>
                    <a:pt x="659" y="148"/>
                    <a:pt x="659" y="148"/>
                  </a:cubicBezTo>
                  <a:cubicBezTo>
                    <a:pt x="666" y="125"/>
                    <a:pt x="666" y="125"/>
                    <a:pt x="666" y="125"/>
                  </a:cubicBezTo>
                  <a:cubicBezTo>
                    <a:pt x="720" y="125"/>
                    <a:pt x="720" y="125"/>
                    <a:pt x="720" y="125"/>
                  </a:cubicBezTo>
                  <a:cubicBezTo>
                    <a:pt x="727" y="148"/>
                    <a:pt x="727" y="148"/>
                    <a:pt x="727" y="148"/>
                  </a:cubicBezTo>
                  <a:close/>
                  <a:moveTo>
                    <a:pt x="676" y="94"/>
                  </a:moveTo>
                  <a:cubicBezTo>
                    <a:pt x="693" y="41"/>
                    <a:pt x="693" y="41"/>
                    <a:pt x="693" y="41"/>
                  </a:cubicBezTo>
                  <a:cubicBezTo>
                    <a:pt x="710" y="94"/>
                    <a:pt x="710" y="94"/>
                    <a:pt x="710" y="94"/>
                  </a:cubicBezTo>
                  <a:cubicBezTo>
                    <a:pt x="676" y="94"/>
                    <a:pt x="676" y="94"/>
                    <a:pt x="676" y="94"/>
                  </a:cubicBezTo>
                  <a:close/>
                  <a:moveTo>
                    <a:pt x="619" y="148"/>
                  </a:moveTo>
                  <a:cubicBezTo>
                    <a:pt x="568" y="74"/>
                    <a:pt x="568" y="74"/>
                    <a:pt x="568" y="74"/>
                  </a:cubicBezTo>
                  <a:cubicBezTo>
                    <a:pt x="617" y="3"/>
                    <a:pt x="617" y="3"/>
                    <a:pt x="617" y="3"/>
                  </a:cubicBezTo>
                  <a:cubicBezTo>
                    <a:pt x="579" y="3"/>
                    <a:pt x="579" y="3"/>
                    <a:pt x="579" y="3"/>
                  </a:cubicBezTo>
                  <a:cubicBezTo>
                    <a:pt x="534" y="66"/>
                    <a:pt x="534" y="66"/>
                    <a:pt x="534" y="66"/>
                  </a:cubicBezTo>
                  <a:cubicBezTo>
                    <a:pt x="534" y="3"/>
                    <a:pt x="534" y="3"/>
                    <a:pt x="534" y="3"/>
                  </a:cubicBezTo>
                  <a:cubicBezTo>
                    <a:pt x="501" y="3"/>
                    <a:pt x="501" y="3"/>
                    <a:pt x="501" y="3"/>
                  </a:cubicBezTo>
                  <a:cubicBezTo>
                    <a:pt x="501" y="148"/>
                    <a:pt x="501" y="148"/>
                    <a:pt x="501" y="148"/>
                  </a:cubicBezTo>
                  <a:cubicBezTo>
                    <a:pt x="534" y="148"/>
                    <a:pt x="534" y="148"/>
                    <a:pt x="534" y="148"/>
                  </a:cubicBezTo>
                  <a:cubicBezTo>
                    <a:pt x="534" y="81"/>
                    <a:pt x="534" y="81"/>
                    <a:pt x="534" y="81"/>
                  </a:cubicBezTo>
                  <a:cubicBezTo>
                    <a:pt x="581" y="148"/>
                    <a:pt x="581" y="148"/>
                    <a:pt x="581" y="148"/>
                  </a:cubicBezTo>
                  <a:cubicBezTo>
                    <a:pt x="619" y="148"/>
                    <a:pt x="619" y="148"/>
                    <a:pt x="619" y="148"/>
                  </a:cubicBezTo>
                  <a:close/>
                  <a:moveTo>
                    <a:pt x="453" y="148"/>
                  </a:moveTo>
                  <a:cubicBezTo>
                    <a:pt x="489" y="148"/>
                    <a:pt x="489" y="148"/>
                    <a:pt x="489" y="148"/>
                  </a:cubicBezTo>
                  <a:cubicBezTo>
                    <a:pt x="440" y="3"/>
                    <a:pt x="440" y="3"/>
                    <a:pt x="440" y="3"/>
                  </a:cubicBezTo>
                  <a:cubicBezTo>
                    <a:pt x="397" y="3"/>
                    <a:pt x="397" y="3"/>
                    <a:pt x="397" y="3"/>
                  </a:cubicBezTo>
                  <a:cubicBezTo>
                    <a:pt x="348" y="148"/>
                    <a:pt x="348" y="148"/>
                    <a:pt x="348" y="148"/>
                  </a:cubicBezTo>
                  <a:cubicBezTo>
                    <a:pt x="384" y="148"/>
                    <a:pt x="384" y="148"/>
                    <a:pt x="384" y="148"/>
                  </a:cubicBezTo>
                  <a:cubicBezTo>
                    <a:pt x="391" y="125"/>
                    <a:pt x="391" y="125"/>
                    <a:pt x="391" y="125"/>
                  </a:cubicBezTo>
                  <a:cubicBezTo>
                    <a:pt x="445" y="125"/>
                    <a:pt x="445" y="125"/>
                    <a:pt x="445" y="125"/>
                  </a:cubicBezTo>
                  <a:cubicBezTo>
                    <a:pt x="453" y="148"/>
                    <a:pt x="453" y="148"/>
                    <a:pt x="453" y="148"/>
                  </a:cubicBezTo>
                  <a:close/>
                  <a:moveTo>
                    <a:pt x="401" y="94"/>
                  </a:moveTo>
                  <a:cubicBezTo>
                    <a:pt x="418" y="41"/>
                    <a:pt x="418" y="41"/>
                    <a:pt x="418" y="41"/>
                  </a:cubicBezTo>
                  <a:cubicBezTo>
                    <a:pt x="435" y="94"/>
                    <a:pt x="435" y="94"/>
                    <a:pt x="435" y="94"/>
                  </a:cubicBezTo>
                  <a:cubicBezTo>
                    <a:pt x="401" y="94"/>
                    <a:pt x="401" y="94"/>
                    <a:pt x="401" y="94"/>
                  </a:cubicBezTo>
                  <a:close/>
                  <a:moveTo>
                    <a:pt x="346" y="148"/>
                  </a:moveTo>
                  <a:cubicBezTo>
                    <a:pt x="303" y="74"/>
                    <a:pt x="303" y="74"/>
                    <a:pt x="303" y="74"/>
                  </a:cubicBezTo>
                  <a:cubicBezTo>
                    <a:pt x="344" y="3"/>
                    <a:pt x="344" y="3"/>
                    <a:pt x="344" y="3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284" y="41"/>
                    <a:pt x="284" y="41"/>
                    <a:pt x="284" y="41"/>
                  </a:cubicBezTo>
                  <a:cubicBezTo>
                    <a:pt x="261" y="3"/>
                    <a:pt x="261" y="3"/>
                    <a:pt x="261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59" y="148"/>
                    <a:pt x="259" y="148"/>
                    <a:pt x="259" y="148"/>
                  </a:cubicBezTo>
                  <a:cubicBezTo>
                    <a:pt x="284" y="106"/>
                    <a:pt x="284" y="106"/>
                    <a:pt x="284" y="106"/>
                  </a:cubicBezTo>
                  <a:cubicBezTo>
                    <a:pt x="308" y="148"/>
                    <a:pt x="308" y="148"/>
                    <a:pt x="308" y="148"/>
                  </a:cubicBezTo>
                  <a:cubicBezTo>
                    <a:pt x="346" y="148"/>
                    <a:pt x="346" y="148"/>
                    <a:pt x="346" y="148"/>
                  </a:cubicBezTo>
                  <a:close/>
                  <a:moveTo>
                    <a:pt x="1227" y="314"/>
                  </a:moveTo>
                  <a:cubicBezTo>
                    <a:pt x="1326" y="314"/>
                    <a:pt x="1326" y="314"/>
                    <a:pt x="1326" y="314"/>
                  </a:cubicBezTo>
                  <a:cubicBezTo>
                    <a:pt x="1326" y="271"/>
                    <a:pt x="1326" y="271"/>
                    <a:pt x="1326" y="271"/>
                  </a:cubicBezTo>
                  <a:cubicBezTo>
                    <a:pt x="1227" y="271"/>
                    <a:pt x="1227" y="271"/>
                    <a:pt x="1227" y="271"/>
                  </a:cubicBezTo>
                  <a:cubicBezTo>
                    <a:pt x="1227" y="314"/>
                    <a:pt x="1227" y="314"/>
                    <a:pt x="1227" y="314"/>
                  </a:cubicBezTo>
                  <a:close/>
                  <a:moveTo>
                    <a:pt x="1315" y="566"/>
                  </a:moveTo>
                  <a:cubicBezTo>
                    <a:pt x="1368" y="566"/>
                    <a:pt x="1368" y="566"/>
                    <a:pt x="1368" y="566"/>
                  </a:cubicBezTo>
                  <a:cubicBezTo>
                    <a:pt x="1368" y="334"/>
                    <a:pt x="1368" y="334"/>
                    <a:pt x="1368" y="334"/>
                  </a:cubicBezTo>
                  <a:cubicBezTo>
                    <a:pt x="1328" y="334"/>
                    <a:pt x="1328" y="334"/>
                    <a:pt x="1328" y="334"/>
                  </a:cubicBezTo>
                  <a:cubicBezTo>
                    <a:pt x="1238" y="460"/>
                    <a:pt x="1238" y="460"/>
                    <a:pt x="1238" y="460"/>
                  </a:cubicBezTo>
                  <a:cubicBezTo>
                    <a:pt x="1238" y="334"/>
                    <a:pt x="1238" y="334"/>
                    <a:pt x="1238" y="334"/>
                  </a:cubicBezTo>
                  <a:cubicBezTo>
                    <a:pt x="1185" y="334"/>
                    <a:pt x="1185" y="334"/>
                    <a:pt x="1185" y="334"/>
                  </a:cubicBezTo>
                  <a:cubicBezTo>
                    <a:pt x="1185" y="566"/>
                    <a:pt x="1185" y="566"/>
                    <a:pt x="1185" y="566"/>
                  </a:cubicBezTo>
                  <a:cubicBezTo>
                    <a:pt x="1225" y="566"/>
                    <a:pt x="1225" y="566"/>
                    <a:pt x="1225" y="566"/>
                  </a:cubicBezTo>
                  <a:cubicBezTo>
                    <a:pt x="1315" y="440"/>
                    <a:pt x="1315" y="440"/>
                    <a:pt x="1315" y="440"/>
                  </a:cubicBezTo>
                  <a:cubicBezTo>
                    <a:pt x="1315" y="566"/>
                    <a:pt x="1315" y="566"/>
                    <a:pt x="1315" y="566"/>
                  </a:cubicBezTo>
                  <a:close/>
                  <a:moveTo>
                    <a:pt x="1093" y="566"/>
                  </a:moveTo>
                  <a:cubicBezTo>
                    <a:pt x="1146" y="566"/>
                    <a:pt x="1146" y="566"/>
                    <a:pt x="1146" y="566"/>
                  </a:cubicBezTo>
                  <a:cubicBezTo>
                    <a:pt x="1146" y="334"/>
                    <a:pt x="1146" y="334"/>
                    <a:pt x="1146" y="334"/>
                  </a:cubicBezTo>
                  <a:cubicBezTo>
                    <a:pt x="1106" y="334"/>
                    <a:pt x="1106" y="334"/>
                    <a:pt x="1106" y="334"/>
                  </a:cubicBezTo>
                  <a:cubicBezTo>
                    <a:pt x="1016" y="460"/>
                    <a:pt x="1016" y="460"/>
                    <a:pt x="1016" y="460"/>
                  </a:cubicBezTo>
                  <a:cubicBezTo>
                    <a:pt x="1016" y="334"/>
                    <a:pt x="1016" y="334"/>
                    <a:pt x="1016" y="334"/>
                  </a:cubicBezTo>
                  <a:cubicBezTo>
                    <a:pt x="963" y="334"/>
                    <a:pt x="963" y="334"/>
                    <a:pt x="963" y="334"/>
                  </a:cubicBezTo>
                  <a:cubicBezTo>
                    <a:pt x="963" y="566"/>
                    <a:pt x="963" y="566"/>
                    <a:pt x="963" y="566"/>
                  </a:cubicBezTo>
                  <a:cubicBezTo>
                    <a:pt x="1003" y="566"/>
                    <a:pt x="1003" y="566"/>
                    <a:pt x="1003" y="566"/>
                  </a:cubicBezTo>
                  <a:cubicBezTo>
                    <a:pt x="1093" y="440"/>
                    <a:pt x="1093" y="440"/>
                    <a:pt x="1093" y="440"/>
                  </a:cubicBezTo>
                  <a:cubicBezTo>
                    <a:pt x="1093" y="566"/>
                    <a:pt x="1093" y="566"/>
                    <a:pt x="1093" y="566"/>
                  </a:cubicBezTo>
                  <a:close/>
                  <a:moveTo>
                    <a:pt x="870" y="334"/>
                  </a:moveTo>
                  <a:cubicBezTo>
                    <a:pt x="870" y="515"/>
                    <a:pt x="870" y="515"/>
                    <a:pt x="870" y="515"/>
                  </a:cubicBezTo>
                  <a:cubicBezTo>
                    <a:pt x="814" y="515"/>
                    <a:pt x="814" y="515"/>
                    <a:pt x="814" y="515"/>
                  </a:cubicBezTo>
                  <a:cubicBezTo>
                    <a:pt x="814" y="334"/>
                    <a:pt x="814" y="334"/>
                    <a:pt x="814" y="334"/>
                  </a:cubicBezTo>
                  <a:cubicBezTo>
                    <a:pt x="761" y="334"/>
                    <a:pt x="761" y="334"/>
                    <a:pt x="761" y="334"/>
                  </a:cubicBezTo>
                  <a:cubicBezTo>
                    <a:pt x="761" y="515"/>
                    <a:pt x="761" y="515"/>
                    <a:pt x="761" y="515"/>
                  </a:cubicBezTo>
                  <a:cubicBezTo>
                    <a:pt x="705" y="515"/>
                    <a:pt x="705" y="515"/>
                    <a:pt x="705" y="515"/>
                  </a:cubicBezTo>
                  <a:cubicBezTo>
                    <a:pt x="705" y="334"/>
                    <a:pt x="705" y="334"/>
                    <a:pt x="705" y="334"/>
                  </a:cubicBezTo>
                  <a:cubicBezTo>
                    <a:pt x="652" y="334"/>
                    <a:pt x="652" y="334"/>
                    <a:pt x="652" y="334"/>
                  </a:cubicBezTo>
                  <a:cubicBezTo>
                    <a:pt x="652" y="566"/>
                    <a:pt x="652" y="566"/>
                    <a:pt x="652" y="566"/>
                  </a:cubicBezTo>
                  <a:cubicBezTo>
                    <a:pt x="923" y="566"/>
                    <a:pt x="923" y="566"/>
                    <a:pt x="923" y="566"/>
                  </a:cubicBezTo>
                  <a:cubicBezTo>
                    <a:pt x="923" y="334"/>
                    <a:pt x="923" y="334"/>
                    <a:pt x="923" y="334"/>
                  </a:cubicBezTo>
                  <a:cubicBezTo>
                    <a:pt x="870" y="334"/>
                    <a:pt x="870" y="334"/>
                    <a:pt x="870" y="334"/>
                  </a:cubicBezTo>
                  <a:close/>
                  <a:moveTo>
                    <a:pt x="559" y="334"/>
                  </a:moveTo>
                  <a:cubicBezTo>
                    <a:pt x="559" y="433"/>
                    <a:pt x="559" y="433"/>
                    <a:pt x="559" y="433"/>
                  </a:cubicBezTo>
                  <a:cubicBezTo>
                    <a:pt x="547" y="439"/>
                    <a:pt x="535" y="441"/>
                    <a:pt x="521" y="441"/>
                  </a:cubicBezTo>
                  <a:cubicBezTo>
                    <a:pt x="503" y="441"/>
                    <a:pt x="489" y="430"/>
                    <a:pt x="489" y="409"/>
                  </a:cubicBezTo>
                  <a:cubicBezTo>
                    <a:pt x="489" y="334"/>
                    <a:pt x="489" y="334"/>
                    <a:pt x="489" y="334"/>
                  </a:cubicBezTo>
                  <a:cubicBezTo>
                    <a:pt x="436" y="334"/>
                    <a:pt x="436" y="334"/>
                    <a:pt x="436" y="334"/>
                  </a:cubicBezTo>
                  <a:cubicBezTo>
                    <a:pt x="436" y="417"/>
                    <a:pt x="436" y="417"/>
                    <a:pt x="436" y="417"/>
                  </a:cubicBezTo>
                  <a:cubicBezTo>
                    <a:pt x="436" y="465"/>
                    <a:pt x="473" y="492"/>
                    <a:pt x="519" y="492"/>
                  </a:cubicBezTo>
                  <a:cubicBezTo>
                    <a:pt x="533" y="492"/>
                    <a:pt x="546" y="490"/>
                    <a:pt x="559" y="485"/>
                  </a:cubicBezTo>
                  <a:cubicBezTo>
                    <a:pt x="559" y="566"/>
                    <a:pt x="559" y="566"/>
                    <a:pt x="559" y="566"/>
                  </a:cubicBezTo>
                  <a:cubicBezTo>
                    <a:pt x="612" y="566"/>
                    <a:pt x="612" y="566"/>
                    <a:pt x="612" y="566"/>
                  </a:cubicBezTo>
                  <a:cubicBezTo>
                    <a:pt x="612" y="334"/>
                    <a:pt x="612" y="334"/>
                    <a:pt x="612" y="334"/>
                  </a:cubicBezTo>
                  <a:cubicBezTo>
                    <a:pt x="559" y="334"/>
                    <a:pt x="559" y="334"/>
                    <a:pt x="559" y="334"/>
                  </a:cubicBezTo>
                  <a:close/>
                  <a:moveTo>
                    <a:pt x="365" y="334"/>
                  </a:moveTo>
                  <a:cubicBezTo>
                    <a:pt x="324" y="435"/>
                    <a:pt x="324" y="435"/>
                    <a:pt x="324" y="435"/>
                  </a:cubicBezTo>
                  <a:cubicBezTo>
                    <a:pt x="279" y="334"/>
                    <a:pt x="279" y="334"/>
                    <a:pt x="279" y="334"/>
                  </a:cubicBezTo>
                  <a:cubicBezTo>
                    <a:pt x="226" y="334"/>
                    <a:pt x="226" y="334"/>
                    <a:pt x="226" y="334"/>
                  </a:cubicBezTo>
                  <a:cubicBezTo>
                    <a:pt x="300" y="493"/>
                    <a:pt x="300" y="493"/>
                    <a:pt x="300" y="493"/>
                  </a:cubicBezTo>
                  <a:cubicBezTo>
                    <a:pt x="291" y="509"/>
                    <a:pt x="278" y="518"/>
                    <a:pt x="254" y="516"/>
                  </a:cubicBezTo>
                  <a:cubicBezTo>
                    <a:pt x="254" y="566"/>
                    <a:pt x="254" y="566"/>
                    <a:pt x="254" y="566"/>
                  </a:cubicBezTo>
                  <a:cubicBezTo>
                    <a:pt x="297" y="568"/>
                    <a:pt x="331" y="547"/>
                    <a:pt x="351" y="497"/>
                  </a:cubicBezTo>
                  <a:cubicBezTo>
                    <a:pt x="418" y="334"/>
                    <a:pt x="418" y="334"/>
                    <a:pt x="418" y="334"/>
                  </a:cubicBezTo>
                  <a:lnTo>
                    <a:pt x="365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8" name="Freeform 11"/>
            <p:cNvSpPr>
              <a:spLocks noEditPoints="1"/>
            </p:cNvSpPr>
            <p:nvPr/>
          </p:nvSpPr>
          <p:spPr bwMode="auto">
            <a:xfrm>
              <a:off x="3303588" y="4926013"/>
              <a:ext cx="5580062" cy="1023938"/>
            </a:xfrm>
            <a:custGeom>
              <a:avLst/>
              <a:gdLst>
                <a:gd name="T0" fmla="*/ 87 w 1488"/>
                <a:gd name="T1" fmla="*/ 82 h 273"/>
                <a:gd name="T2" fmla="*/ 241 w 1488"/>
                <a:gd name="T3" fmla="*/ 29 h 273"/>
                <a:gd name="T4" fmla="*/ 87 w 1488"/>
                <a:gd name="T5" fmla="*/ 135 h 273"/>
                <a:gd name="T6" fmla="*/ 284 w 1488"/>
                <a:gd name="T7" fmla="*/ 131 h 273"/>
                <a:gd name="T8" fmla="*/ 484 w 1488"/>
                <a:gd name="T9" fmla="*/ 173 h 273"/>
                <a:gd name="T10" fmla="*/ 408 w 1488"/>
                <a:gd name="T11" fmla="*/ 110 h 273"/>
                <a:gd name="T12" fmla="*/ 492 w 1488"/>
                <a:gd name="T13" fmla="*/ 72 h 273"/>
                <a:gd name="T14" fmla="*/ 390 w 1488"/>
                <a:gd name="T15" fmla="*/ 56 h 273"/>
                <a:gd name="T16" fmla="*/ 462 w 1488"/>
                <a:gd name="T17" fmla="*/ 191 h 273"/>
                <a:gd name="T18" fmla="*/ 596 w 1488"/>
                <a:gd name="T19" fmla="*/ 94 h 273"/>
                <a:gd name="T20" fmla="*/ 597 w 1488"/>
                <a:gd name="T21" fmla="*/ 47 h 273"/>
                <a:gd name="T22" fmla="*/ 511 w 1488"/>
                <a:gd name="T23" fmla="*/ 37 h 273"/>
                <a:gd name="T24" fmla="*/ 519 w 1488"/>
                <a:gd name="T25" fmla="*/ 58 h 273"/>
                <a:gd name="T26" fmla="*/ 519 w 1488"/>
                <a:gd name="T27" fmla="*/ 171 h 273"/>
                <a:gd name="T28" fmla="*/ 592 w 1488"/>
                <a:gd name="T29" fmla="*/ 188 h 273"/>
                <a:gd name="T30" fmla="*/ 588 w 1488"/>
                <a:gd name="T31" fmla="*/ 173 h 273"/>
                <a:gd name="T32" fmla="*/ 552 w 1488"/>
                <a:gd name="T33" fmla="*/ 101 h 273"/>
                <a:gd name="T34" fmla="*/ 732 w 1488"/>
                <a:gd name="T35" fmla="*/ 179 h 273"/>
                <a:gd name="T36" fmla="*/ 711 w 1488"/>
                <a:gd name="T37" fmla="*/ 115 h 273"/>
                <a:gd name="T38" fmla="*/ 725 w 1488"/>
                <a:gd name="T39" fmla="*/ 104 h 273"/>
                <a:gd name="T40" fmla="*/ 715 w 1488"/>
                <a:gd name="T41" fmla="*/ 46 h 273"/>
                <a:gd name="T42" fmla="*/ 658 w 1488"/>
                <a:gd name="T43" fmla="*/ 37 h 273"/>
                <a:gd name="T44" fmla="*/ 658 w 1488"/>
                <a:gd name="T45" fmla="*/ 171 h 273"/>
                <a:gd name="T46" fmla="*/ 759 w 1488"/>
                <a:gd name="T47" fmla="*/ 154 h 273"/>
                <a:gd name="T48" fmla="*/ 779 w 1488"/>
                <a:gd name="T49" fmla="*/ 37 h 273"/>
                <a:gd name="T50" fmla="*/ 787 w 1488"/>
                <a:gd name="T51" fmla="*/ 178 h 273"/>
                <a:gd name="T52" fmla="*/ 826 w 1488"/>
                <a:gd name="T53" fmla="*/ 183 h 273"/>
                <a:gd name="T54" fmla="*/ 877 w 1488"/>
                <a:gd name="T55" fmla="*/ 120 h 273"/>
                <a:gd name="T56" fmla="*/ 820 w 1488"/>
                <a:gd name="T57" fmla="*/ 119 h 273"/>
                <a:gd name="T58" fmla="*/ 853 w 1488"/>
                <a:gd name="T59" fmla="*/ 53 h 273"/>
                <a:gd name="T60" fmla="*/ 951 w 1488"/>
                <a:gd name="T61" fmla="*/ 91 h 273"/>
                <a:gd name="T62" fmla="*/ 1010 w 1488"/>
                <a:gd name="T63" fmla="*/ 57 h 273"/>
                <a:gd name="T64" fmla="*/ 913 w 1488"/>
                <a:gd name="T65" fmla="*/ 42 h 273"/>
                <a:gd name="T66" fmla="*/ 918 w 1488"/>
                <a:gd name="T67" fmla="*/ 171 h 273"/>
                <a:gd name="T68" fmla="*/ 991 w 1488"/>
                <a:gd name="T69" fmla="*/ 188 h 273"/>
                <a:gd name="T70" fmla="*/ 987 w 1488"/>
                <a:gd name="T71" fmla="*/ 173 h 273"/>
                <a:gd name="T72" fmla="*/ 951 w 1488"/>
                <a:gd name="T73" fmla="*/ 101 h 273"/>
                <a:gd name="T74" fmla="*/ 1276 w 1488"/>
                <a:gd name="T75" fmla="*/ 37 h 273"/>
                <a:gd name="T76" fmla="*/ 1226 w 1488"/>
                <a:gd name="T77" fmla="*/ 103 h 273"/>
                <a:gd name="T78" fmla="*/ 1234 w 1488"/>
                <a:gd name="T79" fmla="*/ 37 h 273"/>
                <a:gd name="T80" fmla="*/ 1193 w 1488"/>
                <a:gd name="T81" fmla="*/ 48 h 273"/>
                <a:gd name="T82" fmla="*/ 1193 w 1488"/>
                <a:gd name="T83" fmla="*/ 178 h 273"/>
                <a:gd name="T84" fmla="*/ 1231 w 1488"/>
                <a:gd name="T85" fmla="*/ 183 h 273"/>
                <a:gd name="T86" fmla="*/ 1284 w 1488"/>
                <a:gd name="T87" fmla="*/ 113 h 273"/>
                <a:gd name="T88" fmla="*/ 1326 w 1488"/>
                <a:gd name="T89" fmla="*/ 189 h 273"/>
                <a:gd name="T90" fmla="*/ 1317 w 1488"/>
                <a:gd name="T91" fmla="*/ 141 h 273"/>
                <a:gd name="T92" fmla="*/ 1326 w 1488"/>
                <a:gd name="T93" fmla="*/ 42 h 273"/>
                <a:gd name="T94" fmla="*/ 1080 w 1488"/>
                <a:gd name="T95" fmla="*/ 37 h 273"/>
                <a:gd name="T96" fmla="*/ 1062 w 1488"/>
                <a:gd name="T97" fmla="*/ 122 h 273"/>
                <a:gd name="T98" fmla="*/ 1073 w 1488"/>
                <a:gd name="T99" fmla="*/ 134 h 273"/>
                <a:gd name="T100" fmla="*/ 1162 w 1488"/>
                <a:gd name="T101" fmla="*/ 155 h 273"/>
                <a:gd name="T102" fmla="*/ 1446 w 1488"/>
                <a:gd name="T103" fmla="*/ 144 h 273"/>
                <a:gd name="T104" fmla="*/ 1461 w 1488"/>
                <a:gd name="T105" fmla="*/ 48 h 273"/>
                <a:gd name="T106" fmla="*/ 1405 w 1488"/>
                <a:gd name="T107" fmla="*/ 94 h 273"/>
                <a:gd name="T108" fmla="*/ 1430 w 1488"/>
                <a:gd name="T109" fmla="*/ 177 h 273"/>
                <a:gd name="T110" fmla="*/ 1394 w 1488"/>
                <a:gd name="T111" fmla="*/ 189 h 273"/>
                <a:gd name="T112" fmla="*/ 1353 w 1488"/>
                <a:gd name="T113" fmla="*/ 55 h 273"/>
                <a:gd name="T114" fmla="*/ 1385 w 1488"/>
                <a:gd name="T115" fmla="*/ 37 h 273"/>
                <a:gd name="T116" fmla="*/ 1385 w 1488"/>
                <a:gd name="T117" fmla="*/ 6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88" h="273">
                  <a:moveTo>
                    <a:pt x="372" y="236"/>
                  </a:moveTo>
                  <a:cubicBezTo>
                    <a:pt x="372" y="228"/>
                    <a:pt x="372" y="228"/>
                    <a:pt x="372" y="228"/>
                  </a:cubicBezTo>
                  <a:cubicBezTo>
                    <a:pt x="1487" y="228"/>
                    <a:pt x="1487" y="228"/>
                    <a:pt x="1487" y="228"/>
                  </a:cubicBezTo>
                  <a:cubicBezTo>
                    <a:pt x="1487" y="243"/>
                    <a:pt x="1487" y="243"/>
                    <a:pt x="1487" y="243"/>
                  </a:cubicBezTo>
                  <a:cubicBezTo>
                    <a:pt x="372" y="243"/>
                    <a:pt x="372" y="243"/>
                    <a:pt x="372" y="243"/>
                  </a:cubicBezTo>
                  <a:cubicBezTo>
                    <a:pt x="372" y="236"/>
                    <a:pt x="372" y="236"/>
                    <a:pt x="372" y="236"/>
                  </a:cubicBezTo>
                  <a:close/>
                  <a:moveTo>
                    <a:pt x="87" y="82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09" y="6"/>
                    <a:pt x="203" y="3"/>
                    <a:pt x="197" y="0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4" y="40"/>
                    <a:pt x="31" y="44"/>
                    <a:pt x="28" y="48"/>
                  </a:cubicBezTo>
                  <a:cubicBezTo>
                    <a:pt x="87" y="82"/>
                    <a:pt x="87" y="82"/>
                    <a:pt x="87" y="82"/>
                  </a:cubicBezTo>
                  <a:close/>
                  <a:moveTo>
                    <a:pt x="241" y="29"/>
                  </a:moveTo>
                  <a:cubicBezTo>
                    <a:pt x="87" y="118"/>
                    <a:pt x="87" y="118"/>
                    <a:pt x="87" y="118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4" y="70"/>
                    <a:pt x="17" y="65"/>
                    <a:pt x="19" y="61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228" y="18"/>
                    <a:pt x="228" y="18"/>
                    <a:pt x="228" y="18"/>
                  </a:cubicBezTo>
                  <a:cubicBezTo>
                    <a:pt x="233" y="22"/>
                    <a:pt x="237" y="25"/>
                    <a:pt x="241" y="29"/>
                  </a:cubicBezTo>
                  <a:close/>
                  <a:moveTo>
                    <a:pt x="87" y="135"/>
                  </a:moveTo>
                  <a:cubicBezTo>
                    <a:pt x="251" y="41"/>
                    <a:pt x="251" y="41"/>
                    <a:pt x="251" y="41"/>
                  </a:cubicBezTo>
                  <a:cubicBezTo>
                    <a:pt x="255" y="45"/>
                    <a:pt x="258" y="49"/>
                    <a:pt x="261" y="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4" y="100"/>
                    <a:pt x="5" y="95"/>
                    <a:pt x="7" y="89"/>
                  </a:cubicBezTo>
                  <a:cubicBezTo>
                    <a:pt x="87" y="135"/>
                    <a:pt x="87" y="135"/>
                    <a:pt x="87" y="135"/>
                  </a:cubicBezTo>
                  <a:close/>
                  <a:moveTo>
                    <a:pt x="284" y="131"/>
                  </a:moveTo>
                  <a:cubicBezTo>
                    <a:pt x="284" y="210"/>
                    <a:pt x="221" y="273"/>
                    <a:pt x="142" y="273"/>
                  </a:cubicBezTo>
                  <a:cubicBezTo>
                    <a:pt x="64" y="273"/>
                    <a:pt x="0" y="210"/>
                    <a:pt x="0" y="131"/>
                  </a:cubicBezTo>
                  <a:cubicBezTo>
                    <a:pt x="0" y="128"/>
                    <a:pt x="1" y="125"/>
                    <a:pt x="1" y="122"/>
                  </a:cubicBezTo>
                  <a:cubicBezTo>
                    <a:pt x="87" y="171"/>
                    <a:pt x="87" y="171"/>
                    <a:pt x="87" y="171"/>
                  </a:cubicBezTo>
                  <a:cubicBezTo>
                    <a:pt x="269" y="66"/>
                    <a:pt x="269" y="66"/>
                    <a:pt x="269" y="66"/>
                  </a:cubicBezTo>
                  <a:cubicBezTo>
                    <a:pt x="278" y="86"/>
                    <a:pt x="284" y="108"/>
                    <a:pt x="284" y="131"/>
                  </a:cubicBezTo>
                  <a:close/>
                  <a:moveTo>
                    <a:pt x="484" y="173"/>
                  </a:moveTo>
                  <a:cubicBezTo>
                    <a:pt x="481" y="174"/>
                    <a:pt x="479" y="175"/>
                    <a:pt x="476" y="176"/>
                  </a:cubicBezTo>
                  <a:cubicBezTo>
                    <a:pt x="473" y="176"/>
                    <a:pt x="470" y="177"/>
                    <a:pt x="466" y="178"/>
                  </a:cubicBezTo>
                  <a:cubicBezTo>
                    <a:pt x="463" y="178"/>
                    <a:pt x="458" y="178"/>
                    <a:pt x="454" y="178"/>
                  </a:cubicBezTo>
                  <a:cubicBezTo>
                    <a:pt x="444" y="178"/>
                    <a:pt x="437" y="177"/>
                    <a:pt x="431" y="173"/>
                  </a:cubicBezTo>
                  <a:cubicBezTo>
                    <a:pt x="425" y="170"/>
                    <a:pt x="420" y="165"/>
                    <a:pt x="417" y="159"/>
                  </a:cubicBezTo>
                  <a:cubicBezTo>
                    <a:pt x="413" y="153"/>
                    <a:pt x="411" y="145"/>
                    <a:pt x="410" y="137"/>
                  </a:cubicBezTo>
                  <a:cubicBezTo>
                    <a:pt x="409" y="129"/>
                    <a:pt x="408" y="120"/>
                    <a:pt x="408" y="110"/>
                  </a:cubicBezTo>
                  <a:cubicBezTo>
                    <a:pt x="408" y="102"/>
                    <a:pt x="408" y="95"/>
                    <a:pt x="409" y="87"/>
                  </a:cubicBezTo>
                  <a:cubicBezTo>
                    <a:pt x="410" y="79"/>
                    <a:pt x="412" y="72"/>
                    <a:pt x="414" y="66"/>
                  </a:cubicBezTo>
                  <a:cubicBezTo>
                    <a:pt x="417" y="60"/>
                    <a:pt x="421" y="54"/>
                    <a:pt x="427" y="51"/>
                  </a:cubicBezTo>
                  <a:cubicBezTo>
                    <a:pt x="432" y="47"/>
                    <a:pt x="439" y="45"/>
                    <a:pt x="449" y="45"/>
                  </a:cubicBezTo>
                  <a:cubicBezTo>
                    <a:pt x="457" y="45"/>
                    <a:pt x="464" y="47"/>
                    <a:pt x="471" y="51"/>
                  </a:cubicBezTo>
                  <a:cubicBezTo>
                    <a:pt x="477" y="56"/>
                    <a:pt x="481" y="63"/>
                    <a:pt x="482" y="72"/>
                  </a:cubicBezTo>
                  <a:cubicBezTo>
                    <a:pt x="492" y="72"/>
                    <a:pt x="492" y="72"/>
                    <a:pt x="492" y="72"/>
                  </a:cubicBezTo>
                  <a:cubicBezTo>
                    <a:pt x="492" y="42"/>
                    <a:pt x="492" y="42"/>
                    <a:pt x="492" y="42"/>
                  </a:cubicBezTo>
                  <a:cubicBezTo>
                    <a:pt x="489" y="41"/>
                    <a:pt x="486" y="40"/>
                    <a:pt x="482" y="39"/>
                  </a:cubicBezTo>
                  <a:cubicBezTo>
                    <a:pt x="478" y="38"/>
                    <a:pt x="474" y="37"/>
                    <a:pt x="470" y="36"/>
                  </a:cubicBezTo>
                  <a:cubicBezTo>
                    <a:pt x="466" y="36"/>
                    <a:pt x="462" y="35"/>
                    <a:pt x="458" y="35"/>
                  </a:cubicBezTo>
                  <a:cubicBezTo>
                    <a:pt x="454" y="35"/>
                    <a:pt x="451" y="35"/>
                    <a:pt x="448" y="35"/>
                  </a:cubicBezTo>
                  <a:cubicBezTo>
                    <a:pt x="434" y="35"/>
                    <a:pt x="423" y="37"/>
                    <a:pt x="413" y="40"/>
                  </a:cubicBezTo>
                  <a:cubicBezTo>
                    <a:pt x="404" y="44"/>
                    <a:pt x="396" y="49"/>
                    <a:pt x="390" y="56"/>
                  </a:cubicBezTo>
                  <a:cubicBezTo>
                    <a:pt x="384" y="63"/>
                    <a:pt x="379" y="71"/>
                    <a:pt x="377" y="81"/>
                  </a:cubicBezTo>
                  <a:cubicBezTo>
                    <a:pt x="374" y="91"/>
                    <a:pt x="372" y="103"/>
                    <a:pt x="372" y="116"/>
                  </a:cubicBezTo>
                  <a:cubicBezTo>
                    <a:pt x="372" y="127"/>
                    <a:pt x="374" y="138"/>
                    <a:pt x="377" y="148"/>
                  </a:cubicBezTo>
                  <a:cubicBezTo>
                    <a:pt x="379" y="157"/>
                    <a:pt x="384" y="165"/>
                    <a:pt x="390" y="172"/>
                  </a:cubicBezTo>
                  <a:cubicBezTo>
                    <a:pt x="396" y="179"/>
                    <a:pt x="403" y="184"/>
                    <a:pt x="412" y="187"/>
                  </a:cubicBezTo>
                  <a:cubicBezTo>
                    <a:pt x="421" y="191"/>
                    <a:pt x="432" y="192"/>
                    <a:pt x="445" y="192"/>
                  </a:cubicBezTo>
                  <a:cubicBezTo>
                    <a:pt x="451" y="192"/>
                    <a:pt x="457" y="192"/>
                    <a:pt x="462" y="191"/>
                  </a:cubicBezTo>
                  <a:cubicBezTo>
                    <a:pt x="467" y="190"/>
                    <a:pt x="472" y="189"/>
                    <a:pt x="476" y="188"/>
                  </a:cubicBezTo>
                  <a:cubicBezTo>
                    <a:pt x="480" y="186"/>
                    <a:pt x="484" y="185"/>
                    <a:pt x="488" y="183"/>
                  </a:cubicBezTo>
                  <a:cubicBezTo>
                    <a:pt x="491" y="182"/>
                    <a:pt x="494" y="180"/>
                    <a:pt x="496" y="179"/>
                  </a:cubicBezTo>
                  <a:cubicBezTo>
                    <a:pt x="492" y="169"/>
                    <a:pt x="492" y="169"/>
                    <a:pt x="492" y="169"/>
                  </a:cubicBezTo>
                  <a:cubicBezTo>
                    <a:pt x="489" y="170"/>
                    <a:pt x="486" y="171"/>
                    <a:pt x="484" y="173"/>
                  </a:cubicBezTo>
                  <a:close/>
                  <a:moveTo>
                    <a:pt x="617" y="102"/>
                  </a:moveTo>
                  <a:cubicBezTo>
                    <a:pt x="611" y="98"/>
                    <a:pt x="604" y="96"/>
                    <a:pt x="596" y="94"/>
                  </a:cubicBezTo>
                  <a:cubicBezTo>
                    <a:pt x="587" y="92"/>
                    <a:pt x="577" y="91"/>
                    <a:pt x="565" y="91"/>
                  </a:cubicBezTo>
                  <a:cubicBezTo>
                    <a:pt x="552" y="91"/>
                    <a:pt x="552" y="91"/>
                    <a:pt x="552" y="91"/>
                  </a:cubicBezTo>
                  <a:cubicBezTo>
                    <a:pt x="552" y="55"/>
                    <a:pt x="552" y="55"/>
                    <a:pt x="552" y="55"/>
                  </a:cubicBezTo>
                  <a:cubicBezTo>
                    <a:pt x="552" y="51"/>
                    <a:pt x="553" y="49"/>
                    <a:pt x="554" y="48"/>
                  </a:cubicBezTo>
                  <a:cubicBezTo>
                    <a:pt x="556" y="47"/>
                    <a:pt x="559" y="46"/>
                    <a:pt x="565" y="46"/>
                  </a:cubicBezTo>
                  <a:cubicBezTo>
                    <a:pt x="583" y="46"/>
                    <a:pt x="583" y="46"/>
                    <a:pt x="583" y="46"/>
                  </a:cubicBezTo>
                  <a:cubicBezTo>
                    <a:pt x="589" y="46"/>
                    <a:pt x="593" y="46"/>
                    <a:pt x="597" y="47"/>
                  </a:cubicBezTo>
                  <a:cubicBezTo>
                    <a:pt x="600" y="47"/>
                    <a:pt x="603" y="48"/>
                    <a:pt x="606" y="50"/>
                  </a:cubicBezTo>
                  <a:cubicBezTo>
                    <a:pt x="608" y="51"/>
                    <a:pt x="610" y="54"/>
                    <a:pt x="611" y="57"/>
                  </a:cubicBezTo>
                  <a:cubicBezTo>
                    <a:pt x="613" y="60"/>
                    <a:pt x="614" y="65"/>
                    <a:pt x="616" y="70"/>
                  </a:cubicBezTo>
                  <a:cubicBezTo>
                    <a:pt x="624" y="70"/>
                    <a:pt x="624" y="70"/>
                    <a:pt x="624" y="70"/>
                  </a:cubicBezTo>
                  <a:cubicBezTo>
                    <a:pt x="624" y="37"/>
                    <a:pt x="624" y="37"/>
                    <a:pt x="624" y="37"/>
                  </a:cubicBezTo>
                  <a:cubicBezTo>
                    <a:pt x="519" y="37"/>
                    <a:pt x="519" y="37"/>
                    <a:pt x="519" y="37"/>
                  </a:cubicBezTo>
                  <a:cubicBezTo>
                    <a:pt x="511" y="37"/>
                    <a:pt x="511" y="37"/>
                    <a:pt x="511" y="37"/>
                  </a:cubicBezTo>
                  <a:cubicBezTo>
                    <a:pt x="511" y="42"/>
                    <a:pt x="511" y="42"/>
                    <a:pt x="511" y="42"/>
                  </a:cubicBezTo>
                  <a:cubicBezTo>
                    <a:pt x="512" y="42"/>
                    <a:pt x="512" y="42"/>
                    <a:pt x="514" y="42"/>
                  </a:cubicBezTo>
                  <a:cubicBezTo>
                    <a:pt x="515" y="43"/>
                    <a:pt x="517" y="44"/>
                    <a:pt x="517" y="44"/>
                  </a:cubicBezTo>
                  <a:cubicBezTo>
                    <a:pt x="518" y="45"/>
                    <a:pt x="519" y="47"/>
                    <a:pt x="519" y="48"/>
                  </a:cubicBezTo>
                  <a:cubicBezTo>
                    <a:pt x="519" y="50"/>
                    <a:pt x="519" y="52"/>
                    <a:pt x="519" y="54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63"/>
                    <a:pt x="519" y="163"/>
                    <a:pt x="519" y="163"/>
                  </a:cubicBezTo>
                  <a:cubicBezTo>
                    <a:pt x="519" y="164"/>
                    <a:pt x="519" y="164"/>
                    <a:pt x="519" y="164"/>
                  </a:cubicBezTo>
                  <a:cubicBezTo>
                    <a:pt x="519" y="171"/>
                    <a:pt x="519" y="171"/>
                    <a:pt x="519" y="171"/>
                  </a:cubicBezTo>
                  <a:cubicBezTo>
                    <a:pt x="519" y="174"/>
                    <a:pt x="519" y="176"/>
                    <a:pt x="519" y="178"/>
                  </a:cubicBezTo>
                  <a:cubicBezTo>
                    <a:pt x="519" y="179"/>
                    <a:pt x="518" y="180"/>
                    <a:pt x="517" y="181"/>
                  </a:cubicBezTo>
                  <a:cubicBezTo>
                    <a:pt x="517" y="182"/>
                    <a:pt x="515" y="183"/>
                    <a:pt x="514" y="183"/>
                  </a:cubicBezTo>
                  <a:cubicBezTo>
                    <a:pt x="512" y="184"/>
                    <a:pt x="512" y="184"/>
                    <a:pt x="511" y="184"/>
                  </a:cubicBezTo>
                  <a:cubicBezTo>
                    <a:pt x="511" y="189"/>
                    <a:pt x="511" y="189"/>
                    <a:pt x="511" y="189"/>
                  </a:cubicBezTo>
                  <a:cubicBezTo>
                    <a:pt x="568" y="189"/>
                    <a:pt x="568" y="189"/>
                    <a:pt x="568" y="189"/>
                  </a:cubicBezTo>
                  <a:cubicBezTo>
                    <a:pt x="576" y="189"/>
                    <a:pt x="584" y="189"/>
                    <a:pt x="592" y="188"/>
                  </a:cubicBezTo>
                  <a:cubicBezTo>
                    <a:pt x="599" y="187"/>
                    <a:pt x="606" y="185"/>
                    <a:pt x="612" y="181"/>
                  </a:cubicBezTo>
                  <a:cubicBezTo>
                    <a:pt x="618" y="178"/>
                    <a:pt x="623" y="173"/>
                    <a:pt x="626" y="166"/>
                  </a:cubicBezTo>
                  <a:cubicBezTo>
                    <a:pt x="630" y="159"/>
                    <a:pt x="632" y="150"/>
                    <a:pt x="632" y="138"/>
                  </a:cubicBezTo>
                  <a:cubicBezTo>
                    <a:pt x="632" y="130"/>
                    <a:pt x="631" y="122"/>
                    <a:pt x="628" y="117"/>
                  </a:cubicBezTo>
                  <a:cubicBezTo>
                    <a:pt x="626" y="111"/>
                    <a:pt x="622" y="106"/>
                    <a:pt x="617" y="102"/>
                  </a:cubicBezTo>
                  <a:close/>
                  <a:moveTo>
                    <a:pt x="595" y="161"/>
                  </a:moveTo>
                  <a:cubicBezTo>
                    <a:pt x="593" y="166"/>
                    <a:pt x="591" y="170"/>
                    <a:pt x="588" y="173"/>
                  </a:cubicBezTo>
                  <a:cubicBezTo>
                    <a:pt x="586" y="176"/>
                    <a:pt x="582" y="178"/>
                    <a:pt x="579" y="178"/>
                  </a:cubicBezTo>
                  <a:cubicBezTo>
                    <a:pt x="575" y="179"/>
                    <a:pt x="572" y="180"/>
                    <a:pt x="568" y="180"/>
                  </a:cubicBezTo>
                  <a:cubicBezTo>
                    <a:pt x="564" y="180"/>
                    <a:pt x="561" y="179"/>
                    <a:pt x="559" y="179"/>
                  </a:cubicBezTo>
                  <a:cubicBezTo>
                    <a:pt x="557" y="178"/>
                    <a:pt x="556" y="178"/>
                    <a:pt x="555" y="176"/>
                  </a:cubicBezTo>
                  <a:cubicBezTo>
                    <a:pt x="553" y="175"/>
                    <a:pt x="553" y="174"/>
                    <a:pt x="552" y="172"/>
                  </a:cubicBezTo>
                  <a:cubicBezTo>
                    <a:pt x="552" y="170"/>
                    <a:pt x="552" y="167"/>
                    <a:pt x="552" y="165"/>
                  </a:cubicBezTo>
                  <a:cubicBezTo>
                    <a:pt x="552" y="101"/>
                    <a:pt x="552" y="101"/>
                    <a:pt x="552" y="101"/>
                  </a:cubicBezTo>
                  <a:cubicBezTo>
                    <a:pt x="565" y="101"/>
                    <a:pt x="565" y="101"/>
                    <a:pt x="565" y="101"/>
                  </a:cubicBezTo>
                  <a:cubicBezTo>
                    <a:pt x="577" y="101"/>
                    <a:pt x="585" y="104"/>
                    <a:pt x="590" y="110"/>
                  </a:cubicBezTo>
                  <a:cubicBezTo>
                    <a:pt x="595" y="116"/>
                    <a:pt x="598" y="126"/>
                    <a:pt x="598" y="140"/>
                  </a:cubicBezTo>
                  <a:cubicBezTo>
                    <a:pt x="598" y="149"/>
                    <a:pt x="597" y="156"/>
                    <a:pt x="595" y="161"/>
                  </a:cubicBezTo>
                  <a:close/>
                  <a:moveTo>
                    <a:pt x="745" y="168"/>
                  </a:moveTo>
                  <a:cubicBezTo>
                    <a:pt x="744" y="171"/>
                    <a:pt x="743" y="174"/>
                    <a:pt x="741" y="176"/>
                  </a:cubicBezTo>
                  <a:cubicBezTo>
                    <a:pt x="739" y="177"/>
                    <a:pt x="736" y="179"/>
                    <a:pt x="732" y="179"/>
                  </a:cubicBezTo>
                  <a:cubicBezTo>
                    <a:pt x="728" y="179"/>
                    <a:pt x="723" y="180"/>
                    <a:pt x="717" y="180"/>
                  </a:cubicBezTo>
                  <a:cubicBezTo>
                    <a:pt x="711" y="180"/>
                    <a:pt x="706" y="179"/>
                    <a:pt x="702" y="179"/>
                  </a:cubicBezTo>
                  <a:cubicBezTo>
                    <a:pt x="699" y="179"/>
                    <a:pt x="696" y="178"/>
                    <a:pt x="695" y="177"/>
                  </a:cubicBezTo>
                  <a:cubicBezTo>
                    <a:pt x="693" y="175"/>
                    <a:pt x="692" y="174"/>
                    <a:pt x="691" y="171"/>
                  </a:cubicBezTo>
                  <a:cubicBezTo>
                    <a:pt x="691" y="169"/>
                    <a:pt x="691" y="166"/>
                    <a:pt x="691" y="163"/>
                  </a:cubicBezTo>
                  <a:cubicBezTo>
                    <a:pt x="691" y="115"/>
                    <a:pt x="691" y="115"/>
                    <a:pt x="691" y="115"/>
                  </a:cubicBezTo>
                  <a:cubicBezTo>
                    <a:pt x="711" y="115"/>
                    <a:pt x="711" y="115"/>
                    <a:pt x="711" y="115"/>
                  </a:cubicBezTo>
                  <a:cubicBezTo>
                    <a:pt x="713" y="115"/>
                    <a:pt x="715" y="115"/>
                    <a:pt x="717" y="115"/>
                  </a:cubicBezTo>
                  <a:cubicBezTo>
                    <a:pt x="720" y="115"/>
                    <a:pt x="722" y="115"/>
                    <a:pt x="725" y="116"/>
                  </a:cubicBezTo>
                  <a:cubicBezTo>
                    <a:pt x="727" y="116"/>
                    <a:pt x="730" y="117"/>
                    <a:pt x="732" y="117"/>
                  </a:cubicBezTo>
                  <a:cubicBezTo>
                    <a:pt x="735" y="118"/>
                    <a:pt x="737" y="119"/>
                    <a:pt x="738" y="120"/>
                  </a:cubicBezTo>
                  <a:cubicBezTo>
                    <a:pt x="738" y="100"/>
                    <a:pt x="738" y="100"/>
                    <a:pt x="738" y="100"/>
                  </a:cubicBezTo>
                  <a:cubicBezTo>
                    <a:pt x="737" y="101"/>
                    <a:pt x="735" y="102"/>
                    <a:pt x="732" y="103"/>
                  </a:cubicBezTo>
                  <a:cubicBezTo>
                    <a:pt x="730" y="103"/>
                    <a:pt x="727" y="104"/>
                    <a:pt x="725" y="104"/>
                  </a:cubicBezTo>
                  <a:cubicBezTo>
                    <a:pt x="722" y="104"/>
                    <a:pt x="720" y="105"/>
                    <a:pt x="717" y="105"/>
                  </a:cubicBezTo>
                  <a:cubicBezTo>
                    <a:pt x="715" y="105"/>
                    <a:pt x="713" y="105"/>
                    <a:pt x="711" y="105"/>
                  </a:cubicBezTo>
                  <a:cubicBezTo>
                    <a:pt x="691" y="105"/>
                    <a:pt x="691" y="105"/>
                    <a:pt x="691" y="105"/>
                  </a:cubicBezTo>
                  <a:cubicBezTo>
                    <a:pt x="691" y="54"/>
                    <a:pt x="691" y="54"/>
                    <a:pt x="691" y="54"/>
                  </a:cubicBezTo>
                  <a:cubicBezTo>
                    <a:pt x="691" y="51"/>
                    <a:pt x="691" y="49"/>
                    <a:pt x="692" y="48"/>
                  </a:cubicBezTo>
                  <a:cubicBezTo>
                    <a:pt x="693" y="47"/>
                    <a:pt x="695" y="46"/>
                    <a:pt x="698" y="46"/>
                  </a:cubicBezTo>
                  <a:cubicBezTo>
                    <a:pt x="715" y="46"/>
                    <a:pt x="715" y="46"/>
                    <a:pt x="715" y="46"/>
                  </a:cubicBezTo>
                  <a:cubicBezTo>
                    <a:pt x="720" y="46"/>
                    <a:pt x="725" y="46"/>
                    <a:pt x="728" y="47"/>
                  </a:cubicBezTo>
                  <a:cubicBezTo>
                    <a:pt x="732" y="47"/>
                    <a:pt x="735" y="48"/>
                    <a:pt x="737" y="50"/>
                  </a:cubicBezTo>
                  <a:cubicBezTo>
                    <a:pt x="740" y="51"/>
                    <a:pt x="742" y="54"/>
                    <a:pt x="743" y="57"/>
                  </a:cubicBezTo>
                  <a:cubicBezTo>
                    <a:pt x="744" y="60"/>
                    <a:pt x="746" y="65"/>
                    <a:pt x="747" y="70"/>
                  </a:cubicBezTo>
                  <a:cubicBezTo>
                    <a:pt x="755" y="70"/>
                    <a:pt x="755" y="70"/>
                    <a:pt x="755" y="70"/>
                  </a:cubicBezTo>
                  <a:cubicBezTo>
                    <a:pt x="755" y="37"/>
                    <a:pt x="755" y="37"/>
                    <a:pt x="755" y="37"/>
                  </a:cubicBezTo>
                  <a:cubicBezTo>
                    <a:pt x="658" y="37"/>
                    <a:pt x="658" y="37"/>
                    <a:pt x="658" y="37"/>
                  </a:cubicBezTo>
                  <a:cubicBezTo>
                    <a:pt x="650" y="37"/>
                    <a:pt x="650" y="37"/>
                    <a:pt x="650" y="37"/>
                  </a:cubicBezTo>
                  <a:cubicBezTo>
                    <a:pt x="650" y="42"/>
                    <a:pt x="650" y="42"/>
                    <a:pt x="650" y="42"/>
                  </a:cubicBezTo>
                  <a:cubicBezTo>
                    <a:pt x="650" y="42"/>
                    <a:pt x="651" y="42"/>
                    <a:pt x="653" y="42"/>
                  </a:cubicBezTo>
                  <a:cubicBezTo>
                    <a:pt x="654" y="43"/>
                    <a:pt x="655" y="44"/>
                    <a:pt x="656" y="44"/>
                  </a:cubicBezTo>
                  <a:cubicBezTo>
                    <a:pt x="657" y="45"/>
                    <a:pt x="658" y="47"/>
                    <a:pt x="658" y="48"/>
                  </a:cubicBezTo>
                  <a:cubicBezTo>
                    <a:pt x="658" y="50"/>
                    <a:pt x="658" y="52"/>
                    <a:pt x="658" y="55"/>
                  </a:cubicBezTo>
                  <a:cubicBezTo>
                    <a:pt x="658" y="171"/>
                    <a:pt x="658" y="171"/>
                    <a:pt x="658" y="171"/>
                  </a:cubicBezTo>
                  <a:cubicBezTo>
                    <a:pt x="658" y="174"/>
                    <a:pt x="658" y="176"/>
                    <a:pt x="658" y="178"/>
                  </a:cubicBezTo>
                  <a:cubicBezTo>
                    <a:pt x="658" y="179"/>
                    <a:pt x="657" y="180"/>
                    <a:pt x="656" y="181"/>
                  </a:cubicBezTo>
                  <a:cubicBezTo>
                    <a:pt x="655" y="182"/>
                    <a:pt x="654" y="183"/>
                    <a:pt x="653" y="183"/>
                  </a:cubicBezTo>
                  <a:cubicBezTo>
                    <a:pt x="651" y="184"/>
                    <a:pt x="650" y="184"/>
                    <a:pt x="650" y="184"/>
                  </a:cubicBezTo>
                  <a:cubicBezTo>
                    <a:pt x="650" y="189"/>
                    <a:pt x="650" y="189"/>
                    <a:pt x="650" y="189"/>
                  </a:cubicBezTo>
                  <a:cubicBezTo>
                    <a:pt x="759" y="189"/>
                    <a:pt x="759" y="189"/>
                    <a:pt x="759" y="189"/>
                  </a:cubicBezTo>
                  <a:cubicBezTo>
                    <a:pt x="759" y="154"/>
                    <a:pt x="759" y="154"/>
                    <a:pt x="759" y="154"/>
                  </a:cubicBezTo>
                  <a:cubicBezTo>
                    <a:pt x="749" y="154"/>
                    <a:pt x="749" y="154"/>
                    <a:pt x="749" y="154"/>
                  </a:cubicBezTo>
                  <a:cubicBezTo>
                    <a:pt x="748" y="160"/>
                    <a:pt x="747" y="164"/>
                    <a:pt x="745" y="168"/>
                  </a:cubicBezTo>
                  <a:close/>
                  <a:moveTo>
                    <a:pt x="878" y="44"/>
                  </a:moveTo>
                  <a:cubicBezTo>
                    <a:pt x="873" y="41"/>
                    <a:pt x="867" y="39"/>
                    <a:pt x="860" y="38"/>
                  </a:cubicBezTo>
                  <a:cubicBezTo>
                    <a:pt x="853" y="37"/>
                    <a:pt x="846" y="37"/>
                    <a:pt x="839" y="37"/>
                  </a:cubicBezTo>
                  <a:cubicBezTo>
                    <a:pt x="787" y="37"/>
                    <a:pt x="787" y="37"/>
                    <a:pt x="787" y="37"/>
                  </a:cubicBezTo>
                  <a:cubicBezTo>
                    <a:pt x="779" y="37"/>
                    <a:pt x="779" y="37"/>
                    <a:pt x="779" y="37"/>
                  </a:cubicBezTo>
                  <a:cubicBezTo>
                    <a:pt x="779" y="42"/>
                    <a:pt x="779" y="42"/>
                    <a:pt x="779" y="42"/>
                  </a:cubicBezTo>
                  <a:cubicBezTo>
                    <a:pt x="779" y="42"/>
                    <a:pt x="780" y="42"/>
                    <a:pt x="782" y="42"/>
                  </a:cubicBezTo>
                  <a:cubicBezTo>
                    <a:pt x="783" y="43"/>
                    <a:pt x="785" y="44"/>
                    <a:pt x="785" y="44"/>
                  </a:cubicBezTo>
                  <a:cubicBezTo>
                    <a:pt x="786" y="45"/>
                    <a:pt x="787" y="47"/>
                    <a:pt x="787" y="48"/>
                  </a:cubicBezTo>
                  <a:cubicBezTo>
                    <a:pt x="787" y="50"/>
                    <a:pt x="787" y="52"/>
                    <a:pt x="787" y="55"/>
                  </a:cubicBezTo>
                  <a:cubicBezTo>
                    <a:pt x="787" y="171"/>
                    <a:pt x="787" y="171"/>
                    <a:pt x="787" y="171"/>
                  </a:cubicBezTo>
                  <a:cubicBezTo>
                    <a:pt x="787" y="174"/>
                    <a:pt x="787" y="176"/>
                    <a:pt x="787" y="178"/>
                  </a:cubicBezTo>
                  <a:cubicBezTo>
                    <a:pt x="787" y="179"/>
                    <a:pt x="786" y="180"/>
                    <a:pt x="785" y="181"/>
                  </a:cubicBezTo>
                  <a:cubicBezTo>
                    <a:pt x="785" y="182"/>
                    <a:pt x="783" y="183"/>
                    <a:pt x="782" y="183"/>
                  </a:cubicBezTo>
                  <a:cubicBezTo>
                    <a:pt x="780" y="184"/>
                    <a:pt x="779" y="184"/>
                    <a:pt x="779" y="184"/>
                  </a:cubicBezTo>
                  <a:cubicBezTo>
                    <a:pt x="779" y="189"/>
                    <a:pt x="779" y="189"/>
                    <a:pt x="779" y="189"/>
                  </a:cubicBezTo>
                  <a:cubicBezTo>
                    <a:pt x="829" y="189"/>
                    <a:pt x="829" y="189"/>
                    <a:pt x="829" y="189"/>
                  </a:cubicBezTo>
                  <a:cubicBezTo>
                    <a:pt x="829" y="184"/>
                    <a:pt x="829" y="184"/>
                    <a:pt x="829" y="184"/>
                  </a:cubicBezTo>
                  <a:cubicBezTo>
                    <a:pt x="828" y="184"/>
                    <a:pt x="828" y="184"/>
                    <a:pt x="826" y="183"/>
                  </a:cubicBezTo>
                  <a:cubicBezTo>
                    <a:pt x="824" y="183"/>
                    <a:pt x="823" y="182"/>
                    <a:pt x="822" y="181"/>
                  </a:cubicBezTo>
                  <a:cubicBezTo>
                    <a:pt x="821" y="180"/>
                    <a:pt x="821" y="179"/>
                    <a:pt x="821" y="178"/>
                  </a:cubicBezTo>
                  <a:cubicBezTo>
                    <a:pt x="820" y="176"/>
                    <a:pt x="820" y="174"/>
                    <a:pt x="820" y="171"/>
                  </a:cubicBezTo>
                  <a:cubicBezTo>
                    <a:pt x="820" y="129"/>
                    <a:pt x="820" y="129"/>
                    <a:pt x="820" y="129"/>
                  </a:cubicBezTo>
                  <a:cubicBezTo>
                    <a:pt x="835" y="129"/>
                    <a:pt x="835" y="129"/>
                    <a:pt x="835" y="129"/>
                  </a:cubicBezTo>
                  <a:cubicBezTo>
                    <a:pt x="843" y="129"/>
                    <a:pt x="851" y="128"/>
                    <a:pt x="858" y="127"/>
                  </a:cubicBezTo>
                  <a:cubicBezTo>
                    <a:pt x="865" y="126"/>
                    <a:pt x="871" y="123"/>
                    <a:pt x="877" y="120"/>
                  </a:cubicBezTo>
                  <a:cubicBezTo>
                    <a:pt x="882" y="117"/>
                    <a:pt x="887" y="112"/>
                    <a:pt x="890" y="105"/>
                  </a:cubicBezTo>
                  <a:cubicBezTo>
                    <a:pt x="893" y="99"/>
                    <a:pt x="895" y="91"/>
                    <a:pt x="895" y="80"/>
                  </a:cubicBezTo>
                  <a:cubicBezTo>
                    <a:pt x="895" y="71"/>
                    <a:pt x="893" y="63"/>
                    <a:pt x="890" y="57"/>
                  </a:cubicBezTo>
                  <a:cubicBezTo>
                    <a:pt x="887" y="51"/>
                    <a:pt x="883" y="47"/>
                    <a:pt x="878" y="44"/>
                  </a:cubicBezTo>
                  <a:close/>
                  <a:moveTo>
                    <a:pt x="855" y="109"/>
                  </a:moveTo>
                  <a:cubicBezTo>
                    <a:pt x="851" y="116"/>
                    <a:pt x="845" y="119"/>
                    <a:pt x="836" y="119"/>
                  </a:cubicBezTo>
                  <a:cubicBezTo>
                    <a:pt x="820" y="119"/>
                    <a:pt x="820" y="119"/>
                    <a:pt x="820" y="119"/>
                  </a:cubicBezTo>
                  <a:cubicBezTo>
                    <a:pt x="820" y="54"/>
                    <a:pt x="820" y="54"/>
                    <a:pt x="820" y="54"/>
                  </a:cubicBezTo>
                  <a:cubicBezTo>
                    <a:pt x="820" y="53"/>
                    <a:pt x="820" y="52"/>
                    <a:pt x="821" y="51"/>
                  </a:cubicBezTo>
                  <a:cubicBezTo>
                    <a:pt x="821" y="50"/>
                    <a:pt x="821" y="49"/>
                    <a:pt x="822" y="48"/>
                  </a:cubicBezTo>
                  <a:cubicBezTo>
                    <a:pt x="823" y="47"/>
                    <a:pt x="824" y="47"/>
                    <a:pt x="826" y="47"/>
                  </a:cubicBezTo>
                  <a:cubicBezTo>
                    <a:pt x="828" y="46"/>
                    <a:pt x="830" y="46"/>
                    <a:pt x="833" y="46"/>
                  </a:cubicBezTo>
                  <a:cubicBezTo>
                    <a:pt x="837" y="46"/>
                    <a:pt x="840" y="47"/>
                    <a:pt x="844" y="48"/>
                  </a:cubicBezTo>
                  <a:cubicBezTo>
                    <a:pt x="847" y="49"/>
                    <a:pt x="850" y="50"/>
                    <a:pt x="853" y="53"/>
                  </a:cubicBezTo>
                  <a:cubicBezTo>
                    <a:pt x="855" y="56"/>
                    <a:pt x="857" y="59"/>
                    <a:pt x="859" y="63"/>
                  </a:cubicBezTo>
                  <a:cubicBezTo>
                    <a:pt x="860" y="67"/>
                    <a:pt x="861" y="73"/>
                    <a:pt x="861" y="79"/>
                  </a:cubicBezTo>
                  <a:cubicBezTo>
                    <a:pt x="861" y="92"/>
                    <a:pt x="859" y="102"/>
                    <a:pt x="855" y="109"/>
                  </a:cubicBezTo>
                  <a:close/>
                  <a:moveTo>
                    <a:pt x="1016" y="102"/>
                  </a:moveTo>
                  <a:cubicBezTo>
                    <a:pt x="1010" y="98"/>
                    <a:pt x="1003" y="96"/>
                    <a:pt x="995" y="94"/>
                  </a:cubicBezTo>
                  <a:cubicBezTo>
                    <a:pt x="986" y="92"/>
                    <a:pt x="976" y="91"/>
                    <a:pt x="964" y="91"/>
                  </a:cubicBezTo>
                  <a:cubicBezTo>
                    <a:pt x="951" y="91"/>
                    <a:pt x="951" y="91"/>
                    <a:pt x="951" y="91"/>
                  </a:cubicBezTo>
                  <a:cubicBezTo>
                    <a:pt x="951" y="55"/>
                    <a:pt x="951" y="55"/>
                    <a:pt x="951" y="55"/>
                  </a:cubicBezTo>
                  <a:cubicBezTo>
                    <a:pt x="951" y="51"/>
                    <a:pt x="952" y="49"/>
                    <a:pt x="953" y="48"/>
                  </a:cubicBezTo>
                  <a:cubicBezTo>
                    <a:pt x="955" y="47"/>
                    <a:pt x="958" y="46"/>
                    <a:pt x="963" y="46"/>
                  </a:cubicBezTo>
                  <a:cubicBezTo>
                    <a:pt x="982" y="46"/>
                    <a:pt x="982" y="46"/>
                    <a:pt x="982" y="46"/>
                  </a:cubicBezTo>
                  <a:cubicBezTo>
                    <a:pt x="988" y="46"/>
                    <a:pt x="992" y="46"/>
                    <a:pt x="996" y="47"/>
                  </a:cubicBezTo>
                  <a:cubicBezTo>
                    <a:pt x="999" y="47"/>
                    <a:pt x="1002" y="48"/>
                    <a:pt x="1005" y="50"/>
                  </a:cubicBezTo>
                  <a:cubicBezTo>
                    <a:pt x="1007" y="51"/>
                    <a:pt x="1009" y="54"/>
                    <a:pt x="1010" y="57"/>
                  </a:cubicBezTo>
                  <a:cubicBezTo>
                    <a:pt x="1012" y="60"/>
                    <a:pt x="1013" y="65"/>
                    <a:pt x="1015" y="70"/>
                  </a:cubicBezTo>
                  <a:cubicBezTo>
                    <a:pt x="1023" y="70"/>
                    <a:pt x="1023" y="70"/>
                    <a:pt x="1023" y="70"/>
                  </a:cubicBezTo>
                  <a:cubicBezTo>
                    <a:pt x="1023" y="37"/>
                    <a:pt x="1023" y="37"/>
                    <a:pt x="1023" y="37"/>
                  </a:cubicBezTo>
                  <a:cubicBezTo>
                    <a:pt x="918" y="37"/>
                    <a:pt x="918" y="37"/>
                    <a:pt x="918" y="37"/>
                  </a:cubicBezTo>
                  <a:cubicBezTo>
                    <a:pt x="910" y="37"/>
                    <a:pt x="910" y="37"/>
                    <a:pt x="910" y="37"/>
                  </a:cubicBezTo>
                  <a:cubicBezTo>
                    <a:pt x="910" y="42"/>
                    <a:pt x="910" y="42"/>
                    <a:pt x="910" y="42"/>
                  </a:cubicBezTo>
                  <a:cubicBezTo>
                    <a:pt x="910" y="42"/>
                    <a:pt x="911" y="42"/>
                    <a:pt x="913" y="42"/>
                  </a:cubicBezTo>
                  <a:cubicBezTo>
                    <a:pt x="914" y="43"/>
                    <a:pt x="916" y="44"/>
                    <a:pt x="916" y="44"/>
                  </a:cubicBezTo>
                  <a:cubicBezTo>
                    <a:pt x="917" y="45"/>
                    <a:pt x="918" y="47"/>
                    <a:pt x="918" y="48"/>
                  </a:cubicBezTo>
                  <a:cubicBezTo>
                    <a:pt x="918" y="50"/>
                    <a:pt x="918" y="52"/>
                    <a:pt x="918" y="55"/>
                  </a:cubicBezTo>
                  <a:cubicBezTo>
                    <a:pt x="918" y="85"/>
                    <a:pt x="918" y="85"/>
                    <a:pt x="918" y="85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71"/>
                    <a:pt x="918" y="171"/>
                    <a:pt x="918" y="171"/>
                  </a:cubicBezTo>
                  <a:cubicBezTo>
                    <a:pt x="918" y="174"/>
                    <a:pt x="918" y="176"/>
                    <a:pt x="918" y="178"/>
                  </a:cubicBezTo>
                  <a:cubicBezTo>
                    <a:pt x="918" y="179"/>
                    <a:pt x="917" y="180"/>
                    <a:pt x="916" y="181"/>
                  </a:cubicBezTo>
                  <a:cubicBezTo>
                    <a:pt x="916" y="182"/>
                    <a:pt x="914" y="183"/>
                    <a:pt x="913" y="183"/>
                  </a:cubicBezTo>
                  <a:cubicBezTo>
                    <a:pt x="911" y="184"/>
                    <a:pt x="910" y="184"/>
                    <a:pt x="910" y="184"/>
                  </a:cubicBezTo>
                  <a:cubicBezTo>
                    <a:pt x="910" y="189"/>
                    <a:pt x="910" y="189"/>
                    <a:pt x="910" y="189"/>
                  </a:cubicBezTo>
                  <a:cubicBezTo>
                    <a:pt x="967" y="189"/>
                    <a:pt x="967" y="189"/>
                    <a:pt x="967" y="189"/>
                  </a:cubicBezTo>
                  <a:cubicBezTo>
                    <a:pt x="975" y="189"/>
                    <a:pt x="983" y="189"/>
                    <a:pt x="991" y="188"/>
                  </a:cubicBezTo>
                  <a:cubicBezTo>
                    <a:pt x="998" y="187"/>
                    <a:pt x="1005" y="185"/>
                    <a:pt x="1011" y="181"/>
                  </a:cubicBezTo>
                  <a:cubicBezTo>
                    <a:pt x="1017" y="178"/>
                    <a:pt x="1022" y="173"/>
                    <a:pt x="1025" y="166"/>
                  </a:cubicBezTo>
                  <a:cubicBezTo>
                    <a:pt x="1029" y="159"/>
                    <a:pt x="1031" y="150"/>
                    <a:pt x="1031" y="138"/>
                  </a:cubicBezTo>
                  <a:cubicBezTo>
                    <a:pt x="1031" y="130"/>
                    <a:pt x="1030" y="122"/>
                    <a:pt x="1027" y="117"/>
                  </a:cubicBezTo>
                  <a:cubicBezTo>
                    <a:pt x="1025" y="111"/>
                    <a:pt x="1021" y="106"/>
                    <a:pt x="1016" y="102"/>
                  </a:cubicBezTo>
                  <a:close/>
                  <a:moveTo>
                    <a:pt x="994" y="161"/>
                  </a:moveTo>
                  <a:cubicBezTo>
                    <a:pt x="992" y="166"/>
                    <a:pt x="990" y="170"/>
                    <a:pt x="987" y="173"/>
                  </a:cubicBezTo>
                  <a:cubicBezTo>
                    <a:pt x="985" y="176"/>
                    <a:pt x="981" y="178"/>
                    <a:pt x="978" y="178"/>
                  </a:cubicBezTo>
                  <a:cubicBezTo>
                    <a:pt x="974" y="179"/>
                    <a:pt x="971" y="180"/>
                    <a:pt x="967" y="180"/>
                  </a:cubicBezTo>
                  <a:cubicBezTo>
                    <a:pt x="963" y="180"/>
                    <a:pt x="960" y="179"/>
                    <a:pt x="958" y="179"/>
                  </a:cubicBezTo>
                  <a:cubicBezTo>
                    <a:pt x="956" y="178"/>
                    <a:pt x="955" y="178"/>
                    <a:pt x="953" y="176"/>
                  </a:cubicBezTo>
                  <a:cubicBezTo>
                    <a:pt x="952" y="175"/>
                    <a:pt x="952" y="174"/>
                    <a:pt x="951" y="172"/>
                  </a:cubicBezTo>
                  <a:cubicBezTo>
                    <a:pt x="951" y="170"/>
                    <a:pt x="951" y="167"/>
                    <a:pt x="951" y="165"/>
                  </a:cubicBezTo>
                  <a:cubicBezTo>
                    <a:pt x="951" y="101"/>
                    <a:pt x="951" y="101"/>
                    <a:pt x="951" y="101"/>
                  </a:cubicBezTo>
                  <a:cubicBezTo>
                    <a:pt x="964" y="101"/>
                    <a:pt x="964" y="101"/>
                    <a:pt x="964" y="101"/>
                  </a:cubicBezTo>
                  <a:cubicBezTo>
                    <a:pt x="976" y="101"/>
                    <a:pt x="984" y="104"/>
                    <a:pt x="989" y="110"/>
                  </a:cubicBezTo>
                  <a:cubicBezTo>
                    <a:pt x="994" y="116"/>
                    <a:pt x="997" y="126"/>
                    <a:pt x="997" y="140"/>
                  </a:cubicBezTo>
                  <a:cubicBezTo>
                    <a:pt x="997" y="149"/>
                    <a:pt x="996" y="156"/>
                    <a:pt x="994" y="161"/>
                  </a:cubicBezTo>
                  <a:close/>
                  <a:moveTo>
                    <a:pt x="1317" y="37"/>
                  </a:moveTo>
                  <a:cubicBezTo>
                    <a:pt x="1284" y="37"/>
                    <a:pt x="1284" y="37"/>
                    <a:pt x="1284" y="37"/>
                  </a:cubicBezTo>
                  <a:cubicBezTo>
                    <a:pt x="1276" y="37"/>
                    <a:pt x="1276" y="37"/>
                    <a:pt x="1276" y="37"/>
                  </a:cubicBezTo>
                  <a:cubicBezTo>
                    <a:pt x="1276" y="42"/>
                    <a:pt x="1276" y="42"/>
                    <a:pt x="1276" y="42"/>
                  </a:cubicBezTo>
                  <a:cubicBezTo>
                    <a:pt x="1277" y="42"/>
                    <a:pt x="1277" y="42"/>
                    <a:pt x="1279" y="42"/>
                  </a:cubicBezTo>
                  <a:cubicBezTo>
                    <a:pt x="1280" y="43"/>
                    <a:pt x="1282" y="44"/>
                    <a:pt x="1282" y="44"/>
                  </a:cubicBezTo>
                  <a:cubicBezTo>
                    <a:pt x="1283" y="45"/>
                    <a:pt x="1284" y="47"/>
                    <a:pt x="1284" y="48"/>
                  </a:cubicBezTo>
                  <a:cubicBezTo>
                    <a:pt x="1284" y="50"/>
                    <a:pt x="1284" y="52"/>
                    <a:pt x="1284" y="55"/>
                  </a:cubicBezTo>
                  <a:cubicBezTo>
                    <a:pt x="1284" y="103"/>
                    <a:pt x="1284" y="103"/>
                    <a:pt x="1284" y="103"/>
                  </a:cubicBezTo>
                  <a:cubicBezTo>
                    <a:pt x="1226" y="103"/>
                    <a:pt x="1226" y="103"/>
                    <a:pt x="1226" y="103"/>
                  </a:cubicBezTo>
                  <a:cubicBezTo>
                    <a:pt x="1226" y="85"/>
                    <a:pt x="1226" y="85"/>
                    <a:pt x="1226" y="85"/>
                  </a:cubicBezTo>
                  <a:cubicBezTo>
                    <a:pt x="1226" y="55"/>
                    <a:pt x="1226" y="55"/>
                    <a:pt x="1226" y="55"/>
                  </a:cubicBezTo>
                  <a:cubicBezTo>
                    <a:pt x="1226" y="52"/>
                    <a:pt x="1226" y="50"/>
                    <a:pt x="1226" y="48"/>
                  </a:cubicBezTo>
                  <a:cubicBezTo>
                    <a:pt x="1226" y="47"/>
                    <a:pt x="1227" y="45"/>
                    <a:pt x="1228" y="44"/>
                  </a:cubicBezTo>
                  <a:cubicBezTo>
                    <a:pt x="1228" y="44"/>
                    <a:pt x="1230" y="43"/>
                    <a:pt x="1231" y="42"/>
                  </a:cubicBezTo>
                  <a:cubicBezTo>
                    <a:pt x="1233" y="42"/>
                    <a:pt x="1233" y="42"/>
                    <a:pt x="1234" y="42"/>
                  </a:cubicBezTo>
                  <a:cubicBezTo>
                    <a:pt x="1234" y="37"/>
                    <a:pt x="1234" y="37"/>
                    <a:pt x="1234" y="37"/>
                  </a:cubicBezTo>
                  <a:cubicBezTo>
                    <a:pt x="1226" y="37"/>
                    <a:pt x="1226" y="37"/>
                    <a:pt x="1226" y="37"/>
                  </a:cubicBezTo>
                  <a:cubicBezTo>
                    <a:pt x="1193" y="37"/>
                    <a:pt x="1193" y="37"/>
                    <a:pt x="1193" y="37"/>
                  </a:cubicBezTo>
                  <a:cubicBezTo>
                    <a:pt x="1184" y="37"/>
                    <a:pt x="1184" y="37"/>
                    <a:pt x="1184" y="37"/>
                  </a:cubicBezTo>
                  <a:cubicBezTo>
                    <a:pt x="1184" y="42"/>
                    <a:pt x="1184" y="42"/>
                    <a:pt x="1184" y="42"/>
                  </a:cubicBezTo>
                  <a:cubicBezTo>
                    <a:pt x="1185" y="42"/>
                    <a:pt x="1186" y="42"/>
                    <a:pt x="1187" y="42"/>
                  </a:cubicBezTo>
                  <a:cubicBezTo>
                    <a:pt x="1189" y="43"/>
                    <a:pt x="1190" y="44"/>
                    <a:pt x="1191" y="44"/>
                  </a:cubicBezTo>
                  <a:cubicBezTo>
                    <a:pt x="1192" y="45"/>
                    <a:pt x="1192" y="47"/>
                    <a:pt x="1193" y="48"/>
                  </a:cubicBezTo>
                  <a:cubicBezTo>
                    <a:pt x="1193" y="50"/>
                    <a:pt x="1193" y="52"/>
                    <a:pt x="1193" y="54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163"/>
                    <a:pt x="1193" y="163"/>
                    <a:pt x="1193" y="163"/>
                  </a:cubicBezTo>
                  <a:cubicBezTo>
                    <a:pt x="1193" y="163"/>
                    <a:pt x="1193" y="163"/>
                    <a:pt x="1193" y="164"/>
                  </a:cubicBezTo>
                  <a:cubicBezTo>
                    <a:pt x="1193" y="172"/>
                    <a:pt x="1193" y="172"/>
                    <a:pt x="1193" y="172"/>
                  </a:cubicBezTo>
                  <a:cubicBezTo>
                    <a:pt x="1193" y="174"/>
                    <a:pt x="1193" y="176"/>
                    <a:pt x="1193" y="178"/>
                  </a:cubicBezTo>
                  <a:cubicBezTo>
                    <a:pt x="1192" y="179"/>
                    <a:pt x="1192" y="180"/>
                    <a:pt x="1191" y="181"/>
                  </a:cubicBezTo>
                  <a:cubicBezTo>
                    <a:pt x="1190" y="182"/>
                    <a:pt x="1189" y="183"/>
                    <a:pt x="1187" y="183"/>
                  </a:cubicBezTo>
                  <a:cubicBezTo>
                    <a:pt x="1186" y="184"/>
                    <a:pt x="1185" y="184"/>
                    <a:pt x="1184" y="184"/>
                  </a:cubicBezTo>
                  <a:cubicBezTo>
                    <a:pt x="1184" y="189"/>
                    <a:pt x="1184" y="189"/>
                    <a:pt x="1184" y="189"/>
                  </a:cubicBezTo>
                  <a:cubicBezTo>
                    <a:pt x="1234" y="189"/>
                    <a:pt x="1234" y="189"/>
                    <a:pt x="1234" y="189"/>
                  </a:cubicBezTo>
                  <a:cubicBezTo>
                    <a:pt x="1234" y="184"/>
                    <a:pt x="1234" y="184"/>
                    <a:pt x="1234" y="184"/>
                  </a:cubicBezTo>
                  <a:cubicBezTo>
                    <a:pt x="1233" y="184"/>
                    <a:pt x="1233" y="184"/>
                    <a:pt x="1231" y="183"/>
                  </a:cubicBezTo>
                  <a:cubicBezTo>
                    <a:pt x="1230" y="183"/>
                    <a:pt x="1228" y="182"/>
                    <a:pt x="1228" y="181"/>
                  </a:cubicBezTo>
                  <a:cubicBezTo>
                    <a:pt x="1227" y="180"/>
                    <a:pt x="1226" y="179"/>
                    <a:pt x="1226" y="178"/>
                  </a:cubicBezTo>
                  <a:cubicBezTo>
                    <a:pt x="1226" y="176"/>
                    <a:pt x="1226" y="174"/>
                    <a:pt x="1226" y="17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13"/>
                    <a:pt x="1226" y="113"/>
                    <a:pt x="1226" y="113"/>
                  </a:cubicBezTo>
                  <a:cubicBezTo>
                    <a:pt x="1284" y="113"/>
                    <a:pt x="1284" y="113"/>
                    <a:pt x="1284" y="113"/>
                  </a:cubicBezTo>
                  <a:cubicBezTo>
                    <a:pt x="1284" y="171"/>
                    <a:pt x="1284" y="171"/>
                    <a:pt x="1284" y="171"/>
                  </a:cubicBezTo>
                  <a:cubicBezTo>
                    <a:pt x="1284" y="174"/>
                    <a:pt x="1284" y="176"/>
                    <a:pt x="1284" y="178"/>
                  </a:cubicBezTo>
                  <a:cubicBezTo>
                    <a:pt x="1284" y="179"/>
                    <a:pt x="1283" y="180"/>
                    <a:pt x="1282" y="181"/>
                  </a:cubicBezTo>
                  <a:cubicBezTo>
                    <a:pt x="1282" y="182"/>
                    <a:pt x="1280" y="183"/>
                    <a:pt x="1279" y="183"/>
                  </a:cubicBezTo>
                  <a:cubicBezTo>
                    <a:pt x="1277" y="184"/>
                    <a:pt x="1277" y="184"/>
                    <a:pt x="1276" y="184"/>
                  </a:cubicBezTo>
                  <a:cubicBezTo>
                    <a:pt x="1276" y="189"/>
                    <a:pt x="1276" y="189"/>
                    <a:pt x="1276" y="189"/>
                  </a:cubicBezTo>
                  <a:cubicBezTo>
                    <a:pt x="1326" y="189"/>
                    <a:pt x="1326" y="189"/>
                    <a:pt x="1326" y="189"/>
                  </a:cubicBezTo>
                  <a:cubicBezTo>
                    <a:pt x="1326" y="184"/>
                    <a:pt x="1326" y="184"/>
                    <a:pt x="1326" y="184"/>
                  </a:cubicBezTo>
                  <a:cubicBezTo>
                    <a:pt x="1325" y="184"/>
                    <a:pt x="1324" y="184"/>
                    <a:pt x="1323" y="183"/>
                  </a:cubicBezTo>
                  <a:cubicBezTo>
                    <a:pt x="1321" y="183"/>
                    <a:pt x="1320" y="182"/>
                    <a:pt x="1319" y="181"/>
                  </a:cubicBezTo>
                  <a:cubicBezTo>
                    <a:pt x="1318" y="180"/>
                    <a:pt x="1318" y="179"/>
                    <a:pt x="1317" y="178"/>
                  </a:cubicBezTo>
                  <a:cubicBezTo>
                    <a:pt x="1317" y="176"/>
                    <a:pt x="1317" y="174"/>
                    <a:pt x="1317" y="17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84"/>
                    <a:pt x="1317" y="84"/>
                    <a:pt x="1317" y="84"/>
                  </a:cubicBezTo>
                  <a:cubicBezTo>
                    <a:pt x="1317" y="85"/>
                    <a:pt x="1317" y="85"/>
                    <a:pt x="1317" y="85"/>
                  </a:cubicBezTo>
                  <a:cubicBezTo>
                    <a:pt x="1317" y="55"/>
                    <a:pt x="1317" y="55"/>
                    <a:pt x="1317" y="55"/>
                  </a:cubicBezTo>
                  <a:cubicBezTo>
                    <a:pt x="1317" y="52"/>
                    <a:pt x="1317" y="50"/>
                    <a:pt x="1317" y="48"/>
                  </a:cubicBezTo>
                  <a:cubicBezTo>
                    <a:pt x="1318" y="47"/>
                    <a:pt x="1318" y="45"/>
                    <a:pt x="1319" y="44"/>
                  </a:cubicBezTo>
                  <a:cubicBezTo>
                    <a:pt x="1320" y="44"/>
                    <a:pt x="1321" y="43"/>
                    <a:pt x="1323" y="42"/>
                  </a:cubicBezTo>
                  <a:cubicBezTo>
                    <a:pt x="1324" y="42"/>
                    <a:pt x="1325" y="42"/>
                    <a:pt x="1326" y="42"/>
                  </a:cubicBezTo>
                  <a:cubicBezTo>
                    <a:pt x="1326" y="37"/>
                    <a:pt x="1326" y="37"/>
                    <a:pt x="1326" y="37"/>
                  </a:cubicBezTo>
                  <a:cubicBezTo>
                    <a:pt x="1317" y="37"/>
                    <a:pt x="1317" y="37"/>
                    <a:pt x="1317" y="37"/>
                  </a:cubicBezTo>
                  <a:close/>
                  <a:moveTo>
                    <a:pt x="1162" y="155"/>
                  </a:moveTo>
                  <a:cubicBezTo>
                    <a:pt x="1128" y="55"/>
                    <a:pt x="1128" y="55"/>
                    <a:pt x="1128" y="55"/>
                  </a:cubicBezTo>
                  <a:cubicBezTo>
                    <a:pt x="1126" y="51"/>
                    <a:pt x="1125" y="47"/>
                    <a:pt x="1124" y="44"/>
                  </a:cubicBezTo>
                  <a:cubicBezTo>
                    <a:pt x="1124" y="41"/>
                    <a:pt x="1124" y="39"/>
                    <a:pt x="1123" y="37"/>
                  </a:cubicBezTo>
                  <a:cubicBezTo>
                    <a:pt x="1080" y="37"/>
                    <a:pt x="1080" y="37"/>
                    <a:pt x="1080" y="37"/>
                  </a:cubicBezTo>
                  <a:cubicBezTo>
                    <a:pt x="1080" y="42"/>
                    <a:pt x="1080" y="42"/>
                    <a:pt x="1080" y="42"/>
                  </a:cubicBezTo>
                  <a:cubicBezTo>
                    <a:pt x="1080" y="42"/>
                    <a:pt x="1081" y="42"/>
                    <a:pt x="1083" y="42"/>
                  </a:cubicBezTo>
                  <a:cubicBezTo>
                    <a:pt x="1084" y="43"/>
                    <a:pt x="1085" y="44"/>
                    <a:pt x="1086" y="44"/>
                  </a:cubicBezTo>
                  <a:cubicBezTo>
                    <a:pt x="1087" y="45"/>
                    <a:pt x="1088" y="47"/>
                    <a:pt x="1088" y="48"/>
                  </a:cubicBezTo>
                  <a:cubicBezTo>
                    <a:pt x="1088" y="49"/>
                    <a:pt x="1088" y="50"/>
                    <a:pt x="1088" y="52"/>
                  </a:cubicBezTo>
                  <a:cubicBezTo>
                    <a:pt x="1088" y="55"/>
                    <a:pt x="1087" y="59"/>
                    <a:pt x="1086" y="61"/>
                  </a:cubicBezTo>
                  <a:cubicBezTo>
                    <a:pt x="1062" y="122"/>
                    <a:pt x="1062" y="122"/>
                    <a:pt x="1062" y="122"/>
                  </a:cubicBezTo>
                  <a:cubicBezTo>
                    <a:pt x="1057" y="133"/>
                    <a:pt x="1054" y="142"/>
                    <a:pt x="1050" y="150"/>
                  </a:cubicBezTo>
                  <a:cubicBezTo>
                    <a:pt x="1047" y="158"/>
                    <a:pt x="1044" y="164"/>
                    <a:pt x="1042" y="169"/>
                  </a:cubicBezTo>
                  <a:cubicBezTo>
                    <a:pt x="1040" y="174"/>
                    <a:pt x="1038" y="178"/>
                    <a:pt x="1036" y="181"/>
                  </a:cubicBezTo>
                  <a:cubicBezTo>
                    <a:pt x="1035" y="184"/>
                    <a:pt x="1033" y="187"/>
                    <a:pt x="1032" y="189"/>
                  </a:cubicBezTo>
                  <a:cubicBezTo>
                    <a:pt x="1059" y="189"/>
                    <a:pt x="1059" y="189"/>
                    <a:pt x="1059" y="189"/>
                  </a:cubicBezTo>
                  <a:cubicBezTo>
                    <a:pt x="1060" y="185"/>
                    <a:pt x="1061" y="179"/>
                    <a:pt x="1063" y="170"/>
                  </a:cubicBezTo>
                  <a:cubicBezTo>
                    <a:pt x="1065" y="162"/>
                    <a:pt x="1068" y="149"/>
                    <a:pt x="1073" y="134"/>
                  </a:cubicBezTo>
                  <a:cubicBezTo>
                    <a:pt x="1122" y="134"/>
                    <a:pt x="1122" y="134"/>
                    <a:pt x="1122" y="134"/>
                  </a:cubicBezTo>
                  <a:cubicBezTo>
                    <a:pt x="1128" y="153"/>
                    <a:pt x="1128" y="153"/>
                    <a:pt x="1128" y="153"/>
                  </a:cubicBezTo>
                  <a:cubicBezTo>
                    <a:pt x="1131" y="162"/>
                    <a:pt x="1134" y="170"/>
                    <a:pt x="1135" y="176"/>
                  </a:cubicBezTo>
                  <a:cubicBezTo>
                    <a:pt x="1137" y="182"/>
                    <a:pt x="1138" y="186"/>
                    <a:pt x="1138" y="189"/>
                  </a:cubicBezTo>
                  <a:cubicBezTo>
                    <a:pt x="1177" y="189"/>
                    <a:pt x="1177" y="189"/>
                    <a:pt x="1177" y="189"/>
                  </a:cubicBezTo>
                  <a:cubicBezTo>
                    <a:pt x="1176" y="186"/>
                    <a:pt x="1174" y="182"/>
                    <a:pt x="1171" y="177"/>
                  </a:cubicBezTo>
                  <a:cubicBezTo>
                    <a:pt x="1169" y="172"/>
                    <a:pt x="1166" y="164"/>
                    <a:pt x="1162" y="155"/>
                  </a:cubicBezTo>
                  <a:close/>
                  <a:moveTo>
                    <a:pt x="1077" y="124"/>
                  </a:moveTo>
                  <a:cubicBezTo>
                    <a:pt x="1098" y="62"/>
                    <a:pt x="1098" y="62"/>
                    <a:pt x="1098" y="62"/>
                  </a:cubicBezTo>
                  <a:cubicBezTo>
                    <a:pt x="1118" y="124"/>
                    <a:pt x="1118" y="124"/>
                    <a:pt x="1118" y="124"/>
                  </a:cubicBezTo>
                  <a:cubicBezTo>
                    <a:pt x="1077" y="124"/>
                    <a:pt x="1077" y="124"/>
                    <a:pt x="1077" y="124"/>
                  </a:cubicBezTo>
                  <a:close/>
                  <a:moveTo>
                    <a:pt x="1472" y="173"/>
                  </a:moveTo>
                  <a:cubicBezTo>
                    <a:pt x="1467" y="167"/>
                    <a:pt x="1463" y="163"/>
                    <a:pt x="1459" y="159"/>
                  </a:cubicBezTo>
                  <a:cubicBezTo>
                    <a:pt x="1455" y="154"/>
                    <a:pt x="1450" y="149"/>
                    <a:pt x="1446" y="144"/>
                  </a:cubicBezTo>
                  <a:cubicBezTo>
                    <a:pt x="1442" y="140"/>
                    <a:pt x="1438" y="135"/>
                    <a:pt x="1435" y="130"/>
                  </a:cubicBezTo>
                  <a:cubicBezTo>
                    <a:pt x="1431" y="126"/>
                    <a:pt x="1428" y="121"/>
                    <a:pt x="1424" y="117"/>
                  </a:cubicBezTo>
                  <a:cubicBezTo>
                    <a:pt x="1421" y="112"/>
                    <a:pt x="1418" y="107"/>
                    <a:pt x="1415" y="102"/>
                  </a:cubicBezTo>
                  <a:cubicBezTo>
                    <a:pt x="1417" y="99"/>
                    <a:pt x="1417" y="99"/>
                    <a:pt x="1417" y="99"/>
                  </a:cubicBezTo>
                  <a:cubicBezTo>
                    <a:pt x="1421" y="94"/>
                    <a:pt x="1425" y="89"/>
                    <a:pt x="1430" y="83"/>
                  </a:cubicBezTo>
                  <a:cubicBezTo>
                    <a:pt x="1435" y="77"/>
                    <a:pt x="1440" y="71"/>
                    <a:pt x="1445" y="65"/>
                  </a:cubicBezTo>
                  <a:cubicBezTo>
                    <a:pt x="1450" y="59"/>
                    <a:pt x="1456" y="53"/>
                    <a:pt x="1461" y="48"/>
                  </a:cubicBezTo>
                  <a:cubicBezTo>
                    <a:pt x="1466" y="43"/>
                    <a:pt x="1471" y="40"/>
                    <a:pt x="1475" y="37"/>
                  </a:cubicBezTo>
                  <a:cubicBezTo>
                    <a:pt x="1475" y="37"/>
                    <a:pt x="1475" y="37"/>
                    <a:pt x="1475" y="37"/>
                  </a:cubicBezTo>
                  <a:cubicBezTo>
                    <a:pt x="1439" y="37"/>
                    <a:pt x="1439" y="37"/>
                    <a:pt x="1439" y="37"/>
                  </a:cubicBezTo>
                  <a:cubicBezTo>
                    <a:pt x="1438" y="40"/>
                    <a:pt x="1437" y="44"/>
                    <a:pt x="1434" y="48"/>
                  </a:cubicBezTo>
                  <a:cubicBezTo>
                    <a:pt x="1432" y="52"/>
                    <a:pt x="1429" y="57"/>
                    <a:pt x="1426" y="62"/>
                  </a:cubicBezTo>
                  <a:cubicBezTo>
                    <a:pt x="1422" y="67"/>
                    <a:pt x="1419" y="73"/>
                    <a:pt x="1416" y="78"/>
                  </a:cubicBezTo>
                  <a:cubicBezTo>
                    <a:pt x="1412" y="84"/>
                    <a:pt x="1409" y="89"/>
                    <a:pt x="1405" y="94"/>
                  </a:cubicBezTo>
                  <a:cubicBezTo>
                    <a:pt x="1402" y="99"/>
                    <a:pt x="1398" y="103"/>
                    <a:pt x="1395" y="108"/>
                  </a:cubicBezTo>
                  <a:cubicBezTo>
                    <a:pt x="1392" y="112"/>
                    <a:pt x="1390" y="115"/>
                    <a:pt x="1388" y="118"/>
                  </a:cubicBezTo>
                  <a:cubicBezTo>
                    <a:pt x="1391" y="123"/>
                    <a:pt x="1395" y="127"/>
                    <a:pt x="1398" y="132"/>
                  </a:cubicBezTo>
                  <a:cubicBezTo>
                    <a:pt x="1401" y="136"/>
                    <a:pt x="1404" y="139"/>
                    <a:pt x="1406" y="143"/>
                  </a:cubicBezTo>
                  <a:cubicBezTo>
                    <a:pt x="1409" y="147"/>
                    <a:pt x="1412" y="151"/>
                    <a:pt x="1414" y="154"/>
                  </a:cubicBezTo>
                  <a:cubicBezTo>
                    <a:pt x="1417" y="158"/>
                    <a:pt x="1419" y="162"/>
                    <a:pt x="1422" y="165"/>
                  </a:cubicBezTo>
                  <a:cubicBezTo>
                    <a:pt x="1425" y="170"/>
                    <a:pt x="1428" y="174"/>
                    <a:pt x="1430" y="177"/>
                  </a:cubicBezTo>
                  <a:cubicBezTo>
                    <a:pt x="1432" y="181"/>
                    <a:pt x="1434" y="185"/>
                    <a:pt x="1436" y="189"/>
                  </a:cubicBezTo>
                  <a:cubicBezTo>
                    <a:pt x="1488" y="190"/>
                    <a:pt x="1488" y="190"/>
                    <a:pt x="1488" y="190"/>
                  </a:cubicBezTo>
                  <a:cubicBezTo>
                    <a:pt x="1482" y="184"/>
                    <a:pt x="1477" y="178"/>
                    <a:pt x="1472" y="173"/>
                  </a:cubicBezTo>
                  <a:close/>
                  <a:moveTo>
                    <a:pt x="1387" y="181"/>
                  </a:moveTo>
                  <a:cubicBezTo>
                    <a:pt x="1388" y="182"/>
                    <a:pt x="1389" y="183"/>
                    <a:pt x="1391" y="183"/>
                  </a:cubicBezTo>
                  <a:cubicBezTo>
                    <a:pt x="1392" y="184"/>
                    <a:pt x="1393" y="184"/>
                    <a:pt x="1394" y="184"/>
                  </a:cubicBezTo>
                  <a:cubicBezTo>
                    <a:pt x="1394" y="189"/>
                    <a:pt x="1394" y="189"/>
                    <a:pt x="1394" y="189"/>
                  </a:cubicBezTo>
                  <a:cubicBezTo>
                    <a:pt x="1344" y="189"/>
                    <a:pt x="1344" y="189"/>
                    <a:pt x="1344" y="189"/>
                  </a:cubicBezTo>
                  <a:cubicBezTo>
                    <a:pt x="1344" y="184"/>
                    <a:pt x="1344" y="184"/>
                    <a:pt x="1344" y="184"/>
                  </a:cubicBezTo>
                  <a:cubicBezTo>
                    <a:pt x="1345" y="184"/>
                    <a:pt x="1345" y="184"/>
                    <a:pt x="1347" y="183"/>
                  </a:cubicBezTo>
                  <a:cubicBezTo>
                    <a:pt x="1348" y="183"/>
                    <a:pt x="1350" y="182"/>
                    <a:pt x="1351" y="181"/>
                  </a:cubicBezTo>
                  <a:cubicBezTo>
                    <a:pt x="1351" y="180"/>
                    <a:pt x="1352" y="179"/>
                    <a:pt x="1352" y="178"/>
                  </a:cubicBezTo>
                  <a:cubicBezTo>
                    <a:pt x="1352" y="176"/>
                    <a:pt x="1353" y="174"/>
                    <a:pt x="1353" y="171"/>
                  </a:cubicBezTo>
                  <a:cubicBezTo>
                    <a:pt x="1353" y="55"/>
                    <a:pt x="1353" y="55"/>
                    <a:pt x="1353" y="55"/>
                  </a:cubicBezTo>
                  <a:cubicBezTo>
                    <a:pt x="1353" y="52"/>
                    <a:pt x="1352" y="50"/>
                    <a:pt x="1352" y="48"/>
                  </a:cubicBezTo>
                  <a:cubicBezTo>
                    <a:pt x="1352" y="47"/>
                    <a:pt x="1351" y="45"/>
                    <a:pt x="1351" y="44"/>
                  </a:cubicBezTo>
                  <a:cubicBezTo>
                    <a:pt x="1350" y="44"/>
                    <a:pt x="1348" y="43"/>
                    <a:pt x="1347" y="42"/>
                  </a:cubicBezTo>
                  <a:cubicBezTo>
                    <a:pt x="1345" y="42"/>
                    <a:pt x="1345" y="42"/>
                    <a:pt x="1344" y="42"/>
                  </a:cubicBezTo>
                  <a:cubicBezTo>
                    <a:pt x="1344" y="37"/>
                    <a:pt x="1344" y="37"/>
                    <a:pt x="1344" y="37"/>
                  </a:cubicBezTo>
                  <a:cubicBezTo>
                    <a:pt x="1353" y="37"/>
                    <a:pt x="1353" y="37"/>
                    <a:pt x="1353" y="37"/>
                  </a:cubicBezTo>
                  <a:cubicBezTo>
                    <a:pt x="1385" y="37"/>
                    <a:pt x="1385" y="37"/>
                    <a:pt x="1385" y="37"/>
                  </a:cubicBezTo>
                  <a:cubicBezTo>
                    <a:pt x="1394" y="37"/>
                    <a:pt x="1394" y="37"/>
                    <a:pt x="1394" y="37"/>
                  </a:cubicBezTo>
                  <a:cubicBezTo>
                    <a:pt x="1394" y="42"/>
                    <a:pt x="1394" y="42"/>
                    <a:pt x="1394" y="42"/>
                  </a:cubicBezTo>
                  <a:cubicBezTo>
                    <a:pt x="1393" y="42"/>
                    <a:pt x="1392" y="42"/>
                    <a:pt x="1391" y="42"/>
                  </a:cubicBezTo>
                  <a:cubicBezTo>
                    <a:pt x="1389" y="43"/>
                    <a:pt x="1388" y="44"/>
                    <a:pt x="1387" y="44"/>
                  </a:cubicBezTo>
                  <a:cubicBezTo>
                    <a:pt x="1386" y="45"/>
                    <a:pt x="1386" y="47"/>
                    <a:pt x="1386" y="48"/>
                  </a:cubicBezTo>
                  <a:cubicBezTo>
                    <a:pt x="1385" y="50"/>
                    <a:pt x="1385" y="52"/>
                    <a:pt x="1385" y="55"/>
                  </a:cubicBezTo>
                  <a:cubicBezTo>
                    <a:pt x="1385" y="66"/>
                    <a:pt x="1385" y="66"/>
                    <a:pt x="1385" y="66"/>
                  </a:cubicBezTo>
                  <a:cubicBezTo>
                    <a:pt x="1385" y="160"/>
                    <a:pt x="1385" y="160"/>
                    <a:pt x="1385" y="160"/>
                  </a:cubicBezTo>
                  <a:cubicBezTo>
                    <a:pt x="1385" y="171"/>
                    <a:pt x="1385" y="171"/>
                    <a:pt x="1385" y="171"/>
                  </a:cubicBezTo>
                  <a:cubicBezTo>
                    <a:pt x="1385" y="174"/>
                    <a:pt x="1385" y="176"/>
                    <a:pt x="1386" y="178"/>
                  </a:cubicBezTo>
                  <a:cubicBezTo>
                    <a:pt x="1386" y="179"/>
                    <a:pt x="1386" y="180"/>
                    <a:pt x="1387" y="1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</p:grpSp>
      <p:sp>
        <p:nvSpPr>
          <p:cNvPr id="20" name="Прямоугольник 19"/>
          <p:cNvSpPr/>
          <p:nvPr/>
        </p:nvSpPr>
        <p:spPr>
          <a:xfrm>
            <a:off x="332990" y="2576885"/>
            <a:ext cx="11200642" cy="1860036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1" fontAlgn="auto" hangingPunct="1">
              <a:lnSpc>
                <a:spcPts val="6200"/>
              </a:lnSpc>
              <a:spcAft>
                <a:spcPts val="0"/>
              </a:spcAft>
            </a:pPr>
            <a:r>
              <a:rPr lang="ru-RU" sz="6000" cap="all" dirty="0" smtClean="0">
                <a:solidFill>
                  <a:prstClr val="white"/>
                </a:solidFill>
                <a:latin typeface="Gilroy Light" pitchFamily="50" charset="-52"/>
                <a:ea typeface="+mj-ea"/>
                <a:cs typeface="+mj-cs"/>
              </a:rPr>
              <a:t>НАЗВАНИЕ ПРЕЗЕНТАЦИИ</a:t>
            </a:r>
            <a:endParaRPr lang="ru-RU" sz="6000" cap="all" dirty="0">
              <a:solidFill>
                <a:prstClr val="white"/>
              </a:solidFill>
              <a:latin typeface="Gilroy Light" pitchFamily="50" charset="-52"/>
              <a:ea typeface="+mj-ea"/>
              <a:cs typeface="+mj-cs"/>
            </a:endParaRPr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xmlns="" id="{CB7CB1EC-8C7A-460E-865F-25584F66677A}"/>
              </a:ext>
            </a:extLst>
          </p:cNvPr>
          <p:cNvSpPr txBox="1">
            <a:spLocks/>
          </p:cNvSpPr>
          <p:nvPr/>
        </p:nvSpPr>
        <p:spPr>
          <a:xfrm>
            <a:off x="2764525" y="5241032"/>
            <a:ext cx="6337573" cy="3562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baseline="0">
                <a:solidFill>
                  <a:srgbClr val="42424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ru-RU" dirty="0" smtClean="0">
                <a:solidFill>
                  <a:prstClr val="white"/>
                </a:solidFill>
                <a:latin typeface="Gilroy Light" pitchFamily="50" charset="-52"/>
              </a:rPr>
              <a:t>НАЗВАНИЕ КОМАНДЫ</a:t>
            </a:r>
            <a:endParaRPr lang="ru-RU" dirty="0">
              <a:solidFill>
                <a:prstClr val="white"/>
              </a:solidFill>
              <a:latin typeface="Gilroy Light" pitchFamily="50" charset="-5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01913" y="6078934"/>
            <a:ext cx="1862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Gilroy Light" pitchFamily="50" charset="-52"/>
              </a:rPr>
              <a:t>ОКТЯБРЬ  2018</a:t>
            </a:r>
          </a:p>
        </p:txBody>
      </p:sp>
    </p:spTree>
    <p:extLst>
      <p:ext uri="{BB962C8B-B14F-4D97-AF65-F5344CB8AC3E}">
        <p14:creationId xmlns:p14="http://schemas.microsoft.com/office/powerpoint/2010/main" val="1458796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D3D8DD0C-293E-4209-BE7B-F33A295C74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3D65E71-2A4E-4B71-8234-C0851E8AC765}" type="slidenum">
              <a:rPr lang="ru-RU"/>
              <a:pPr>
                <a:defRPr/>
              </a:pPr>
              <a:t>2</a:t>
            </a:fld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200" y="-114300"/>
            <a:ext cx="12599988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5814F3B-28E8-47D4-8067-C78CB2005834}" type="slidenum">
              <a:rPr lang="ru-RU" smtClean="0">
                <a:solidFill>
                  <a:prstClr val="white">
                    <a:alpha val="83000"/>
                  </a:prstClr>
                </a:solidFill>
              </a:rPr>
              <a:pPr/>
              <a:t>3</a:t>
            </a:fld>
            <a:endParaRPr lang="ru-RU">
              <a:solidFill>
                <a:prstClr val="white">
                  <a:alpha val="83000"/>
                </a:prst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6579" y="3185521"/>
            <a:ext cx="1183542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Gilroy Light" pitchFamily="50" charset="-52"/>
              </a:rPr>
              <a:t>СПАСИБО ЗА ВНИМАНИЕ!</a:t>
            </a:r>
            <a:endParaRPr lang="ru-RU" sz="6600" dirty="0">
              <a:solidFill>
                <a:schemeClr val="bg1"/>
              </a:solidFill>
              <a:latin typeface="Gilroy Light" pitchFamily="50" charset="-52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448094" y="454032"/>
            <a:ext cx="1225337" cy="1132260"/>
            <a:chOff x="3303588" y="793750"/>
            <a:chExt cx="5580062" cy="5156201"/>
          </a:xfrm>
          <a:solidFill>
            <a:schemeClr val="bg1">
              <a:lumMod val="75000"/>
            </a:schemeClr>
          </a:solidFill>
        </p:grpSpPr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3527425" y="793750"/>
              <a:ext cx="5130800" cy="2628900"/>
            </a:xfrm>
            <a:custGeom>
              <a:avLst/>
              <a:gdLst>
                <a:gd name="T0" fmla="*/ 146 w 1368"/>
                <a:gd name="T1" fmla="*/ 566 h 701"/>
                <a:gd name="T2" fmla="*/ 0 w 1368"/>
                <a:gd name="T3" fmla="*/ 516 h 701"/>
                <a:gd name="T4" fmla="*/ 5 w 1368"/>
                <a:gd name="T5" fmla="*/ 683 h 701"/>
                <a:gd name="T6" fmla="*/ 1202 w 1368"/>
                <a:gd name="T7" fmla="*/ 683 h 701"/>
                <a:gd name="T8" fmla="*/ 5 w 1368"/>
                <a:gd name="T9" fmla="*/ 230 h 701"/>
                <a:gd name="T10" fmla="*/ 1167 w 1368"/>
                <a:gd name="T11" fmla="*/ 608 h 701"/>
                <a:gd name="T12" fmla="*/ 1127 w 1368"/>
                <a:gd name="T13" fmla="*/ 699 h 701"/>
                <a:gd name="T14" fmla="*/ 1096 w 1368"/>
                <a:gd name="T15" fmla="*/ 608 h 701"/>
                <a:gd name="T16" fmla="*/ 1024 w 1368"/>
                <a:gd name="T17" fmla="*/ 699 h 701"/>
                <a:gd name="T18" fmla="*/ 1015 w 1368"/>
                <a:gd name="T19" fmla="*/ 680 h 701"/>
                <a:gd name="T20" fmla="*/ 997 w 1368"/>
                <a:gd name="T21" fmla="*/ 638 h 701"/>
                <a:gd name="T22" fmla="*/ 886 w 1368"/>
                <a:gd name="T23" fmla="*/ 700 h 701"/>
                <a:gd name="T24" fmla="*/ 886 w 1368"/>
                <a:gd name="T25" fmla="*/ 627 h 701"/>
                <a:gd name="T26" fmla="*/ 886 w 1368"/>
                <a:gd name="T27" fmla="*/ 700 h 701"/>
                <a:gd name="T28" fmla="*/ 795 w 1368"/>
                <a:gd name="T29" fmla="*/ 643 h 701"/>
                <a:gd name="T30" fmla="*/ 774 w 1368"/>
                <a:gd name="T31" fmla="*/ 699 h 701"/>
                <a:gd name="T32" fmla="*/ 723 w 1368"/>
                <a:gd name="T33" fmla="*/ 616 h 701"/>
                <a:gd name="T34" fmla="*/ 703 w 1368"/>
                <a:gd name="T35" fmla="*/ 691 h 701"/>
                <a:gd name="T36" fmla="*/ 683 w 1368"/>
                <a:gd name="T37" fmla="*/ 653 h 701"/>
                <a:gd name="T38" fmla="*/ 723 w 1368"/>
                <a:gd name="T39" fmla="*/ 635 h 701"/>
                <a:gd name="T40" fmla="*/ 609 w 1368"/>
                <a:gd name="T41" fmla="*/ 606 h 701"/>
                <a:gd name="T42" fmla="*/ 609 w 1368"/>
                <a:gd name="T43" fmla="*/ 627 h 701"/>
                <a:gd name="T44" fmla="*/ 490 w 1368"/>
                <a:gd name="T45" fmla="*/ 699 h 701"/>
                <a:gd name="T46" fmla="*/ 525 w 1368"/>
                <a:gd name="T47" fmla="*/ 608 h 701"/>
                <a:gd name="T48" fmla="*/ 536 w 1368"/>
                <a:gd name="T49" fmla="*/ 639 h 701"/>
                <a:gd name="T50" fmla="*/ 427 w 1368"/>
                <a:gd name="T51" fmla="*/ 699 h 701"/>
                <a:gd name="T52" fmla="*/ 475 w 1368"/>
                <a:gd name="T53" fmla="*/ 608 h 701"/>
                <a:gd name="T54" fmla="*/ 315 w 1368"/>
                <a:gd name="T55" fmla="*/ 700 h 701"/>
                <a:gd name="T56" fmla="*/ 315 w 1368"/>
                <a:gd name="T57" fmla="*/ 680 h 701"/>
                <a:gd name="T58" fmla="*/ 209 w 1368"/>
                <a:gd name="T59" fmla="*/ 628 h 701"/>
                <a:gd name="T60" fmla="*/ 1112 w 1368"/>
                <a:gd name="T61" fmla="*/ 3 h 701"/>
                <a:gd name="T62" fmla="*/ 1033 w 1368"/>
                <a:gd name="T63" fmla="*/ 148 h 701"/>
                <a:gd name="T64" fmla="*/ 1145 w 1368"/>
                <a:gd name="T65" fmla="*/ 148 h 701"/>
                <a:gd name="T66" fmla="*/ 939 w 1368"/>
                <a:gd name="T67" fmla="*/ 0 h 701"/>
                <a:gd name="T68" fmla="*/ 939 w 1368"/>
                <a:gd name="T69" fmla="*/ 32 h 701"/>
                <a:gd name="T70" fmla="*/ 826 w 1368"/>
                <a:gd name="T71" fmla="*/ 35 h 701"/>
                <a:gd name="T72" fmla="*/ 755 w 1368"/>
                <a:gd name="T73" fmla="*/ 3 h 701"/>
                <a:gd name="T74" fmla="*/ 672 w 1368"/>
                <a:gd name="T75" fmla="*/ 3 h 701"/>
                <a:gd name="T76" fmla="*/ 727 w 1368"/>
                <a:gd name="T77" fmla="*/ 148 h 701"/>
                <a:gd name="T78" fmla="*/ 619 w 1368"/>
                <a:gd name="T79" fmla="*/ 148 h 701"/>
                <a:gd name="T80" fmla="*/ 534 w 1368"/>
                <a:gd name="T81" fmla="*/ 3 h 701"/>
                <a:gd name="T82" fmla="*/ 581 w 1368"/>
                <a:gd name="T83" fmla="*/ 148 h 701"/>
                <a:gd name="T84" fmla="*/ 397 w 1368"/>
                <a:gd name="T85" fmla="*/ 3 h 701"/>
                <a:gd name="T86" fmla="*/ 453 w 1368"/>
                <a:gd name="T87" fmla="*/ 148 h 701"/>
                <a:gd name="T88" fmla="*/ 346 w 1368"/>
                <a:gd name="T89" fmla="*/ 148 h 701"/>
                <a:gd name="T90" fmla="*/ 261 w 1368"/>
                <a:gd name="T91" fmla="*/ 3 h 701"/>
                <a:gd name="T92" fmla="*/ 284 w 1368"/>
                <a:gd name="T93" fmla="*/ 106 h 701"/>
                <a:gd name="T94" fmla="*/ 1326 w 1368"/>
                <a:gd name="T95" fmla="*/ 271 h 701"/>
                <a:gd name="T96" fmla="*/ 1368 w 1368"/>
                <a:gd name="T97" fmla="*/ 334 h 701"/>
                <a:gd name="T98" fmla="*/ 1185 w 1368"/>
                <a:gd name="T99" fmla="*/ 566 h 701"/>
                <a:gd name="T100" fmla="*/ 1146 w 1368"/>
                <a:gd name="T101" fmla="*/ 566 h 701"/>
                <a:gd name="T102" fmla="*/ 963 w 1368"/>
                <a:gd name="T103" fmla="*/ 334 h 701"/>
                <a:gd name="T104" fmla="*/ 870 w 1368"/>
                <a:gd name="T105" fmla="*/ 334 h 701"/>
                <a:gd name="T106" fmla="*/ 761 w 1368"/>
                <a:gd name="T107" fmla="*/ 515 h 701"/>
                <a:gd name="T108" fmla="*/ 923 w 1368"/>
                <a:gd name="T109" fmla="*/ 566 h 701"/>
                <a:gd name="T110" fmla="*/ 521 w 1368"/>
                <a:gd name="T111" fmla="*/ 441 h 701"/>
                <a:gd name="T112" fmla="*/ 519 w 1368"/>
                <a:gd name="T113" fmla="*/ 492 h 701"/>
                <a:gd name="T114" fmla="*/ 559 w 1368"/>
                <a:gd name="T115" fmla="*/ 334 h 701"/>
                <a:gd name="T116" fmla="*/ 300 w 1368"/>
                <a:gd name="T117" fmla="*/ 493 h 701"/>
                <a:gd name="T118" fmla="*/ 365 w 1368"/>
                <a:gd name="T119" fmla="*/ 33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68" h="701">
                  <a:moveTo>
                    <a:pt x="0" y="566"/>
                  </a:moveTo>
                  <a:cubicBezTo>
                    <a:pt x="43" y="570"/>
                    <a:pt x="92" y="554"/>
                    <a:pt x="92" y="472"/>
                  </a:cubicBezTo>
                  <a:cubicBezTo>
                    <a:pt x="92" y="385"/>
                    <a:pt x="92" y="385"/>
                    <a:pt x="92" y="385"/>
                  </a:cubicBezTo>
                  <a:cubicBezTo>
                    <a:pt x="146" y="385"/>
                    <a:pt x="146" y="385"/>
                    <a:pt x="146" y="385"/>
                  </a:cubicBezTo>
                  <a:cubicBezTo>
                    <a:pt x="146" y="566"/>
                    <a:pt x="146" y="566"/>
                    <a:pt x="146" y="566"/>
                  </a:cubicBezTo>
                  <a:cubicBezTo>
                    <a:pt x="199" y="566"/>
                    <a:pt x="199" y="566"/>
                    <a:pt x="199" y="566"/>
                  </a:cubicBezTo>
                  <a:cubicBezTo>
                    <a:pt x="199" y="334"/>
                    <a:pt x="199" y="334"/>
                    <a:pt x="199" y="334"/>
                  </a:cubicBezTo>
                  <a:cubicBezTo>
                    <a:pt x="39" y="334"/>
                    <a:pt x="39" y="334"/>
                    <a:pt x="39" y="334"/>
                  </a:cubicBezTo>
                  <a:cubicBezTo>
                    <a:pt x="39" y="474"/>
                    <a:pt x="39" y="474"/>
                    <a:pt x="39" y="474"/>
                  </a:cubicBezTo>
                  <a:cubicBezTo>
                    <a:pt x="39" y="512"/>
                    <a:pt x="24" y="520"/>
                    <a:pt x="0" y="516"/>
                  </a:cubicBezTo>
                  <a:cubicBezTo>
                    <a:pt x="0" y="566"/>
                    <a:pt x="0" y="566"/>
                    <a:pt x="0" y="566"/>
                  </a:cubicBezTo>
                  <a:close/>
                  <a:moveTo>
                    <a:pt x="5" y="647"/>
                  </a:moveTo>
                  <a:cubicBezTo>
                    <a:pt x="170" y="647"/>
                    <a:pt x="170" y="647"/>
                    <a:pt x="170" y="647"/>
                  </a:cubicBezTo>
                  <a:cubicBezTo>
                    <a:pt x="170" y="683"/>
                    <a:pt x="170" y="683"/>
                    <a:pt x="170" y="683"/>
                  </a:cubicBezTo>
                  <a:cubicBezTo>
                    <a:pt x="5" y="683"/>
                    <a:pt x="5" y="683"/>
                    <a:pt x="5" y="683"/>
                  </a:cubicBezTo>
                  <a:cubicBezTo>
                    <a:pt x="5" y="647"/>
                    <a:pt x="5" y="647"/>
                    <a:pt x="5" y="647"/>
                  </a:cubicBezTo>
                  <a:close/>
                  <a:moveTo>
                    <a:pt x="1202" y="647"/>
                  </a:moveTo>
                  <a:cubicBezTo>
                    <a:pt x="1368" y="647"/>
                    <a:pt x="1368" y="647"/>
                    <a:pt x="1368" y="647"/>
                  </a:cubicBezTo>
                  <a:cubicBezTo>
                    <a:pt x="1368" y="683"/>
                    <a:pt x="1368" y="683"/>
                    <a:pt x="1368" y="683"/>
                  </a:cubicBezTo>
                  <a:cubicBezTo>
                    <a:pt x="1202" y="683"/>
                    <a:pt x="1202" y="683"/>
                    <a:pt x="1202" y="683"/>
                  </a:cubicBezTo>
                  <a:cubicBezTo>
                    <a:pt x="1202" y="647"/>
                    <a:pt x="1202" y="647"/>
                    <a:pt x="1202" y="647"/>
                  </a:cubicBezTo>
                  <a:close/>
                  <a:moveTo>
                    <a:pt x="5" y="194"/>
                  </a:moveTo>
                  <a:cubicBezTo>
                    <a:pt x="1368" y="194"/>
                    <a:pt x="1368" y="194"/>
                    <a:pt x="1368" y="194"/>
                  </a:cubicBezTo>
                  <a:cubicBezTo>
                    <a:pt x="1368" y="230"/>
                    <a:pt x="1368" y="230"/>
                    <a:pt x="1368" y="230"/>
                  </a:cubicBezTo>
                  <a:cubicBezTo>
                    <a:pt x="5" y="230"/>
                    <a:pt x="5" y="230"/>
                    <a:pt x="5" y="230"/>
                  </a:cubicBezTo>
                  <a:cubicBezTo>
                    <a:pt x="5" y="194"/>
                    <a:pt x="5" y="194"/>
                    <a:pt x="5" y="194"/>
                  </a:cubicBezTo>
                  <a:close/>
                  <a:moveTo>
                    <a:pt x="1162" y="699"/>
                  </a:moveTo>
                  <a:cubicBezTo>
                    <a:pt x="1182" y="699"/>
                    <a:pt x="1182" y="699"/>
                    <a:pt x="1182" y="699"/>
                  </a:cubicBezTo>
                  <a:cubicBezTo>
                    <a:pt x="1182" y="608"/>
                    <a:pt x="1182" y="608"/>
                    <a:pt x="1182" y="608"/>
                  </a:cubicBezTo>
                  <a:cubicBezTo>
                    <a:pt x="1167" y="608"/>
                    <a:pt x="1167" y="608"/>
                    <a:pt x="1167" y="608"/>
                  </a:cubicBezTo>
                  <a:cubicBezTo>
                    <a:pt x="1132" y="657"/>
                    <a:pt x="1132" y="657"/>
                    <a:pt x="1132" y="657"/>
                  </a:cubicBezTo>
                  <a:cubicBezTo>
                    <a:pt x="1132" y="608"/>
                    <a:pt x="1132" y="608"/>
                    <a:pt x="1132" y="608"/>
                  </a:cubicBezTo>
                  <a:cubicBezTo>
                    <a:pt x="1111" y="608"/>
                    <a:pt x="1111" y="608"/>
                    <a:pt x="1111" y="608"/>
                  </a:cubicBezTo>
                  <a:cubicBezTo>
                    <a:pt x="1111" y="699"/>
                    <a:pt x="1111" y="699"/>
                    <a:pt x="1111" y="699"/>
                  </a:cubicBezTo>
                  <a:cubicBezTo>
                    <a:pt x="1127" y="699"/>
                    <a:pt x="1127" y="699"/>
                    <a:pt x="1127" y="699"/>
                  </a:cubicBezTo>
                  <a:cubicBezTo>
                    <a:pt x="1162" y="650"/>
                    <a:pt x="1162" y="650"/>
                    <a:pt x="1162" y="650"/>
                  </a:cubicBezTo>
                  <a:cubicBezTo>
                    <a:pt x="1162" y="699"/>
                    <a:pt x="1162" y="699"/>
                    <a:pt x="1162" y="699"/>
                  </a:cubicBezTo>
                  <a:close/>
                  <a:moveTo>
                    <a:pt x="1075" y="699"/>
                  </a:moveTo>
                  <a:cubicBezTo>
                    <a:pt x="1096" y="699"/>
                    <a:pt x="1096" y="699"/>
                    <a:pt x="1096" y="699"/>
                  </a:cubicBezTo>
                  <a:cubicBezTo>
                    <a:pt x="1096" y="608"/>
                    <a:pt x="1096" y="608"/>
                    <a:pt x="1096" y="608"/>
                  </a:cubicBezTo>
                  <a:cubicBezTo>
                    <a:pt x="1080" y="608"/>
                    <a:pt x="1080" y="608"/>
                    <a:pt x="1080" y="608"/>
                  </a:cubicBezTo>
                  <a:cubicBezTo>
                    <a:pt x="1045" y="657"/>
                    <a:pt x="1045" y="657"/>
                    <a:pt x="1045" y="657"/>
                  </a:cubicBezTo>
                  <a:cubicBezTo>
                    <a:pt x="1045" y="608"/>
                    <a:pt x="1045" y="608"/>
                    <a:pt x="1045" y="608"/>
                  </a:cubicBezTo>
                  <a:cubicBezTo>
                    <a:pt x="1024" y="608"/>
                    <a:pt x="1024" y="608"/>
                    <a:pt x="1024" y="608"/>
                  </a:cubicBezTo>
                  <a:cubicBezTo>
                    <a:pt x="1024" y="699"/>
                    <a:pt x="1024" y="699"/>
                    <a:pt x="1024" y="699"/>
                  </a:cubicBezTo>
                  <a:cubicBezTo>
                    <a:pt x="1040" y="699"/>
                    <a:pt x="1040" y="699"/>
                    <a:pt x="1040" y="699"/>
                  </a:cubicBezTo>
                  <a:cubicBezTo>
                    <a:pt x="1075" y="650"/>
                    <a:pt x="1075" y="650"/>
                    <a:pt x="1075" y="650"/>
                  </a:cubicBezTo>
                  <a:cubicBezTo>
                    <a:pt x="1075" y="699"/>
                    <a:pt x="1075" y="699"/>
                    <a:pt x="1075" y="699"/>
                  </a:cubicBezTo>
                  <a:close/>
                  <a:moveTo>
                    <a:pt x="976" y="700"/>
                  </a:moveTo>
                  <a:cubicBezTo>
                    <a:pt x="993" y="700"/>
                    <a:pt x="1007" y="692"/>
                    <a:pt x="1015" y="680"/>
                  </a:cubicBezTo>
                  <a:cubicBezTo>
                    <a:pt x="997" y="669"/>
                    <a:pt x="997" y="669"/>
                    <a:pt x="997" y="669"/>
                  </a:cubicBezTo>
                  <a:cubicBezTo>
                    <a:pt x="993" y="676"/>
                    <a:pt x="985" y="680"/>
                    <a:pt x="976" y="680"/>
                  </a:cubicBezTo>
                  <a:cubicBezTo>
                    <a:pt x="960" y="680"/>
                    <a:pt x="950" y="670"/>
                    <a:pt x="950" y="653"/>
                  </a:cubicBezTo>
                  <a:cubicBezTo>
                    <a:pt x="950" y="637"/>
                    <a:pt x="960" y="627"/>
                    <a:pt x="976" y="627"/>
                  </a:cubicBezTo>
                  <a:cubicBezTo>
                    <a:pt x="985" y="627"/>
                    <a:pt x="993" y="631"/>
                    <a:pt x="997" y="638"/>
                  </a:cubicBezTo>
                  <a:cubicBezTo>
                    <a:pt x="1015" y="627"/>
                    <a:pt x="1015" y="627"/>
                    <a:pt x="1015" y="627"/>
                  </a:cubicBezTo>
                  <a:cubicBezTo>
                    <a:pt x="1007" y="614"/>
                    <a:pt x="992" y="606"/>
                    <a:pt x="976" y="606"/>
                  </a:cubicBezTo>
                  <a:cubicBezTo>
                    <a:pt x="949" y="606"/>
                    <a:pt x="929" y="627"/>
                    <a:pt x="929" y="653"/>
                  </a:cubicBezTo>
                  <a:cubicBezTo>
                    <a:pt x="929" y="680"/>
                    <a:pt x="949" y="700"/>
                    <a:pt x="976" y="700"/>
                  </a:cubicBezTo>
                  <a:close/>
                  <a:moveTo>
                    <a:pt x="886" y="700"/>
                  </a:moveTo>
                  <a:cubicBezTo>
                    <a:pt x="902" y="700"/>
                    <a:pt x="917" y="692"/>
                    <a:pt x="924" y="680"/>
                  </a:cubicBezTo>
                  <a:cubicBezTo>
                    <a:pt x="907" y="669"/>
                    <a:pt x="907" y="669"/>
                    <a:pt x="907" y="669"/>
                  </a:cubicBezTo>
                  <a:cubicBezTo>
                    <a:pt x="903" y="676"/>
                    <a:pt x="895" y="680"/>
                    <a:pt x="886" y="680"/>
                  </a:cubicBezTo>
                  <a:cubicBezTo>
                    <a:pt x="870" y="680"/>
                    <a:pt x="859" y="670"/>
                    <a:pt x="859" y="653"/>
                  </a:cubicBezTo>
                  <a:cubicBezTo>
                    <a:pt x="859" y="637"/>
                    <a:pt x="870" y="627"/>
                    <a:pt x="886" y="627"/>
                  </a:cubicBezTo>
                  <a:cubicBezTo>
                    <a:pt x="895" y="627"/>
                    <a:pt x="902" y="631"/>
                    <a:pt x="907" y="638"/>
                  </a:cubicBezTo>
                  <a:cubicBezTo>
                    <a:pt x="924" y="627"/>
                    <a:pt x="924" y="627"/>
                    <a:pt x="924" y="627"/>
                  </a:cubicBezTo>
                  <a:cubicBezTo>
                    <a:pt x="916" y="614"/>
                    <a:pt x="902" y="606"/>
                    <a:pt x="886" y="606"/>
                  </a:cubicBezTo>
                  <a:cubicBezTo>
                    <a:pt x="858" y="606"/>
                    <a:pt x="838" y="627"/>
                    <a:pt x="838" y="653"/>
                  </a:cubicBezTo>
                  <a:cubicBezTo>
                    <a:pt x="838" y="680"/>
                    <a:pt x="858" y="700"/>
                    <a:pt x="886" y="700"/>
                  </a:cubicBezTo>
                  <a:close/>
                  <a:moveTo>
                    <a:pt x="795" y="679"/>
                  </a:moveTo>
                  <a:cubicBezTo>
                    <a:pt x="795" y="663"/>
                    <a:pt x="795" y="663"/>
                    <a:pt x="795" y="663"/>
                  </a:cubicBezTo>
                  <a:cubicBezTo>
                    <a:pt x="827" y="663"/>
                    <a:pt x="827" y="663"/>
                    <a:pt x="827" y="663"/>
                  </a:cubicBezTo>
                  <a:cubicBezTo>
                    <a:pt x="827" y="643"/>
                    <a:pt x="827" y="643"/>
                    <a:pt x="827" y="643"/>
                  </a:cubicBezTo>
                  <a:cubicBezTo>
                    <a:pt x="795" y="643"/>
                    <a:pt x="795" y="643"/>
                    <a:pt x="795" y="643"/>
                  </a:cubicBezTo>
                  <a:cubicBezTo>
                    <a:pt x="795" y="628"/>
                    <a:pt x="795" y="628"/>
                    <a:pt x="795" y="628"/>
                  </a:cubicBezTo>
                  <a:cubicBezTo>
                    <a:pt x="831" y="628"/>
                    <a:pt x="831" y="628"/>
                    <a:pt x="831" y="628"/>
                  </a:cubicBezTo>
                  <a:cubicBezTo>
                    <a:pt x="831" y="608"/>
                    <a:pt x="831" y="608"/>
                    <a:pt x="831" y="608"/>
                  </a:cubicBezTo>
                  <a:cubicBezTo>
                    <a:pt x="774" y="608"/>
                    <a:pt x="774" y="608"/>
                    <a:pt x="774" y="608"/>
                  </a:cubicBezTo>
                  <a:cubicBezTo>
                    <a:pt x="774" y="699"/>
                    <a:pt x="774" y="699"/>
                    <a:pt x="774" y="699"/>
                  </a:cubicBezTo>
                  <a:cubicBezTo>
                    <a:pt x="831" y="699"/>
                    <a:pt x="831" y="699"/>
                    <a:pt x="831" y="699"/>
                  </a:cubicBezTo>
                  <a:cubicBezTo>
                    <a:pt x="831" y="679"/>
                    <a:pt x="831" y="679"/>
                    <a:pt x="831" y="679"/>
                  </a:cubicBezTo>
                  <a:cubicBezTo>
                    <a:pt x="795" y="679"/>
                    <a:pt x="795" y="679"/>
                    <a:pt x="795" y="679"/>
                  </a:cubicBezTo>
                  <a:close/>
                  <a:moveTo>
                    <a:pt x="764" y="653"/>
                  </a:moveTo>
                  <a:cubicBezTo>
                    <a:pt x="764" y="633"/>
                    <a:pt x="748" y="619"/>
                    <a:pt x="723" y="616"/>
                  </a:cubicBezTo>
                  <a:cubicBezTo>
                    <a:pt x="723" y="606"/>
                    <a:pt x="723" y="606"/>
                    <a:pt x="723" y="606"/>
                  </a:cubicBezTo>
                  <a:cubicBezTo>
                    <a:pt x="703" y="606"/>
                    <a:pt x="703" y="606"/>
                    <a:pt x="703" y="606"/>
                  </a:cubicBezTo>
                  <a:cubicBezTo>
                    <a:pt x="703" y="616"/>
                    <a:pt x="703" y="616"/>
                    <a:pt x="703" y="616"/>
                  </a:cubicBezTo>
                  <a:cubicBezTo>
                    <a:pt x="679" y="619"/>
                    <a:pt x="663" y="633"/>
                    <a:pt x="663" y="653"/>
                  </a:cubicBezTo>
                  <a:cubicBezTo>
                    <a:pt x="663" y="674"/>
                    <a:pt x="679" y="688"/>
                    <a:pt x="703" y="691"/>
                  </a:cubicBezTo>
                  <a:cubicBezTo>
                    <a:pt x="703" y="701"/>
                    <a:pt x="703" y="701"/>
                    <a:pt x="703" y="701"/>
                  </a:cubicBezTo>
                  <a:cubicBezTo>
                    <a:pt x="723" y="701"/>
                    <a:pt x="723" y="701"/>
                    <a:pt x="723" y="701"/>
                  </a:cubicBezTo>
                  <a:cubicBezTo>
                    <a:pt x="723" y="691"/>
                    <a:pt x="723" y="691"/>
                    <a:pt x="723" y="691"/>
                  </a:cubicBezTo>
                  <a:cubicBezTo>
                    <a:pt x="748" y="688"/>
                    <a:pt x="764" y="674"/>
                    <a:pt x="764" y="653"/>
                  </a:cubicBezTo>
                  <a:close/>
                  <a:moveTo>
                    <a:pt x="683" y="653"/>
                  </a:moveTo>
                  <a:cubicBezTo>
                    <a:pt x="683" y="643"/>
                    <a:pt x="690" y="637"/>
                    <a:pt x="703" y="635"/>
                  </a:cubicBezTo>
                  <a:cubicBezTo>
                    <a:pt x="703" y="672"/>
                    <a:pt x="703" y="672"/>
                    <a:pt x="703" y="672"/>
                  </a:cubicBezTo>
                  <a:cubicBezTo>
                    <a:pt x="690" y="670"/>
                    <a:pt x="683" y="664"/>
                    <a:pt x="683" y="653"/>
                  </a:cubicBezTo>
                  <a:close/>
                  <a:moveTo>
                    <a:pt x="723" y="672"/>
                  </a:moveTo>
                  <a:cubicBezTo>
                    <a:pt x="723" y="635"/>
                    <a:pt x="723" y="635"/>
                    <a:pt x="723" y="635"/>
                  </a:cubicBezTo>
                  <a:cubicBezTo>
                    <a:pt x="737" y="637"/>
                    <a:pt x="743" y="643"/>
                    <a:pt x="743" y="653"/>
                  </a:cubicBezTo>
                  <a:cubicBezTo>
                    <a:pt x="743" y="664"/>
                    <a:pt x="737" y="670"/>
                    <a:pt x="723" y="672"/>
                  </a:cubicBezTo>
                  <a:close/>
                  <a:moveTo>
                    <a:pt x="609" y="700"/>
                  </a:moveTo>
                  <a:cubicBezTo>
                    <a:pt x="635" y="700"/>
                    <a:pt x="656" y="680"/>
                    <a:pt x="656" y="653"/>
                  </a:cubicBezTo>
                  <a:cubicBezTo>
                    <a:pt x="656" y="627"/>
                    <a:pt x="635" y="606"/>
                    <a:pt x="609" y="606"/>
                  </a:cubicBezTo>
                  <a:cubicBezTo>
                    <a:pt x="583" y="606"/>
                    <a:pt x="562" y="627"/>
                    <a:pt x="562" y="653"/>
                  </a:cubicBezTo>
                  <a:cubicBezTo>
                    <a:pt x="562" y="680"/>
                    <a:pt x="583" y="700"/>
                    <a:pt x="609" y="700"/>
                  </a:cubicBezTo>
                  <a:close/>
                  <a:moveTo>
                    <a:pt x="609" y="680"/>
                  </a:moveTo>
                  <a:cubicBezTo>
                    <a:pt x="594" y="680"/>
                    <a:pt x="583" y="670"/>
                    <a:pt x="583" y="653"/>
                  </a:cubicBezTo>
                  <a:cubicBezTo>
                    <a:pt x="583" y="637"/>
                    <a:pt x="594" y="627"/>
                    <a:pt x="609" y="627"/>
                  </a:cubicBezTo>
                  <a:cubicBezTo>
                    <a:pt x="624" y="627"/>
                    <a:pt x="636" y="637"/>
                    <a:pt x="636" y="653"/>
                  </a:cubicBezTo>
                  <a:cubicBezTo>
                    <a:pt x="636" y="670"/>
                    <a:pt x="624" y="680"/>
                    <a:pt x="609" y="680"/>
                  </a:cubicBezTo>
                  <a:close/>
                  <a:moveTo>
                    <a:pt x="525" y="608"/>
                  </a:moveTo>
                  <a:cubicBezTo>
                    <a:pt x="490" y="608"/>
                    <a:pt x="490" y="608"/>
                    <a:pt x="490" y="608"/>
                  </a:cubicBezTo>
                  <a:cubicBezTo>
                    <a:pt x="490" y="699"/>
                    <a:pt x="490" y="699"/>
                    <a:pt x="490" y="699"/>
                  </a:cubicBezTo>
                  <a:cubicBezTo>
                    <a:pt x="511" y="699"/>
                    <a:pt x="511" y="699"/>
                    <a:pt x="511" y="699"/>
                  </a:cubicBezTo>
                  <a:cubicBezTo>
                    <a:pt x="511" y="670"/>
                    <a:pt x="511" y="670"/>
                    <a:pt x="511" y="670"/>
                  </a:cubicBezTo>
                  <a:cubicBezTo>
                    <a:pt x="525" y="670"/>
                    <a:pt x="525" y="670"/>
                    <a:pt x="525" y="670"/>
                  </a:cubicBezTo>
                  <a:cubicBezTo>
                    <a:pt x="542" y="670"/>
                    <a:pt x="556" y="656"/>
                    <a:pt x="556" y="639"/>
                  </a:cubicBezTo>
                  <a:cubicBezTo>
                    <a:pt x="556" y="622"/>
                    <a:pt x="542" y="608"/>
                    <a:pt x="525" y="608"/>
                  </a:cubicBezTo>
                  <a:close/>
                  <a:moveTo>
                    <a:pt x="525" y="651"/>
                  </a:moveTo>
                  <a:cubicBezTo>
                    <a:pt x="511" y="651"/>
                    <a:pt x="511" y="651"/>
                    <a:pt x="511" y="651"/>
                  </a:cubicBezTo>
                  <a:cubicBezTo>
                    <a:pt x="511" y="628"/>
                    <a:pt x="511" y="628"/>
                    <a:pt x="511" y="628"/>
                  </a:cubicBezTo>
                  <a:cubicBezTo>
                    <a:pt x="525" y="628"/>
                    <a:pt x="525" y="628"/>
                    <a:pt x="525" y="628"/>
                  </a:cubicBezTo>
                  <a:cubicBezTo>
                    <a:pt x="531" y="628"/>
                    <a:pt x="536" y="633"/>
                    <a:pt x="536" y="639"/>
                  </a:cubicBezTo>
                  <a:cubicBezTo>
                    <a:pt x="536" y="646"/>
                    <a:pt x="531" y="651"/>
                    <a:pt x="525" y="651"/>
                  </a:cubicBezTo>
                  <a:close/>
                  <a:moveTo>
                    <a:pt x="475" y="608"/>
                  </a:moveTo>
                  <a:cubicBezTo>
                    <a:pt x="406" y="608"/>
                    <a:pt x="406" y="608"/>
                    <a:pt x="406" y="608"/>
                  </a:cubicBezTo>
                  <a:cubicBezTo>
                    <a:pt x="406" y="699"/>
                    <a:pt x="406" y="699"/>
                    <a:pt x="406" y="699"/>
                  </a:cubicBezTo>
                  <a:cubicBezTo>
                    <a:pt x="427" y="699"/>
                    <a:pt x="427" y="699"/>
                    <a:pt x="427" y="699"/>
                  </a:cubicBezTo>
                  <a:cubicBezTo>
                    <a:pt x="427" y="628"/>
                    <a:pt x="427" y="628"/>
                    <a:pt x="427" y="628"/>
                  </a:cubicBezTo>
                  <a:cubicBezTo>
                    <a:pt x="454" y="628"/>
                    <a:pt x="454" y="628"/>
                    <a:pt x="454" y="628"/>
                  </a:cubicBezTo>
                  <a:cubicBezTo>
                    <a:pt x="454" y="699"/>
                    <a:pt x="454" y="699"/>
                    <a:pt x="454" y="699"/>
                  </a:cubicBezTo>
                  <a:cubicBezTo>
                    <a:pt x="475" y="699"/>
                    <a:pt x="475" y="699"/>
                    <a:pt x="475" y="699"/>
                  </a:cubicBezTo>
                  <a:cubicBezTo>
                    <a:pt x="475" y="608"/>
                    <a:pt x="475" y="608"/>
                    <a:pt x="475" y="608"/>
                  </a:cubicBezTo>
                  <a:close/>
                  <a:moveTo>
                    <a:pt x="315" y="700"/>
                  </a:moveTo>
                  <a:cubicBezTo>
                    <a:pt x="341" y="700"/>
                    <a:pt x="362" y="680"/>
                    <a:pt x="362" y="653"/>
                  </a:cubicBezTo>
                  <a:cubicBezTo>
                    <a:pt x="362" y="627"/>
                    <a:pt x="341" y="606"/>
                    <a:pt x="315" y="606"/>
                  </a:cubicBezTo>
                  <a:cubicBezTo>
                    <a:pt x="289" y="606"/>
                    <a:pt x="268" y="627"/>
                    <a:pt x="268" y="653"/>
                  </a:cubicBezTo>
                  <a:cubicBezTo>
                    <a:pt x="268" y="680"/>
                    <a:pt x="289" y="700"/>
                    <a:pt x="315" y="700"/>
                  </a:cubicBezTo>
                  <a:close/>
                  <a:moveTo>
                    <a:pt x="315" y="680"/>
                  </a:moveTo>
                  <a:cubicBezTo>
                    <a:pt x="300" y="680"/>
                    <a:pt x="289" y="670"/>
                    <a:pt x="289" y="653"/>
                  </a:cubicBezTo>
                  <a:cubicBezTo>
                    <a:pt x="289" y="637"/>
                    <a:pt x="300" y="627"/>
                    <a:pt x="315" y="627"/>
                  </a:cubicBezTo>
                  <a:cubicBezTo>
                    <a:pt x="330" y="627"/>
                    <a:pt x="342" y="637"/>
                    <a:pt x="342" y="653"/>
                  </a:cubicBezTo>
                  <a:cubicBezTo>
                    <a:pt x="342" y="670"/>
                    <a:pt x="330" y="680"/>
                    <a:pt x="315" y="680"/>
                  </a:cubicBezTo>
                  <a:close/>
                  <a:moveTo>
                    <a:pt x="256" y="608"/>
                  </a:moveTo>
                  <a:cubicBezTo>
                    <a:pt x="188" y="608"/>
                    <a:pt x="188" y="608"/>
                    <a:pt x="188" y="608"/>
                  </a:cubicBezTo>
                  <a:cubicBezTo>
                    <a:pt x="188" y="699"/>
                    <a:pt x="188" y="699"/>
                    <a:pt x="188" y="699"/>
                  </a:cubicBezTo>
                  <a:cubicBezTo>
                    <a:pt x="209" y="699"/>
                    <a:pt x="209" y="699"/>
                    <a:pt x="209" y="699"/>
                  </a:cubicBezTo>
                  <a:cubicBezTo>
                    <a:pt x="209" y="628"/>
                    <a:pt x="209" y="628"/>
                    <a:pt x="209" y="628"/>
                  </a:cubicBezTo>
                  <a:cubicBezTo>
                    <a:pt x="236" y="628"/>
                    <a:pt x="236" y="628"/>
                    <a:pt x="236" y="628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56" y="699"/>
                    <a:pt x="256" y="699"/>
                    <a:pt x="256" y="699"/>
                  </a:cubicBezTo>
                  <a:cubicBezTo>
                    <a:pt x="256" y="608"/>
                    <a:pt x="256" y="608"/>
                    <a:pt x="256" y="608"/>
                  </a:cubicBezTo>
                  <a:close/>
                  <a:moveTo>
                    <a:pt x="1112" y="3"/>
                  </a:moveTo>
                  <a:cubicBezTo>
                    <a:pt x="1112" y="58"/>
                    <a:pt x="1112" y="58"/>
                    <a:pt x="1112" y="58"/>
                  </a:cubicBezTo>
                  <a:cubicBezTo>
                    <a:pt x="1066" y="58"/>
                    <a:pt x="1066" y="58"/>
                    <a:pt x="1066" y="58"/>
                  </a:cubicBezTo>
                  <a:cubicBezTo>
                    <a:pt x="1066" y="3"/>
                    <a:pt x="1066" y="3"/>
                    <a:pt x="1066" y="3"/>
                  </a:cubicBezTo>
                  <a:cubicBezTo>
                    <a:pt x="1033" y="3"/>
                    <a:pt x="1033" y="3"/>
                    <a:pt x="1033" y="3"/>
                  </a:cubicBezTo>
                  <a:cubicBezTo>
                    <a:pt x="1033" y="148"/>
                    <a:pt x="1033" y="148"/>
                    <a:pt x="1033" y="148"/>
                  </a:cubicBezTo>
                  <a:cubicBezTo>
                    <a:pt x="1066" y="148"/>
                    <a:pt x="1066" y="148"/>
                    <a:pt x="1066" y="148"/>
                  </a:cubicBezTo>
                  <a:cubicBezTo>
                    <a:pt x="1066" y="90"/>
                    <a:pt x="1066" y="90"/>
                    <a:pt x="1066" y="90"/>
                  </a:cubicBezTo>
                  <a:cubicBezTo>
                    <a:pt x="1112" y="90"/>
                    <a:pt x="1112" y="90"/>
                    <a:pt x="1112" y="90"/>
                  </a:cubicBezTo>
                  <a:cubicBezTo>
                    <a:pt x="1112" y="148"/>
                    <a:pt x="1112" y="148"/>
                    <a:pt x="1112" y="148"/>
                  </a:cubicBezTo>
                  <a:cubicBezTo>
                    <a:pt x="1145" y="148"/>
                    <a:pt x="1145" y="148"/>
                    <a:pt x="1145" y="148"/>
                  </a:cubicBezTo>
                  <a:cubicBezTo>
                    <a:pt x="1145" y="3"/>
                    <a:pt x="1145" y="3"/>
                    <a:pt x="1145" y="3"/>
                  </a:cubicBezTo>
                  <a:cubicBezTo>
                    <a:pt x="1112" y="3"/>
                    <a:pt x="1112" y="3"/>
                    <a:pt x="1112" y="3"/>
                  </a:cubicBezTo>
                  <a:close/>
                  <a:moveTo>
                    <a:pt x="939" y="151"/>
                  </a:moveTo>
                  <a:cubicBezTo>
                    <a:pt x="980" y="151"/>
                    <a:pt x="1014" y="118"/>
                    <a:pt x="1014" y="75"/>
                  </a:cubicBezTo>
                  <a:cubicBezTo>
                    <a:pt x="1014" y="33"/>
                    <a:pt x="980" y="0"/>
                    <a:pt x="939" y="0"/>
                  </a:cubicBezTo>
                  <a:cubicBezTo>
                    <a:pt x="897" y="0"/>
                    <a:pt x="863" y="33"/>
                    <a:pt x="863" y="75"/>
                  </a:cubicBezTo>
                  <a:cubicBezTo>
                    <a:pt x="863" y="118"/>
                    <a:pt x="897" y="151"/>
                    <a:pt x="939" y="151"/>
                  </a:cubicBezTo>
                  <a:close/>
                  <a:moveTo>
                    <a:pt x="939" y="119"/>
                  </a:moveTo>
                  <a:cubicBezTo>
                    <a:pt x="915" y="119"/>
                    <a:pt x="896" y="101"/>
                    <a:pt x="896" y="75"/>
                  </a:cubicBezTo>
                  <a:cubicBezTo>
                    <a:pt x="896" y="50"/>
                    <a:pt x="915" y="32"/>
                    <a:pt x="939" y="32"/>
                  </a:cubicBezTo>
                  <a:cubicBezTo>
                    <a:pt x="962" y="32"/>
                    <a:pt x="981" y="50"/>
                    <a:pt x="981" y="75"/>
                  </a:cubicBezTo>
                  <a:cubicBezTo>
                    <a:pt x="981" y="101"/>
                    <a:pt x="962" y="119"/>
                    <a:pt x="939" y="119"/>
                  </a:cubicBezTo>
                  <a:close/>
                  <a:moveTo>
                    <a:pt x="863" y="3"/>
                  </a:moveTo>
                  <a:cubicBezTo>
                    <a:pt x="863" y="35"/>
                    <a:pt x="863" y="35"/>
                    <a:pt x="863" y="35"/>
                  </a:cubicBezTo>
                  <a:cubicBezTo>
                    <a:pt x="826" y="35"/>
                    <a:pt x="826" y="35"/>
                    <a:pt x="826" y="35"/>
                  </a:cubicBezTo>
                  <a:cubicBezTo>
                    <a:pt x="826" y="148"/>
                    <a:pt x="826" y="148"/>
                    <a:pt x="826" y="148"/>
                  </a:cubicBezTo>
                  <a:cubicBezTo>
                    <a:pt x="793" y="148"/>
                    <a:pt x="793" y="148"/>
                    <a:pt x="793" y="148"/>
                  </a:cubicBezTo>
                  <a:cubicBezTo>
                    <a:pt x="793" y="35"/>
                    <a:pt x="793" y="35"/>
                    <a:pt x="793" y="35"/>
                  </a:cubicBezTo>
                  <a:cubicBezTo>
                    <a:pt x="755" y="35"/>
                    <a:pt x="755" y="35"/>
                    <a:pt x="755" y="35"/>
                  </a:cubicBezTo>
                  <a:cubicBezTo>
                    <a:pt x="755" y="3"/>
                    <a:pt x="755" y="3"/>
                    <a:pt x="755" y="3"/>
                  </a:cubicBezTo>
                  <a:cubicBezTo>
                    <a:pt x="863" y="3"/>
                    <a:pt x="863" y="3"/>
                    <a:pt x="863" y="3"/>
                  </a:cubicBezTo>
                  <a:close/>
                  <a:moveTo>
                    <a:pt x="727" y="148"/>
                  </a:moveTo>
                  <a:cubicBezTo>
                    <a:pt x="764" y="148"/>
                    <a:pt x="764" y="148"/>
                    <a:pt x="764" y="148"/>
                  </a:cubicBezTo>
                  <a:cubicBezTo>
                    <a:pt x="714" y="3"/>
                    <a:pt x="714" y="3"/>
                    <a:pt x="714" y="3"/>
                  </a:cubicBezTo>
                  <a:cubicBezTo>
                    <a:pt x="672" y="3"/>
                    <a:pt x="672" y="3"/>
                    <a:pt x="672" y="3"/>
                  </a:cubicBezTo>
                  <a:cubicBezTo>
                    <a:pt x="623" y="148"/>
                    <a:pt x="623" y="148"/>
                    <a:pt x="623" y="148"/>
                  </a:cubicBezTo>
                  <a:cubicBezTo>
                    <a:pt x="659" y="148"/>
                    <a:pt x="659" y="148"/>
                    <a:pt x="659" y="148"/>
                  </a:cubicBezTo>
                  <a:cubicBezTo>
                    <a:pt x="666" y="125"/>
                    <a:pt x="666" y="125"/>
                    <a:pt x="666" y="125"/>
                  </a:cubicBezTo>
                  <a:cubicBezTo>
                    <a:pt x="720" y="125"/>
                    <a:pt x="720" y="125"/>
                    <a:pt x="720" y="125"/>
                  </a:cubicBezTo>
                  <a:cubicBezTo>
                    <a:pt x="727" y="148"/>
                    <a:pt x="727" y="148"/>
                    <a:pt x="727" y="148"/>
                  </a:cubicBezTo>
                  <a:close/>
                  <a:moveTo>
                    <a:pt x="676" y="94"/>
                  </a:moveTo>
                  <a:cubicBezTo>
                    <a:pt x="693" y="41"/>
                    <a:pt x="693" y="41"/>
                    <a:pt x="693" y="41"/>
                  </a:cubicBezTo>
                  <a:cubicBezTo>
                    <a:pt x="710" y="94"/>
                    <a:pt x="710" y="94"/>
                    <a:pt x="710" y="94"/>
                  </a:cubicBezTo>
                  <a:cubicBezTo>
                    <a:pt x="676" y="94"/>
                    <a:pt x="676" y="94"/>
                    <a:pt x="676" y="94"/>
                  </a:cubicBezTo>
                  <a:close/>
                  <a:moveTo>
                    <a:pt x="619" y="148"/>
                  </a:moveTo>
                  <a:cubicBezTo>
                    <a:pt x="568" y="74"/>
                    <a:pt x="568" y="74"/>
                    <a:pt x="568" y="74"/>
                  </a:cubicBezTo>
                  <a:cubicBezTo>
                    <a:pt x="617" y="3"/>
                    <a:pt x="617" y="3"/>
                    <a:pt x="617" y="3"/>
                  </a:cubicBezTo>
                  <a:cubicBezTo>
                    <a:pt x="579" y="3"/>
                    <a:pt x="579" y="3"/>
                    <a:pt x="579" y="3"/>
                  </a:cubicBezTo>
                  <a:cubicBezTo>
                    <a:pt x="534" y="66"/>
                    <a:pt x="534" y="66"/>
                    <a:pt x="534" y="66"/>
                  </a:cubicBezTo>
                  <a:cubicBezTo>
                    <a:pt x="534" y="3"/>
                    <a:pt x="534" y="3"/>
                    <a:pt x="534" y="3"/>
                  </a:cubicBezTo>
                  <a:cubicBezTo>
                    <a:pt x="501" y="3"/>
                    <a:pt x="501" y="3"/>
                    <a:pt x="501" y="3"/>
                  </a:cubicBezTo>
                  <a:cubicBezTo>
                    <a:pt x="501" y="148"/>
                    <a:pt x="501" y="148"/>
                    <a:pt x="501" y="148"/>
                  </a:cubicBezTo>
                  <a:cubicBezTo>
                    <a:pt x="534" y="148"/>
                    <a:pt x="534" y="148"/>
                    <a:pt x="534" y="148"/>
                  </a:cubicBezTo>
                  <a:cubicBezTo>
                    <a:pt x="534" y="81"/>
                    <a:pt x="534" y="81"/>
                    <a:pt x="534" y="81"/>
                  </a:cubicBezTo>
                  <a:cubicBezTo>
                    <a:pt x="581" y="148"/>
                    <a:pt x="581" y="148"/>
                    <a:pt x="581" y="148"/>
                  </a:cubicBezTo>
                  <a:cubicBezTo>
                    <a:pt x="619" y="148"/>
                    <a:pt x="619" y="148"/>
                    <a:pt x="619" y="148"/>
                  </a:cubicBezTo>
                  <a:close/>
                  <a:moveTo>
                    <a:pt x="453" y="148"/>
                  </a:moveTo>
                  <a:cubicBezTo>
                    <a:pt x="489" y="148"/>
                    <a:pt x="489" y="148"/>
                    <a:pt x="489" y="148"/>
                  </a:cubicBezTo>
                  <a:cubicBezTo>
                    <a:pt x="440" y="3"/>
                    <a:pt x="440" y="3"/>
                    <a:pt x="440" y="3"/>
                  </a:cubicBezTo>
                  <a:cubicBezTo>
                    <a:pt x="397" y="3"/>
                    <a:pt x="397" y="3"/>
                    <a:pt x="397" y="3"/>
                  </a:cubicBezTo>
                  <a:cubicBezTo>
                    <a:pt x="348" y="148"/>
                    <a:pt x="348" y="148"/>
                    <a:pt x="348" y="148"/>
                  </a:cubicBezTo>
                  <a:cubicBezTo>
                    <a:pt x="384" y="148"/>
                    <a:pt x="384" y="148"/>
                    <a:pt x="384" y="148"/>
                  </a:cubicBezTo>
                  <a:cubicBezTo>
                    <a:pt x="391" y="125"/>
                    <a:pt x="391" y="125"/>
                    <a:pt x="391" y="125"/>
                  </a:cubicBezTo>
                  <a:cubicBezTo>
                    <a:pt x="445" y="125"/>
                    <a:pt x="445" y="125"/>
                    <a:pt x="445" y="125"/>
                  </a:cubicBezTo>
                  <a:cubicBezTo>
                    <a:pt x="453" y="148"/>
                    <a:pt x="453" y="148"/>
                    <a:pt x="453" y="148"/>
                  </a:cubicBezTo>
                  <a:close/>
                  <a:moveTo>
                    <a:pt x="401" y="94"/>
                  </a:moveTo>
                  <a:cubicBezTo>
                    <a:pt x="418" y="41"/>
                    <a:pt x="418" y="41"/>
                    <a:pt x="418" y="41"/>
                  </a:cubicBezTo>
                  <a:cubicBezTo>
                    <a:pt x="435" y="94"/>
                    <a:pt x="435" y="94"/>
                    <a:pt x="435" y="94"/>
                  </a:cubicBezTo>
                  <a:cubicBezTo>
                    <a:pt x="401" y="94"/>
                    <a:pt x="401" y="94"/>
                    <a:pt x="401" y="94"/>
                  </a:cubicBezTo>
                  <a:close/>
                  <a:moveTo>
                    <a:pt x="346" y="148"/>
                  </a:moveTo>
                  <a:cubicBezTo>
                    <a:pt x="303" y="74"/>
                    <a:pt x="303" y="74"/>
                    <a:pt x="303" y="74"/>
                  </a:cubicBezTo>
                  <a:cubicBezTo>
                    <a:pt x="344" y="3"/>
                    <a:pt x="344" y="3"/>
                    <a:pt x="344" y="3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284" y="41"/>
                    <a:pt x="284" y="41"/>
                    <a:pt x="284" y="41"/>
                  </a:cubicBezTo>
                  <a:cubicBezTo>
                    <a:pt x="261" y="3"/>
                    <a:pt x="261" y="3"/>
                    <a:pt x="261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59" y="148"/>
                    <a:pt x="259" y="148"/>
                    <a:pt x="259" y="148"/>
                  </a:cubicBezTo>
                  <a:cubicBezTo>
                    <a:pt x="284" y="106"/>
                    <a:pt x="284" y="106"/>
                    <a:pt x="284" y="106"/>
                  </a:cubicBezTo>
                  <a:cubicBezTo>
                    <a:pt x="308" y="148"/>
                    <a:pt x="308" y="148"/>
                    <a:pt x="308" y="148"/>
                  </a:cubicBezTo>
                  <a:cubicBezTo>
                    <a:pt x="346" y="148"/>
                    <a:pt x="346" y="148"/>
                    <a:pt x="346" y="148"/>
                  </a:cubicBezTo>
                  <a:close/>
                  <a:moveTo>
                    <a:pt x="1227" y="314"/>
                  </a:moveTo>
                  <a:cubicBezTo>
                    <a:pt x="1326" y="314"/>
                    <a:pt x="1326" y="314"/>
                    <a:pt x="1326" y="314"/>
                  </a:cubicBezTo>
                  <a:cubicBezTo>
                    <a:pt x="1326" y="271"/>
                    <a:pt x="1326" y="271"/>
                    <a:pt x="1326" y="271"/>
                  </a:cubicBezTo>
                  <a:cubicBezTo>
                    <a:pt x="1227" y="271"/>
                    <a:pt x="1227" y="271"/>
                    <a:pt x="1227" y="271"/>
                  </a:cubicBezTo>
                  <a:cubicBezTo>
                    <a:pt x="1227" y="314"/>
                    <a:pt x="1227" y="314"/>
                    <a:pt x="1227" y="314"/>
                  </a:cubicBezTo>
                  <a:close/>
                  <a:moveTo>
                    <a:pt x="1315" y="566"/>
                  </a:moveTo>
                  <a:cubicBezTo>
                    <a:pt x="1368" y="566"/>
                    <a:pt x="1368" y="566"/>
                    <a:pt x="1368" y="566"/>
                  </a:cubicBezTo>
                  <a:cubicBezTo>
                    <a:pt x="1368" y="334"/>
                    <a:pt x="1368" y="334"/>
                    <a:pt x="1368" y="334"/>
                  </a:cubicBezTo>
                  <a:cubicBezTo>
                    <a:pt x="1328" y="334"/>
                    <a:pt x="1328" y="334"/>
                    <a:pt x="1328" y="334"/>
                  </a:cubicBezTo>
                  <a:cubicBezTo>
                    <a:pt x="1238" y="460"/>
                    <a:pt x="1238" y="460"/>
                    <a:pt x="1238" y="460"/>
                  </a:cubicBezTo>
                  <a:cubicBezTo>
                    <a:pt x="1238" y="334"/>
                    <a:pt x="1238" y="334"/>
                    <a:pt x="1238" y="334"/>
                  </a:cubicBezTo>
                  <a:cubicBezTo>
                    <a:pt x="1185" y="334"/>
                    <a:pt x="1185" y="334"/>
                    <a:pt x="1185" y="334"/>
                  </a:cubicBezTo>
                  <a:cubicBezTo>
                    <a:pt x="1185" y="566"/>
                    <a:pt x="1185" y="566"/>
                    <a:pt x="1185" y="566"/>
                  </a:cubicBezTo>
                  <a:cubicBezTo>
                    <a:pt x="1225" y="566"/>
                    <a:pt x="1225" y="566"/>
                    <a:pt x="1225" y="566"/>
                  </a:cubicBezTo>
                  <a:cubicBezTo>
                    <a:pt x="1315" y="440"/>
                    <a:pt x="1315" y="440"/>
                    <a:pt x="1315" y="440"/>
                  </a:cubicBezTo>
                  <a:cubicBezTo>
                    <a:pt x="1315" y="566"/>
                    <a:pt x="1315" y="566"/>
                    <a:pt x="1315" y="566"/>
                  </a:cubicBezTo>
                  <a:close/>
                  <a:moveTo>
                    <a:pt x="1093" y="566"/>
                  </a:moveTo>
                  <a:cubicBezTo>
                    <a:pt x="1146" y="566"/>
                    <a:pt x="1146" y="566"/>
                    <a:pt x="1146" y="566"/>
                  </a:cubicBezTo>
                  <a:cubicBezTo>
                    <a:pt x="1146" y="334"/>
                    <a:pt x="1146" y="334"/>
                    <a:pt x="1146" y="334"/>
                  </a:cubicBezTo>
                  <a:cubicBezTo>
                    <a:pt x="1106" y="334"/>
                    <a:pt x="1106" y="334"/>
                    <a:pt x="1106" y="334"/>
                  </a:cubicBezTo>
                  <a:cubicBezTo>
                    <a:pt x="1016" y="460"/>
                    <a:pt x="1016" y="460"/>
                    <a:pt x="1016" y="460"/>
                  </a:cubicBezTo>
                  <a:cubicBezTo>
                    <a:pt x="1016" y="334"/>
                    <a:pt x="1016" y="334"/>
                    <a:pt x="1016" y="334"/>
                  </a:cubicBezTo>
                  <a:cubicBezTo>
                    <a:pt x="963" y="334"/>
                    <a:pt x="963" y="334"/>
                    <a:pt x="963" y="334"/>
                  </a:cubicBezTo>
                  <a:cubicBezTo>
                    <a:pt x="963" y="566"/>
                    <a:pt x="963" y="566"/>
                    <a:pt x="963" y="566"/>
                  </a:cubicBezTo>
                  <a:cubicBezTo>
                    <a:pt x="1003" y="566"/>
                    <a:pt x="1003" y="566"/>
                    <a:pt x="1003" y="566"/>
                  </a:cubicBezTo>
                  <a:cubicBezTo>
                    <a:pt x="1093" y="440"/>
                    <a:pt x="1093" y="440"/>
                    <a:pt x="1093" y="440"/>
                  </a:cubicBezTo>
                  <a:cubicBezTo>
                    <a:pt x="1093" y="566"/>
                    <a:pt x="1093" y="566"/>
                    <a:pt x="1093" y="566"/>
                  </a:cubicBezTo>
                  <a:close/>
                  <a:moveTo>
                    <a:pt x="870" y="334"/>
                  </a:moveTo>
                  <a:cubicBezTo>
                    <a:pt x="870" y="515"/>
                    <a:pt x="870" y="515"/>
                    <a:pt x="870" y="515"/>
                  </a:cubicBezTo>
                  <a:cubicBezTo>
                    <a:pt x="814" y="515"/>
                    <a:pt x="814" y="515"/>
                    <a:pt x="814" y="515"/>
                  </a:cubicBezTo>
                  <a:cubicBezTo>
                    <a:pt x="814" y="334"/>
                    <a:pt x="814" y="334"/>
                    <a:pt x="814" y="334"/>
                  </a:cubicBezTo>
                  <a:cubicBezTo>
                    <a:pt x="761" y="334"/>
                    <a:pt x="761" y="334"/>
                    <a:pt x="761" y="334"/>
                  </a:cubicBezTo>
                  <a:cubicBezTo>
                    <a:pt x="761" y="515"/>
                    <a:pt x="761" y="515"/>
                    <a:pt x="761" y="515"/>
                  </a:cubicBezTo>
                  <a:cubicBezTo>
                    <a:pt x="705" y="515"/>
                    <a:pt x="705" y="515"/>
                    <a:pt x="705" y="515"/>
                  </a:cubicBezTo>
                  <a:cubicBezTo>
                    <a:pt x="705" y="334"/>
                    <a:pt x="705" y="334"/>
                    <a:pt x="705" y="334"/>
                  </a:cubicBezTo>
                  <a:cubicBezTo>
                    <a:pt x="652" y="334"/>
                    <a:pt x="652" y="334"/>
                    <a:pt x="652" y="334"/>
                  </a:cubicBezTo>
                  <a:cubicBezTo>
                    <a:pt x="652" y="566"/>
                    <a:pt x="652" y="566"/>
                    <a:pt x="652" y="566"/>
                  </a:cubicBezTo>
                  <a:cubicBezTo>
                    <a:pt x="923" y="566"/>
                    <a:pt x="923" y="566"/>
                    <a:pt x="923" y="566"/>
                  </a:cubicBezTo>
                  <a:cubicBezTo>
                    <a:pt x="923" y="334"/>
                    <a:pt x="923" y="334"/>
                    <a:pt x="923" y="334"/>
                  </a:cubicBezTo>
                  <a:cubicBezTo>
                    <a:pt x="870" y="334"/>
                    <a:pt x="870" y="334"/>
                    <a:pt x="870" y="334"/>
                  </a:cubicBezTo>
                  <a:close/>
                  <a:moveTo>
                    <a:pt x="559" y="334"/>
                  </a:moveTo>
                  <a:cubicBezTo>
                    <a:pt x="559" y="433"/>
                    <a:pt x="559" y="433"/>
                    <a:pt x="559" y="433"/>
                  </a:cubicBezTo>
                  <a:cubicBezTo>
                    <a:pt x="547" y="439"/>
                    <a:pt x="535" y="441"/>
                    <a:pt x="521" y="441"/>
                  </a:cubicBezTo>
                  <a:cubicBezTo>
                    <a:pt x="503" y="441"/>
                    <a:pt x="489" y="430"/>
                    <a:pt x="489" y="409"/>
                  </a:cubicBezTo>
                  <a:cubicBezTo>
                    <a:pt x="489" y="334"/>
                    <a:pt x="489" y="334"/>
                    <a:pt x="489" y="334"/>
                  </a:cubicBezTo>
                  <a:cubicBezTo>
                    <a:pt x="436" y="334"/>
                    <a:pt x="436" y="334"/>
                    <a:pt x="436" y="334"/>
                  </a:cubicBezTo>
                  <a:cubicBezTo>
                    <a:pt x="436" y="417"/>
                    <a:pt x="436" y="417"/>
                    <a:pt x="436" y="417"/>
                  </a:cubicBezTo>
                  <a:cubicBezTo>
                    <a:pt x="436" y="465"/>
                    <a:pt x="473" y="492"/>
                    <a:pt x="519" y="492"/>
                  </a:cubicBezTo>
                  <a:cubicBezTo>
                    <a:pt x="533" y="492"/>
                    <a:pt x="546" y="490"/>
                    <a:pt x="559" y="485"/>
                  </a:cubicBezTo>
                  <a:cubicBezTo>
                    <a:pt x="559" y="566"/>
                    <a:pt x="559" y="566"/>
                    <a:pt x="559" y="566"/>
                  </a:cubicBezTo>
                  <a:cubicBezTo>
                    <a:pt x="612" y="566"/>
                    <a:pt x="612" y="566"/>
                    <a:pt x="612" y="566"/>
                  </a:cubicBezTo>
                  <a:cubicBezTo>
                    <a:pt x="612" y="334"/>
                    <a:pt x="612" y="334"/>
                    <a:pt x="612" y="334"/>
                  </a:cubicBezTo>
                  <a:cubicBezTo>
                    <a:pt x="559" y="334"/>
                    <a:pt x="559" y="334"/>
                    <a:pt x="559" y="334"/>
                  </a:cubicBezTo>
                  <a:close/>
                  <a:moveTo>
                    <a:pt x="365" y="334"/>
                  </a:moveTo>
                  <a:cubicBezTo>
                    <a:pt x="324" y="435"/>
                    <a:pt x="324" y="435"/>
                    <a:pt x="324" y="435"/>
                  </a:cubicBezTo>
                  <a:cubicBezTo>
                    <a:pt x="279" y="334"/>
                    <a:pt x="279" y="334"/>
                    <a:pt x="279" y="334"/>
                  </a:cubicBezTo>
                  <a:cubicBezTo>
                    <a:pt x="226" y="334"/>
                    <a:pt x="226" y="334"/>
                    <a:pt x="226" y="334"/>
                  </a:cubicBezTo>
                  <a:cubicBezTo>
                    <a:pt x="300" y="493"/>
                    <a:pt x="300" y="493"/>
                    <a:pt x="300" y="493"/>
                  </a:cubicBezTo>
                  <a:cubicBezTo>
                    <a:pt x="291" y="509"/>
                    <a:pt x="278" y="518"/>
                    <a:pt x="254" y="516"/>
                  </a:cubicBezTo>
                  <a:cubicBezTo>
                    <a:pt x="254" y="566"/>
                    <a:pt x="254" y="566"/>
                    <a:pt x="254" y="566"/>
                  </a:cubicBezTo>
                  <a:cubicBezTo>
                    <a:pt x="297" y="568"/>
                    <a:pt x="331" y="547"/>
                    <a:pt x="351" y="497"/>
                  </a:cubicBezTo>
                  <a:cubicBezTo>
                    <a:pt x="418" y="334"/>
                    <a:pt x="418" y="334"/>
                    <a:pt x="418" y="334"/>
                  </a:cubicBezTo>
                  <a:lnTo>
                    <a:pt x="365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3303588" y="4926013"/>
              <a:ext cx="5580062" cy="1023938"/>
            </a:xfrm>
            <a:custGeom>
              <a:avLst/>
              <a:gdLst>
                <a:gd name="T0" fmla="*/ 87 w 1488"/>
                <a:gd name="T1" fmla="*/ 82 h 273"/>
                <a:gd name="T2" fmla="*/ 241 w 1488"/>
                <a:gd name="T3" fmla="*/ 29 h 273"/>
                <a:gd name="T4" fmla="*/ 87 w 1488"/>
                <a:gd name="T5" fmla="*/ 135 h 273"/>
                <a:gd name="T6" fmla="*/ 284 w 1488"/>
                <a:gd name="T7" fmla="*/ 131 h 273"/>
                <a:gd name="T8" fmla="*/ 484 w 1488"/>
                <a:gd name="T9" fmla="*/ 173 h 273"/>
                <a:gd name="T10" fmla="*/ 408 w 1488"/>
                <a:gd name="T11" fmla="*/ 110 h 273"/>
                <a:gd name="T12" fmla="*/ 492 w 1488"/>
                <a:gd name="T13" fmla="*/ 72 h 273"/>
                <a:gd name="T14" fmla="*/ 390 w 1488"/>
                <a:gd name="T15" fmla="*/ 56 h 273"/>
                <a:gd name="T16" fmla="*/ 462 w 1488"/>
                <a:gd name="T17" fmla="*/ 191 h 273"/>
                <a:gd name="T18" fmla="*/ 596 w 1488"/>
                <a:gd name="T19" fmla="*/ 94 h 273"/>
                <a:gd name="T20" fmla="*/ 597 w 1488"/>
                <a:gd name="T21" fmla="*/ 47 h 273"/>
                <a:gd name="T22" fmla="*/ 511 w 1488"/>
                <a:gd name="T23" fmla="*/ 37 h 273"/>
                <a:gd name="T24" fmla="*/ 519 w 1488"/>
                <a:gd name="T25" fmla="*/ 58 h 273"/>
                <a:gd name="T26" fmla="*/ 519 w 1488"/>
                <a:gd name="T27" fmla="*/ 171 h 273"/>
                <a:gd name="T28" fmla="*/ 592 w 1488"/>
                <a:gd name="T29" fmla="*/ 188 h 273"/>
                <a:gd name="T30" fmla="*/ 588 w 1488"/>
                <a:gd name="T31" fmla="*/ 173 h 273"/>
                <a:gd name="T32" fmla="*/ 552 w 1488"/>
                <a:gd name="T33" fmla="*/ 101 h 273"/>
                <a:gd name="T34" fmla="*/ 732 w 1488"/>
                <a:gd name="T35" fmla="*/ 179 h 273"/>
                <a:gd name="T36" fmla="*/ 711 w 1488"/>
                <a:gd name="T37" fmla="*/ 115 h 273"/>
                <a:gd name="T38" fmla="*/ 725 w 1488"/>
                <a:gd name="T39" fmla="*/ 104 h 273"/>
                <a:gd name="T40" fmla="*/ 715 w 1488"/>
                <a:gd name="T41" fmla="*/ 46 h 273"/>
                <a:gd name="T42" fmla="*/ 658 w 1488"/>
                <a:gd name="T43" fmla="*/ 37 h 273"/>
                <a:gd name="T44" fmla="*/ 658 w 1488"/>
                <a:gd name="T45" fmla="*/ 171 h 273"/>
                <a:gd name="T46" fmla="*/ 759 w 1488"/>
                <a:gd name="T47" fmla="*/ 154 h 273"/>
                <a:gd name="T48" fmla="*/ 779 w 1488"/>
                <a:gd name="T49" fmla="*/ 37 h 273"/>
                <a:gd name="T50" fmla="*/ 787 w 1488"/>
                <a:gd name="T51" fmla="*/ 178 h 273"/>
                <a:gd name="T52" fmla="*/ 826 w 1488"/>
                <a:gd name="T53" fmla="*/ 183 h 273"/>
                <a:gd name="T54" fmla="*/ 877 w 1488"/>
                <a:gd name="T55" fmla="*/ 120 h 273"/>
                <a:gd name="T56" fmla="*/ 820 w 1488"/>
                <a:gd name="T57" fmla="*/ 119 h 273"/>
                <a:gd name="T58" fmla="*/ 853 w 1488"/>
                <a:gd name="T59" fmla="*/ 53 h 273"/>
                <a:gd name="T60" fmla="*/ 951 w 1488"/>
                <a:gd name="T61" fmla="*/ 91 h 273"/>
                <a:gd name="T62" fmla="*/ 1010 w 1488"/>
                <a:gd name="T63" fmla="*/ 57 h 273"/>
                <a:gd name="T64" fmla="*/ 913 w 1488"/>
                <a:gd name="T65" fmla="*/ 42 h 273"/>
                <a:gd name="T66" fmla="*/ 918 w 1488"/>
                <a:gd name="T67" fmla="*/ 171 h 273"/>
                <a:gd name="T68" fmla="*/ 991 w 1488"/>
                <a:gd name="T69" fmla="*/ 188 h 273"/>
                <a:gd name="T70" fmla="*/ 987 w 1488"/>
                <a:gd name="T71" fmla="*/ 173 h 273"/>
                <a:gd name="T72" fmla="*/ 951 w 1488"/>
                <a:gd name="T73" fmla="*/ 101 h 273"/>
                <a:gd name="T74" fmla="*/ 1276 w 1488"/>
                <a:gd name="T75" fmla="*/ 37 h 273"/>
                <a:gd name="T76" fmla="*/ 1226 w 1488"/>
                <a:gd name="T77" fmla="*/ 103 h 273"/>
                <a:gd name="T78" fmla="*/ 1234 w 1488"/>
                <a:gd name="T79" fmla="*/ 37 h 273"/>
                <a:gd name="T80" fmla="*/ 1193 w 1488"/>
                <a:gd name="T81" fmla="*/ 48 h 273"/>
                <a:gd name="T82" fmla="*/ 1193 w 1488"/>
                <a:gd name="T83" fmla="*/ 178 h 273"/>
                <a:gd name="T84" fmla="*/ 1231 w 1488"/>
                <a:gd name="T85" fmla="*/ 183 h 273"/>
                <a:gd name="T86" fmla="*/ 1284 w 1488"/>
                <a:gd name="T87" fmla="*/ 113 h 273"/>
                <a:gd name="T88" fmla="*/ 1326 w 1488"/>
                <a:gd name="T89" fmla="*/ 189 h 273"/>
                <a:gd name="T90" fmla="*/ 1317 w 1488"/>
                <a:gd name="T91" fmla="*/ 141 h 273"/>
                <a:gd name="T92" fmla="*/ 1326 w 1488"/>
                <a:gd name="T93" fmla="*/ 42 h 273"/>
                <a:gd name="T94" fmla="*/ 1080 w 1488"/>
                <a:gd name="T95" fmla="*/ 37 h 273"/>
                <a:gd name="T96" fmla="*/ 1062 w 1488"/>
                <a:gd name="T97" fmla="*/ 122 h 273"/>
                <a:gd name="T98" fmla="*/ 1073 w 1488"/>
                <a:gd name="T99" fmla="*/ 134 h 273"/>
                <a:gd name="T100" fmla="*/ 1162 w 1488"/>
                <a:gd name="T101" fmla="*/ 155 h 273"/>
                <a:gd name="T102" fmla="*/ 1446 w 1488"/>
                <a:gd name="T103" fmla="*/ 144 h 273"/>
                <a:gd name="T104" fmla="*/ 1461 w 1488"/>
                <a:gd name="T105" fmla="*/ 48 h 273"/>
                <a:gd name="T106" fmla="*/ 1405 w 1488"/>
                <a:gd name="T107" fmla="*/ 94 h 273"/>
                <a:gd name="T108" fmla="*/ 1430 w 1488"/>
                <a:gd name="T109" fmla="*/ 177 h 273"/>
                <a:gd name="T110" fmla="*/ 1394 w 1488"/>
                <a:gd name="T111" fmla="*/ 189 h 273"/>
                <a:gd name="T112" fmla="*/ 1353 w 1488"/>
                <a:gd name="T113" fmla="*/ 55 h 273"/>
                <a:gd name="T114" fmla="*/ 1385 w 1488"/>
                <a:gd name="T115" fmla="*/ 37 h 273"/>
                <a:gd name="T116" fmla="*/ 1385 w 1488"/>
                <a:gd name="T117" fmla="*/ 6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88" h="273">
                  <a:moveTo>
                    <a:pt x="372" y="236"/>
                  </a:moveTo>
                  <a:cubicBezTo>
                    <a:pt x="372" y="228"/>
                    <a:pt x="372" y="228"/>
                    <a:pt x="372" y="228"/>
                  </a:cubicBezTo>
                  <a:cubicBezTo>
                    <a:pt x="1487" y="228"/>
                    <a:pt x="1487" y="228"/>
                    <a:pt x="1487" y="228"/>
                  </a:cubicBezTo>
                  <a:cubicBezTo>
                    <a:pt x="1487" y="243"/>
                    <a:pt x="1487" y="243"/>
                    <a:pt x="1487" y="243"/>
                  </a:cubicBezTo>
                  <a:cubicBezTo>
                    <a:pt x="372" y="243"/>
                    <a:pt x="372" y="243"/>
                    <a:pt x="372" y="243"/>
                  </a:cubicBezTo>
                  <a:cubicBezTo>
                    <a:pt x="372" y="236"/>
                    <a:pt x="372" y="236"/>
                    <a:pt x="372" y="236"/>
                  </a:cubicBezTo>
                  <a:close/>
                  <a:moveTo>
                    <a:pt x="87" y="82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09" y="6"/>
                    <a:pt x="203" y="3"/>
                    <a:pt x="197" y="0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4" y="40"/>
                    <a:pt x="31" y="44"/>
                    <a:pt x="28" y="48"/>
                  </a:cubicBezTo>
                  <a:cubicBezTo>
                    <a:pt x="87" y="82"/>
                    <a:pt x="87" y="82"/>
                    <a:pt x="87" y="82"/>
                  </a:cubicBezTo>
                  <a:close/>
                  <a:moveTo>
                    <a:pt x="241" y="29"/>
                  </a:moveTo>
                  <a:cubicBezTo>
                    <a:pt x="87" y="118"/>
                    <a:pt x="87" y="118"/>
                    <a:pt x="87" y="118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4" y="70"/>
                    <a:pt x="17" y="65"/>
                    <a:pt x="19" y="61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228" y="18"/>
                    <a:pt x="228" y="18"/>
                    <a:pt x="228" y="18"/>
                  </a:cubicBezTo>
                  <a:cubicBezTo>
                    <a:pt x="233" y="22"/>
                    <a:pt x="237" y="25"/>
                    <a:pt x="241" y="29"/>
                  </a:cubicBezTo>
                  <a:close/>
                  <a:moveTo>
                    <a:pt x="87" y="135"/>
                  </a:moveTo>
                  <a:cubicBezTo>
                    <a:pt x="251" y="41"/>
                    <a:pt x="251" y="41"/>
                    <a:pt x="251" y="41"/>
                  </a:cubicBezTo>
                  <a:cubicBezTo>
                    <a:pt x="255" y="45"/>
                    <a:pt x="258" y="49"/>
                    <a:pt x="261" y="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4" y="100"/>
                    <a:pt x="5" y="95"/>
                    <a:pt x="7" y="89"/>
                  </a:cubicBezTo>
                  <a:cubicBezTo>
                    <a:pt x="87" y="135"/>
                    <a:pt x="87" y="135"/>
                    <a:pt x="87" y="135"/>
                  </a:cubicBezTo>
                  <a:close/>
                  <a:moveTo>
                    <a:pt x="284" y="131"/>
                  </a:moveTo>
                  <a:cubicBezTo>
                    <a:pt x="284" y="210"/>
                    <a:pt x="221" y="273"/>
                    <a:pt x="142" y="273"/>
                  </a:cubicBezTo>
                  <a:cubicBezTo>
                    <a:pt x="64" y="273"/>
                    <a:pt x="0" y="210"/>
                    <a:pt x="0" y="131"/>
                  </a:cubicBezTo>
                  <a:cubicBezTo>
                    <a:pt x="0" y="128"/>
                    <a:pt x="1" y="125"/>
                    <a:pt x="1" y="122"/>
                  </a:cubicBezTo>
                  <a:cubicBezTo>
                    <a:pt x="87" y="171"/>
                    <a:pt x="87" y="171"/>
                    <a:pt x="87" y="171"/>
                  </a:cubicBezTo>
                  <a:cubicBezTo>
                    <a:pt x="269" y="66"/>
                    <a:pt x="269" y="66"/>
                    <a:pt x="269" y="66"/>
                  </a:cubicBezTo>
                  <a:cubicBezTo>
                    <a:pt x="278" y="86"/>
                    <a:pt x="284" y="108"/>
                    <a:pt x="284" y="131"/>
                  </a:cubicBezTo>
                  <a:close/>
                  <a:moveTo>
                    <a:pt x="484" y="173"/>
                  </a:moveTo>
                  <a:cubicBezTo>
                    <a:pt x="481" y="174"/>
                    <a:pt x="479" y="175"/>
                    <a:pt x="476" y="176"/>
                  </a:cubicBezTo>
                  <a:cubicBezTo>
                    <a:pt x="473" y="176"/>
                    <a:pt x="470" y="177"/>
                    <a:pt x="466" y="178"/>
                  </a:cubicBezTo>
                  <a:cubicBezTo>
                    <a:pt x="463" y="178"/>
                    <a:pt x="458" y="178"/>
                    <a:pt x="454" y="178"/>
                  </a:cubicBezTo>
                  <a:cubicBezTo>
                    <a:pt x="444" y="178"/>
                    <a:pt x="437" y="177"/>
                    <a:pt x="431" y="173"/>
                  </a:cubicBezTo>
                  <a:cubicBezTo>
                    <a:pt x="425" y="170"/>
                    <a:pt x="420" y="165"/>
                    <a:pt x="417" y="159"/>
                  </a:cubicBezTo>
                  <a:cubicBezTo>
                    <a:pt x="413" y="153"/>
                    <a:pt x="411" y="145"/>
                    <a:pt x="410" y="137"/>
                  </a:cubicBezTo>
                  <a:cubicBezTo>
                    <a:pt x="409" y="129"/>
                    <a:pt x="408" y="120"/>
                    <a:pt x="408" y="110"/>
                  </a:cubicBezTo>
                  <a:cubicBezTo>
                    <a:pt x="408" y="102"/>
                    <a:pt x="408" y="95"/>
                    <a:pt x="409" y="87"/>
                  </a:cubicBezTo>
                  <a:cubicBezTo>
                    <a:pt x="410" y="79"/>
                    <a:pt x="412" y="72"/>
                    <a:pt x="414" y="66"/>
                  </a:cubicBezTo>
                  <a:cubicBezTo>
                    <a:pt x="417" y="60"/>
                    <a:pt x="421" y="54"/>
                    <a:pt x="427" y="51"/>
                  </a:cubicBezTo>
                  <a:cubicBezTo>
                    <a:pt x="432" y="47"/>
                    <a:pt x="439" y="45"/>
                    <a:pt x="449" y="45"/>
                  </a:cubicBezTo>
                  <a:cubicBezTo>
                    <a:pt x="457" y="45"/>
                    <a:pt x="464" y="47"/>
                    <a:pt x="471" y="51"/>
                  </a:cubicBezTo>
                  <a:cubicBezTo>
                    <a:pt x="477" y="56"/>
                    <a:pt x="481" y="63"/>
                    <a:pt x="482" y="72"/>
                  </a:cubicBezTo>
                  <a:cubicBezTo>
                    <a:pt x="492" y="72"/>
                    <a:pt x="492" y="72"/>
                    <a:pt x="492" y="72"/>
                  </a:cubicBezTo>
                  <a:cubicBezTo>
                    <a:pt x="492" y="42"/>
                    <a:pt x="492" y="42"/>
                    <a:pt x="492" y="42"/>
                  </a:cubicBezTo>
                  <a:cubicBezTo>
                    <a:pt x="489" y="41"/>
                    <a:pt x="486" y="40"/>
                    <a:pt x="482" y="39"/>
                  </a:cubicBezTo>
                  <a:cubicBezTo>
                    <a:pt x="478" y="38"/>
                    <a:pt x="474" y="37"/>
                    <a:pt x="470" y="36"/>
                  </a:cubicBezTo>
                  <a:cubicBezTo>
                    <a:pt x="466" y="36"/>
                    <a:pt x="462" y="35"/>
                    <a:pt x="458" y="35"/>
                  </a:cubicBezTo>
                  <a:cubicBezTo>
                    <a:pt x="454" y="35"/>
                    <a:pt x="451" y="35"/>
                    <a:pt x="448" y="35"/>
                  </a:cubicBezTo>
                  <a:cubicBezTo>
                    <a:pt x="434" y="35"/>
                    <a:pt x="423" y="37"/>
                    <a:pt x="413" y="40"/>
                  </a:cubicBezTo>
                  <a:cubicBezTo>
                    <a:pt x="404" y="44"/>
                    <a:pt x="396" y="49"/>
                    <a:pt x="390" y="56"/>
                  </a:cubicBezTo>
                  <a:cubicBezTo>
                    <a:pt x="384" y="63"/>
                    <a:pt x="379" y="71"/>
                    <a:pt x="377" y="81"/>
                  </a:cubicBezTo>
                  <a:cubicBezTo>
                    <a:pt x="374" y="91"/>
                    <a:pt x="372" y="103"/>
                    <a:pt x="372" y="116"/>
                  </a:cubicBezTo>
                  <a:cubicBezTo>
                    <a:pt x="372" y="127"/>
                    <a:pt x="374" y="138"/>
                    <a:pt x="377" y="148"/>
                  </a:cubicBezTo>
                  <a:cubicBezTo>
                    <a:pt x="379" y="157"/>
                    <a:pt x="384" y="165"/>
                    <a:pt x="390" y="172"/>
                  </a:cubicBezTo>
                  <a:cubicBezTo>
                    <a:pt x="396" y="179"/>
                    <a:pt x="403" y="184"/>
                    <a:pt x="412" y="187"/>
                  </a:cubicBezTo>
                  <a:cubicBezTo>
                    <a:pt x="421" y="191"/>
                    <a:pt x="432" y="192"/>
                    <a:pt x="445" y="192"/>
                  </a:cubicBezTo>
                  <a:cubicBezTo>
                    <a:pt x="451" y="192"/>
                    <a:pt x="457" y="192"/>
                    <a:pt x="462" y="191"/>
                  </a:cubicBezTo>
                  <a:cubicBezTo>
                    <a:pt x="467" y="190"/>
                    <a:pt x="472" y="189"/>
                    <a:pt x="476" y="188"/>
                  </a:cubicBezTo>
                  <a:cubicBezTo>
                    <a:pt x="480" y="186"/>
                    <a:pt x="484" y="185"/>
                    <a:pt x="488" y="183"/>
                  </a:cubicBezTo>
                  <a:cubicBezTo>
                    <a:pt x="491" y="182"/>
                    <a:pt x="494" y="180"/>
                    <a:pt x="496" y="179"/>
                  </a:cubicBezTo>
                  <a:cubicBezTo>
                    <a:pt x="492" y="169"/>
                    <a:pt x="492" y="169"/>
                    <a:pt x="492" y="169"/>
                  </a:cubicBezTo>
                  <a:cubicBezTo>
                    <a:pt x="489" y="170"/>
                    <a:pt x="486" y="171"/>
                    <a:pt x="484" y="173"/>
                  </a:cubicBezTo>
                  <a:close/>
                  <a:moveTo>
                    <a:pt x="617" y="102"/>
                  </a:moveTo>
                  <a:cubicBezTo>
                    <a:pt x="611" y="98"/>
                    <a:pt x="604" y="96"/>
                    <a:pt x="596" y="94"/>
                  </a:cubicBezTo>
                  <a:cubicBezTo>
                    <a:pt x="587" y="92"/>
                    <a:pt x="577" y="91"/>
                    <a:pt x="565" y="91"/>
                  </a:cubicBezTo>
                  <a:cubicBezTo>
                    <a:pt x="552" y="91"/>
                    <a:pt x="552" y="91"/>
                    <a:pt x="552" y="91"/>
                  </a:cubicBezTo>
                  <a:cubicBezTo>
                    <a:pt x="552" y="55"/>
                    <a:pt x="552" y="55"/>
                    <a:pt x="552" y="55"/>
                  </a:cubicBezTo>
                  <a:cubicBezTo>
                    <a:pt x="552" y="51"/>
                    <a:pt x="553" y="49"/>
                    <a:pt x="554" y="48"/>
                  </a:cubicBezTo>
                  <a:cubicBezTo>
                    <a:pt x="556" y="47"/>
                    <a:pt x="559" y="46"/>
                    <a:pt x="565" y="46"/>
                  </a:cubicBezTo>
                  <a:cubicBezTo>
                    <a:pt x="583" y="46"/>
                    <a:pt x="583" y="46"/>
                    <a:pt x="583" y="46"/>
                  </a:cubicBezTo>
                  <a:cubicBezTo>
                    <a:pt x="589" y="46"/>
                    <a:pt x="593" y="46"/>
                    <a:pt x="597" y="47"/>
                  </a:cubicBezTo>
                  <a:cubicBezTo>
                    <a:pt x="600" y="47"/>
                    <a:pt x="603" y="48"/>
                    <a:pt x="606" y="50"/>
                  </a:cubicBezTo>
                  <a:cubicBezTo>
                    <a:pt x="608" y="51"/>
                    <a:pt x="610" y="54"/>
                    <a:pt x="611" y="57"/>
                  </a:cubicBezTo>
                  <a:cubicBezTo>
                    <a:pt x="613" y="60"/>
                    <a:pt x="614" y="65"/>
                    <a:pt x="616" y="70"/>
                  </a:cubicBezTo>
                  <a:cubicBezTo>
                    <a:pt x="624" y="70"/>
                    <a:pt x="624" y="70"/>
                    <a:pt x="624" y="70"/>
                  </a:cubicBezTo>
                  <a:cubicBezTo>
                    <a:pt x="624" y="37"/>
                    <a:pt x="624" y="37"/>
                    <a:pt x="624" y="37"/>
                  </a:cubicBezTo>
                  <a:cubicBezTo>
                    <a:pt x="519" y="37"/>
                    <a:pt x="519" y="37"/>
                    <a:pt x="519" y="37"/>
                  </a:cubicBezTo>
                  <a:cubicBezTo>
                    <a:pt x="511" y="37"/>
                    <a:pt x="511" y="37"/>
                    <a:pt x="511" y="37"/>
                  </a:cubicBezTo>
                  <a:cubicBezTo>
                    <a:pt x="511" y="42"/>
                    <a:pt x="511" y="42"/>
                    <a:pt x="511" y="42"/>
                  </a:cubicBezTo>
                  <a:cubicBezTo>
                    <a:pt x="512" y="42"/>
                    <a:pt x="512" y="42"/>
                    <a:pt x="514" y="42"/>
                  </a:cubicBezTo>
                  <a:cubicBezTo>
                    <a:pt x="515" y="43"/>
                    <a:pt x="517" y="44"/>
                    <a:pt x="517" y="44"/>
                  </a:cubicBezTo>
                  <a:cubicBezTo>
                    <a:pt x="518" y="45"/>
                    <a:pt x="519" y="47"/>
                    <a:pt x="519" y="48"/>
                  </a:cubicBezTo>
                  <a:cubicBezTo>
                    <a:pt x="519" y="50"/>
                    <a:pt x="519" y="52"/>
                    <a:pt x="519" y="54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63"/>
                    <a:pt x="519" y="163"/>
                    <a:pt x="519" y="163"/>
                  </a:cubicBezTo>
                  <a:cubicBezTo>
                    <a:pt x="519" y="164"/>
                    <a:pt x="519" y="164"/>
                    <a:pt x="519" y="164"/>
                  </a:cubicBezTo>
                  <a:cubicBezTo>
                    <a:pt x="519" y="171"/>
                    <a:pt x="519" y="171"/>
                    <a:pt x="519" y="171"/>
                  </a:cubicBezTo>
                  <a:cubicBezTo>
                    <a:pt x="519" y="174"/>
                    <a:pt x="519" y="176"/>
                    <a:pt x="519" y="178"/>
                  </a:cubicBezTo>
                  <a:cubicBezTo>
                    <a:pt x="519" y="179"/>
                    <a:pt x="518" y="180"/>
                    <a:pt x="517" y="181"/>
                  </a:cubicBezTo>
                  <a:cubicBezTo>
                    <a:pt x="517" y="182"/>
                    <a:pt x="515" y="183"/>
                    <a:pt x="514" y="183"/>
                  </a:cubicBezTo>
                  <a:cubicBezTo>
                    <a:pt x="512" y="184"/>
                    <a:pt x="512" y="184"/>
                    <a:pt x="511" y="184"/>
                  </a:cubicBezTo>
                  <a:cubicBezTo>
                    <a:pt x="511" y="189"/>
                    <a:pt x="511" y="189"/>
                    <a:pt x="511" y="189"/>
                  </a:cubicBezTo>
                  <a:cubicBezTo>
                    <a:pt x="568" y="189"/>
                    <a:pt x="568" y="189"/>
                    <a:pt x="568" y="189"/>
                  </a:cubicBezTo>
                  <a:cubicBezTo>
                    <a:pt x="576" y="189"/>
                    <a:pt x="584" y="189"/>
                    <a:pt x="592" y="188"/>
                  </a:cubicBezTo>
                  <a:cubicBezTo>
                    <a:pt x="599" y="187"/>
                    <a:pt x="606" y="185"/>
                    <a:pt x="612" y="181"/>
                  </a:cubicBezTo>
                  <a:cubicBezTo>
                    <a:pt x="618" y="178"/>
                    <a:pt x="623" y="173"/>
                    <a:pt x="626" y="166"/>
                  </a:cubicBezTo>
                  <a:cubicBezTo>
                    <a:pt x="630" y="159"/>
                    <a:pt x="632" y="150"/>
                    <a:pt x="632" y="138"/>
                  </a:cubicBezTo>
                  <a:cubicBezTo>
                    <a:pt x="632" y="130"/>
                    <a:pt x="631" y="122"/>
                    <a:pt x="628" y="117"/>
                  </a:cubicBezTo>
                  <a:cubicBezTo>
                    <a:pt x="626" y="111"/>
                    <a:pt x="622" y="106"/>
                    <a:pt x="617" y="102"/>
                  </a:cubicBezTo>
                  <a:close/>
                  <a:moveTo>
                    <a:pt x="595" y="161"/>
                  </a:moveTo>
                  <a:cubicBezTo>
                    <a:pt x="593" y="166"/>
                    <a:pt x="591" y="170"/>
                    <a:pt x="588" y="173"/>
                  </a:cubicBezTo>
                  <a:cubicBezTo>
                    <a:pt x="586" y="176"/>
                    <a:pt x="582" y="178"/>
                    <a:pt x="579" y="178"/>
                  </a:cubicBezTo>
                  <a:cubicBezTo>
                    <a:pt x="575" y="179"/>
                    <a:pt x="572" y="180"/>
                    <a:pt x="568" y="180"/>
                  </a:cubicBezTo>
                  <a:cubicBezTo>
                    <a:pt x="564" y="180"/>
                    <a:pt x="561" y="179"/>
                    <a:pt x="559" y="179"/>
                  </a:cubicBezTo>
                  <a:cubicBezTo>
                    <a:pt x="557" y="178"/>
                    <a:pt x="556" y="178"/>
                    <a:pt x="555" y="176"/>
                  </a:cubicBezTo>
                  <a:cubicBezTo>
                    <a:pt x="553" y="175"/>
                    <a:pt x="553" y="174"/>
                    <a:pt x="552" y="172"/>
                  </a:cubicBezTo>
                  <a:cubicBezTo>
                    <a:pt x="552" y="170"/>
                    <a:pt x="552" y="167"/>
                    <a:pt x="552" y="165"/>
                  </a:cubicBezTo>
                  <a:cubicBezTo>
                    <a:pt x="552" y="101"/>
                    <a:pt x="552" y="101"/>
                    <a:pt x="552" y="101"/>
                  </a:cubicBezTo>
                  <a:cubicBezTo>
                    <a:pt x="565" y="101"/>
                    <a:pt x="565" y="101"/>
                    <a:pt x="565" y="101"/>
                  </a:cubicBezTo>
                  <a:cubicBezTo>
                    <a:pt x="577" y="101"/>
                    <a:pt x="585" y="104"/>
                    <a:pt x="590" y="110"/>
                  </a:cubicBezTo>
                  <a:cubicBezTo>
                    <a:pt x="595" y="116"/>
                    <a:pt x="598" y="126"/>
                    <a:pt x="598" y="140"/>
                  </a:cubicBezTo>
                  <a:cubicBezTo>
                    <a:pt x="598" y="149"/>
                    <a:pt x="597" y="156"/>
                    <a:pt x="595" y="161"/>
                  </a:cubicBezTo>
                  <a:close/>
                  <a:moveTo>
                    <a:pt x="745" y="168"/>
                  </a:moveTo>
                  <a:cubicBezTo>
                    <a:pt x="744" y="171"/>
                    <a:pt x="743" y="174"/>
                    <a:pt x="741" y="176"/>
                  </a:cubicBezTo>
                  <a:cubicBezTo>
                    <a:pt x="739" y="177"/>
                    <a:pt x="736" y="179"/>
                    <a:pt x="732" y="179"/>
                  </a:cubicBezTo>
                  <a:cubicBezTo>
                    <a:pt x="728" y="179"/>
                    <a:pt x="723" y="180"/>
                    <a:pt x="717" y="180"/>
                  </a:cubicBezTo>
                  <a:cubicBezTo>
                    <a:pt x="711" y="180"/>
                    <a:pt x="706" y="179"/>
                    <a:pt x="702" y="179"/>
                  </a:cubicBezTo>
                  <a:cubicBezTo>
                    <a:pt x="699" y="179"/>
                    <a:pt x="696" y="178"/>
                    <a:pt x="695" y="177"/>
                  </a:cubicBezTo>
                  <a:cubicBezTo>
                    <a:pt x="693" y="175"/>
                    <a:pt x="692" y="174"/>
                    <a:pt x="691" y="171"/>
                  </a:cubicBezTo>
                  <a:cubicBezTo>
                    <a:pt x="691" y="169"/>
                    <a:pt x="691" y="166"/>
                    <a:pt x="691" y="163"/>
                  </a:cubicBezTo>
                  <a:cubicBezTo>
                    <a:pt x="691" y="115"/>
                    <a:pt x="691" y="115"/>
                    <a:pt x="691" y="115"/>
                  </a:cubicBezTo>
                  <a:cubicBezTo>
                    <a:pt x="711" y="115"/>
                    <a:pt x="711" y="115"/>
                    <a:pt x="711" y="115"/>
                  </a:cubicBezTo>
                  <a:cubicBezTo>
                    <a:pt x="713" y="115"/>
                    <a:pt x="715" y="115"/>
                    <a:pt x="717" y="115"/>
                  </a:cubicBezTo>
                  <a:cubicBezTo>
                    <a:pt x="720" y="115"/>
                    <a:pt x="722" y="115"/>
                    <a:pt x="725" y="116"/>
                  </a:cubicBezTo>
                  <a:cubicBezTo>
                    <a:pt x="727" y="116"/>
                    <a:pt x="730" y="117"/>
                    <a:pt x="732" y="117"/>
                  </a:cubicBezTo>
                  <a:cubicBezTo>
                    <a:pt x="735" y="118"/>
                    <a:pt x="737" y="119"/>
                    <a:pt x="738" y="120"/>
                  </a:cubicBezTo>
                  <a:cubicBezTo>
                    <a:pt x="738" y="100"/>
                    <a:pt x="738" y="100"/>
                    <a:pt x="738" y="100"/>
                  </a:cubicBezTo>
                  <a:cubicBezTo>
                    <a:pt x="737" y="101"/>
                    <a:pt x="735" y="102"/>
                    <a:pt x="732" y="103"/>
                  </a:cubicBezTo>
                  <a:cubicBezTo>
                    <a:pt x="730" y="103"/>
                    <a:pt x="727" y="104"/>
                    <a:pt x="725" y="104"/>
                  </a:cubicBezTo>
                  <a:cubicBezTo>
                    <a:pt x="722" y="104"/>
                    <a:pt x="720" y="105"/>
                    <a:pt x="717" y="105"/>
                  </a:cubicBezTo>
                  <a:cubicBezTo>
                    <a:pt x="715" y="105"/>
                    <a:pt x="713" y="105"/>
                    <a:pt x="711" y="105"/>
                  </a:cubicBezTo>
                  <a:cubicBezTo>
                    <a:pt x="691" y="105"/>
                    <a:pt x="691" y="105"/>
                    <a:pt x="691" y="105"/>
                  </a:cubicBezTo>
                  <a:cubicBezTo>
                    <a:pt x="691" y="54"/>
                    <a:pt x="691" y="54"/>
                    <a:pt x="691" y="54"/>
                  </a:cubicBezTo>
                  <a:cubicBezTo>
                    <a:pt x="691" y="51"/>
                    <a:pt x="691" y="49"/>
                    <a:pt x="692" y="48"/>
                  </a:cubicBezTo>
                  <a:cubicBezTo>
                    <a:pt x="693" y="47"/>
                    <a:pt x="695" y="46"/>
                    <a:pt x="698" y="46"/>
                  </a:cubicBezTo>
                  <a:cubicBezTo>
                    <a:pt x="715" y="46"/>
                    <a:pt x="715" y="46"/>
                    <a:pt x="715" y="46"/>
                  </a:cubicBezTo>
                  <a:cubicBezTo>
                    <a:pt x="720" y="46"/>
                    <a:pt x="725" y="46"/>
                    <a:pt x="728" y="47"/>
                  </a:cubicBezTo>
                  <a:cubicBezTo>
                    <a:pt x="732" y="47"/>
                    <a:pt x="735" y="48"/>
                    <a:pt x="737" y="50"/>
                  </a:cubicBezTo>
                  <a:cubicBezTo>
                    <a:pt x="740" y="51"/>
                    <a:pt x="742" y="54"/>
                    <a:pt x="743" y="57"/>
                  </a:cubicBezTo>
                  <a:cubicBezTo>
                    <a:pt x="744" y="60"/>
                    <a:pt x="746" y="65"/>
                    <a:pt x="747" y="70"/>
                  </a:cubicBezTo>
                  <a:cubicBezTo>
                    <a:pt x="755" y="70"/>
                    <a:pt x="755" y="70"/>
                    <a:pt x="755" y="70"/>
                  </a:cubicBezTo>
                  <a:cubicBezTo>
                    <a:pt x="755" y="37"/>
                    <a:pt x="755" y="37"/>
                    <a:pt x="755" y="37"/>
                  </a:cubicBezTo>
                  <a:cubicBezTo>
                    <a:pt x="658" y="37"/>
                    <a:pt x="658" y="37"/>
                    <a:pt x="658" y="37"/>
                  </a:cubicBezTo>
                  <a:cubicBezTo>
                    <a:pt x="650" y="37"/>
                    <a:pt x="650" y="37"/>
                    <a:pt x="650" y="37"/>
                  </a:cubicBezTo>
                  <a:cubicBezTo>
                    <a:pt x="650" y="42"/>
                    <a:pt x="650" y="42"/>
                    <a:pt x="650" y="42"/>
                  </a:cubicBezTo>
                  <a:cubicBezTo>
                    <a:pt x="650" y="42"/>
                    <a:pt x="651" y="42"/>
                    <a:pt x="653" y="42"/>
                  </a:cubicBezTo>
                  <a:cubicBezTo>
                    <a:pt x="654" y="43"/>
                    <a:pt x="655" y="44"/>
                    <a:pt x="656" y="44"/>
                  </a:cubicBezTo>
                  <a:cubicBezTo>
                    <a:pt x="657" y="45"/>
                    <a:pt x="658" y="47"/>
                    <a:pt x="658" y="48"/>
                  </a:cubicBezTo>
                  <a:cubicBezTo>
                    <a:pt x="658" y="50"/>
                    <a:pt x="658" y="52"/>
                    <a:pt x="658" y="55"/>
                  </a:cubicBezTo>
                  <a:cubicBezTo>
                    <a:pt x="658" y="171"/>
                    <a:pt x="658" y="171"/>
                    <a:pt x="658" y="171"/>
                  </a:cubicBezTo>
                  <a:cubicBezTo>
                    <a:pt x="658" y="174"/>
                    <a:pt x="658" y="176"/>
                    <a:pt x="658" y="178"/>
                  </a:cubicBezTo>
                  <a:cubicBezTo>
                    <a:pt x="658" y="179"/>
                    <a:pt x="657" y="180"/>
                    <a:pt x="656" y="181"/>
                  </a:cubicBezTo>
                  <a:cubicBezTo>
                    <a:pt x="655" y="182"/>
                    <a:pt x="654" y="183"/>
                    <a:pt x="653" y="183"/>
                  </a:cubicBezTo>
                  <a:cubicBezTo>
                    <a:pt x="651" y="184"/>
                    <a:pt x="650" y="184"/>
                    <a:pt x="650" y="184"/>
                  </a:cubicBezTo>
                  <a:cubicBezTo>
                    <a:pt x="650" y="189"/>
                    <a:pt x="650" y="189"/>
                    <a:pt x="650" y="189"/>
                  </a:cubicBezTo>
                  <a:cubicBezTo>
                    <a:pt x="759" y="189"/>
                    <a:pt x="759" y="189"/>
                    <a:pt x="759" y="189"/>
                  </a:cubicBezTo>
                  <a:cubicBezTo>
                    <a:pt x="759" y="154"/>
                    <a:pt x="759" y="154"/>
                    <a:pt x="759" y="154"/>
                  </a:cubicBezTo>
                  <a:cubicBezTo>
                    <a:pt x="749" y="154"/>
                    <a:pt x="749" y="154"/>
                    <a:pt x="749" y="154"/>
                  </a:cubicBezTo>
                  <a:cubicBezTo>
                    <a:pt x="748" y="160"/>
                    <a:pt x="747" y="164"/>
                    <a:pt x="745" y="168"/>
                  </a:cubicBezTo>
                  <a:close/>
                  <a:moveTo>
                    <a:pt x="878" y="44"/>
                  </a:moveTo>
                  <a:cubicBezTo>
                    <a:pt x="873" y="41"/>
                    <a:pt x="867" y="39"/>
                    <a:pt x="860" y="38"/>
                  </a:cubicBezTo>
                  <a:cubicBezTo>
                    <a:pt x="853" y="37"/>
                    <a:pt x="846" y="37"/>
                    <a:pt x="839" y="37"/>
                  </a:cubicBezTo>
                  <a:cubicBezTo>
                    <a:pt x="787" y="37"/>
                    <a:pt x="787" y="37"/>
                    <a:pt x="787" y="37"/>
                  </a:cubicBezTo>
                  <a:cubicBezTo>
                    <a:pt x="779" y="37"/>
                    <a:pt x="779" y="37"/>
                    <a:pt x="779" y="37"/>
                  </a:cubicBezTo>
                  <a:cubicBezTo>
                    <a:pt x="779" y="42"/>
                    <a:pt x="779" y="42"/>
                    <a:pt x="779" y="42"/>
                  </a:cubicBezTo>
                  <a:cubicBezTo>
                    <a:pt x="779" y="42"/>
                    <a:pt x="780" y="42"/>
                    <a:pt x="782" y="42"/>
                  </a:cubicBezTo>
                  <a:cubicBezTo>
                    <a:pt x="783" y="43"/>
                    <a:pt x="785" y="44"/>
                    <a:pt x="785" y="44"/>
                  </a:cubicBezTo>
                  <a:cubicBezTo>
                    <a:pt x="786" y="45"/>
                    <a:pt x="787" y="47"/>
                    <a:pt x="787" y="48"/>
                  </a:cubicBezTo>
                  <a:cubicBezTo>
                    <a:pt x="787" y="50"/>
                    <a:pt x="787" y="52"/>
                    <a:pt x="787" y="55"/>
                  </a:cubicBezTo>
                  <a:cubicBezTo>
                    <a:pt x="787" y="171"/>
                    <a:pt x="787" y="171"/>
                    <a:pt x="787" y="171"/>
                  </a:cubicBezTo>
                  <a:cubicBezTo>
                    <a:pt x="787" y="174"/>
                    <a:pt x="787" y="176"/>
                    <a:pt x="787" y="178"/>
                  </a:cubicBezTo>
                  <a:cubicBezTo>
                    <a:pt x="787" y="179"/>
                    <a:pt x="786" y="180"/>
                    <a:pt x="785" y="181"/>
                  </a:cubicBezTo>
                  <a:cubicBezTo>
                    <a:pt x="785" y="182"/>
                    <a:pt x="783" y="183"/>
                    <a:pt x="782" y="183"/>
                  </a:cubicBezTo>
                  <a:cubicBezTo>
                    <a:pt x="780" y="184"/>
                    <a:pt x="779" y="184"/>
                    <a:pt x="779" y="184"/>
                  </a:cubicBezTo>
                  <a:cubicBezTo>
                    <a:pt x="779" y="189"/>
                    <a:pt x="779" y="189"/>
                    <a:pt x="779" y="189"/>
                  </a:cubicBezTo>
                  <a:cubicBezTo>
                    <a:pt x="829" y="189"/>
                    <a:pt x="829" y="189"/>
                    <a:pt x="829" y="189"/>
                  </a:cubicBezTo>
                  <a:cubicBezTo>
                    <a:pt x="829" y="184"/>
                    <a:pt x="829" y="184"/>
                    <a:pt x="829" y="184"/>
                  </a:cubicBezTo>
                  <a:cubicBezTo>
                    <a:pt x="828" y="184"/>
                    <a:pt x="828" y="184"/>
                    <a:pt x="826" y="183"/>
                  </a:cubicBezTo>
                  <a:cubicBezTo>
                    <a:pt x="824" y="183"/>
                    <a:pt x="823" y="182"/>
                    <a:pt x="822" y="181"/>
                  </a:cubicBezTo>
                  <a:cubicBezTo>
                    <a:pt x="821" y="180"/>
                    <a:pt x="821" y="179"/>
                    <a:pt x="821" y="178"/>
                  </a:cubicBezTo>
                  <a:cubicBezTo>
                    <a:pt x="820" y="176"/>
                    <a:pt x="820" y="174"/>
                    <a:pt x="820" y="171"/>
                  </a:cubicBezTo>
                  <a:cubicBezTo>
                    <a:pt x="820" y="129"/>
                    <a:pt x="820" y="129"/>
                    <a:pt x="820" y="129"/>
                  </a:cubicBezTo>
                  <a:cubicBezTo>
                    <a:pt x="835" y="129"/>
                    <a:pt x="835" y="129"/>
                    <a:pt x="835" y="129"/>
                  </a:cubicBezTo>
                  <a:cubicBezTo>
                    <a:pt x="843" y="129"/>
                    <a:pt x="851" y="128"/>
                    <a:pt x="858" y="127"/>
                  </a:cubicBezTo>
                  <a:cubicBezTo>
                    <a:pt x="865" y="126"/>
                    <a:pt x="871" y="123"/>
                    <a:pt x="877" y="120"/>
                  </a:cubicBezTo>
                  <a:cubicBezTo>
                    <a:pt x="882" y="117"/>
                    <a:pt x="887" y="112"/>
                    <a:pt x="890" y="105"/>
                  </a:cubicBezTo>
                  <a:cubicBezTo>
                    <a:pt x="893" y="99"/>
                    <a:pt x="895" y="91"/>
                    <a:pt x="895" y="80"/>
                  </a:cubicBezTo>
                  <a:cubicBezTo>
                    <a:pt x="895" y="71"/>
                    <a:pt x="893" y="63"/>
                    <a:pt x="890" y="57"/>
                  </a:cubicBezTo>
                  <a:cubicBezTo>
                    <a:pt x="887" y="51"/>
                    <a:pt x="883" y="47"/>
                    <a:pt x="878" y="44"/>
                  </a:cubicBezTo>
                  <a:close/>
                  <a:moveTo>
                    <a:pt x="855" y="109"/>
                  </a:moveTo>
                  <a:cubicBezTo>
                    <a:pt x="851" y="116"/>
                    <a:pt x="845" y="119"/>
                    <a:pt x="836" y="119"/>
                  </a:cubicBezTo>
                  <a:cubicBezTo>
                    <a:pt x="820" y="119"/>
                    <a:pt x="820" y="119"/>
                    <a:pt x="820" y="119"/>
                  </a:cubicBezTo>
                  <a:cubicBezTo>
                    <a:pt x="820" y="54"/>
                    <a:pt x="820" y="54"/>
                    <a:pt x="820" y="54"/>
                  </a:cubicBezTo>
                  <a:cubicBezTo>
                    <a:pt x="820" y="53"/>
                    <a:pt x="820" y="52"/>
                    <a:pt x="821" y="51"/>
                  </a:cubicBezTo>
                  <a:cubicBezTo>
                    <a:pt x="821" y="50"/>
                    <a:pt x="821" y="49"/>
                    <a:pt x="822" y="48"/>
                  </a:cubicBezTo>
                  <a:cubicBezTo>
                    <a:pt x="823" y="47"/>
                    <a:pt x="824" y="47"/>
                    <a:pt x="826" y="47"/>
                  </a:cubicBezTo>
                  <a:cubicBezTo>
                    <a:pt x="828" y="46"/>
                    <a:pt x="830" y="46"/>
                    <a:pt x="833" y="46"/>
                  </a:cubicBezTo>
                  <a:cubicBezTo>
                    <a:pt x="837" y="46"/>
                    <a:pt x="840" y="47"/>
                    <a:pt x="844" y="48"/>
                  </a:cubicBezTo>
                  <a:cubicBezTo>
                    <a:pt x="847" y="49"/>
                    <a:pt x="850" y="50"/>
                    <a:pt x="853" y="53"/>
                  </a:cubicBezTo>
                  <a:cubicBezTo>
                    <a:pt x="855" y="56"/>
                    <a:pt x="857" y="59"/>
                    <a:pt x="859" y="63"/>
                  </a:cubicBezTo>
                  <a:cubicBezTo>
                    <a:pt x="860" y="67"/>
                    <a:pt x="861" y="73"/>
                    <a:pt x="861" y="79"/>
                  </a:cubicBezTo>
                  <a:cubicBezTo>
                    <a:pt x="861" y="92"/>
                    <a:pt x="859" y="102"/>
                    <a:pt x="855" y="109"/>
                  </a:cubicBezTo>
                  <a:close/>
                  <a:moveTo>
                    <a:pt x="1016" y="102"/>
                  </a:moveTo>
                  <a:cubicBezTo>
                    <a:pt x="1010" y="98"/>
                    <a:pt x="1003" y="96"/>
                    <a:pt x="995" y="94"/>
                  </a:cubicBezTo>
                  <a:cubicBezTo>
                    <a:pt x="986" y="92"/>
                    <a:pt x="976" y="91"/>
                    <a:pt x="964" y="91"/>
                  </a:cubicBezTo>
                  <a:cubicBezTo>
                    <a:pt x="951" y="91"/>
                    <a:pt x="951" y="91"/>
                    <a:pt x="951" y="91"/>
                  </a:cubicBezTo>
                  <a:cubicBezTo>
                    <a:pt x="951" y="55"/>
                    <a:pt x="951" y="55"/>
                    <a:pt x="951" y="55"/>
                  </a:cubicBezTo>
                  <a:cubicBezTo>
                    <a:pt x="951" y="51"/>
                    <a:pt x="952" y="49"/>
                    <a:pt x="953" y="48"/>
                  </a:cubicBezTo>
                  <a:cubicBezTo>
                    <a:pt x="955" y="47"/>
                    <a:pt x="958" y="46"/>
                    <a:pt x="963" y="46"/>
                  </a:cubicBezTo>
                  <a:cubicBezTo>
                    <a:pt x="982" y="46"/>
                    <a:pt x="982" y="46"/>
                    <a:pt x="982" y="46"/>
                  </a:cubicBezTo>
                  <a:cubicBezTo>
                    <a:pt x="988" y="46"/>
                    <a:pt x="992" y="46"/>
                    <a:pt x="996" y="47"/>
                  </a:cubicBezTo>
                  <a:cubicBezTo>
                    <a:pt x="999" y="47"/>
                    <a:pt x="1002" y="48"/>
                    <a:pt x="1005" y="50"/>
                  </a:cubicBezTo>
                  <a:cubicBezTo>
                    <a:pt x="1007" y="51"/>
                    <a:pt x="1009" y="54"/>
                    <a:pt x="1010" y="57"/>
                  </a:cubicBezTo>
                  <a:cubicBezTo>
                    <a:pt x="1012" y="60"/>
                    <a:pt x="1013" y="65"/>
                    <a:pt x="1015" y="70"/>
                  </a:cubicBezTo>
                  <a:cubicBezTo>
                    <a:pt x="1023" y="70"/>
                    <a:pt x="1023" y="70"/>
                    <a:pt x="1023" y="70"/>
                  </a:cubicBezTo>
                  <a:cubicBezTo>
                    <a:pt x="1023" y="37"/>
                    <a:pt x="1023" y="37"/>
                    <a:pt x="1023" y="37"/>
                  </a:cubicBezTo>
                  <a:cubicBezTo>
                    <a:pt x="918" y="37"/>
                    <a:pt x="918" y="37"/>
                    <a:pt x="918" y="37"/>
                  </a:cubicBezTo>
                  <a:cubicBezTo>
                    <a:pt x="910" y="37"/>
                    <a:pt x="910" y="37"/>
                    <a:pt x="910" y="37"/>
                  </a:cubicBezTo>
                  <a:cubicBezTo>
                    <a:pt x="910" y="42"/>
                    <a:pt x="910" y="42"/>
                    <a:pt x="910" y="42"/>
                  </a:cubicBezTo>
                  <a:cubicBezTo>
                    <a:pt x="910" y="42"/>
                    <a:pt x="911" y="42"/>
                    <a:pt x="913" y="42"/>
                  </a:cubicBezTo>
                  <a:cubicBezTo>
                    <a:pt x="914" y="43"/>
                    <a:pt x="916" y="44"/>
                    <a:pt x="916" y="44"/>
                  </a:cubicBezTo>
                  <a:cubicBezTo>
                    <a:pt x="917" y="45"/>
                    <a:pt x="918" y="47"/>
                    <a:pt x="918" y="48"/>
                  </a:cubicBezTo>
                  <a:cubicBezTo>
                    <a:pt x="918" y="50"/>
                    <a:pt x="918" y="52"/>
                    <a:pt x="918" y="55"/>
                  </a:cubicBezTo>
                  <a:cubicBezTo>
                    <a:pt x="918" y="85"/>
                    <a:pt x="918" y="85"/>
                    <a:pt x="918" y="85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71"/>
                    <a:pt x="918" y="171"/>
                    <a:pt x="918" y="171"/>
                  </a:cubicBezTo>
                  <a:cubicBezTo>
                    <a:pt x="918" y="174"/>
                    <a:pt x="918" y="176"/>
                    <a:pt x="918" y="178"/>
                  </a:cubicBezTo>
                  <a:cubicBezTo>
                    <a:pt x="918" y="179"/>
                    <a:pt x="917" y="180"/>
                    <a:pt x="916" y="181"/>
                  </a:cubicBezTo>
                  <a:cubicBezTo>
                    <a:pt x="916" y="182"/>
                    <a:pt x="914" y="183"/>
                    <a:pt x="913" y="183"/>
                  </a:cubicBezTo>
                  <a:cubicBezTo>
                    <a:pt x="911" y="184"/>
                    <a:pt x="910" y="184"/>
                    <a:pt x="910" y="184"/>
                  </a:cubicBezTo>
                  <a:cubicBezTo>
                    <a:pt x="910" y="189"/>
                    <a:pt x="910" y="189"/>
                    <a:pt x="910" y="189"/>
                  </a:cubicBezTo>
                  <a:cubicBezTo>
                    <a:pt x="967" y="189"/>
                    <a:pt x="967" y="189"/>
                    <a:pt x="967" y="189"/>
                  </a:cubicBezTo>
                  <a:cubicBezTo>
                    <a:pt x="975" y="189"/>
                    <a:pt x="983" y="189"/>
                    <a:pt x="991" y="188"/>
                  </a:cubicBezTo>
                  <a:cubicBezTo>
                    <a:pt x="998" y="187"/>
                    <a:pt x="1005" y="185"/>
                    <a:pt x="1011" y="181"/>
                  </a:cubicBezTo>
                  <a:cubicBezTo>
                    <a:pt x="1017" y="178"/>
                    <a:pt x="1022" y="173"/>
                    <a:pt x="1025" y="166"/>
                  </a:cubicBezTo>
                  <a:cubicBezTo>
                    <a:pt x="1029" y="159"/>
                    <a:pt x="1031" y="150"/>
                    <a:pt x="1031" y="138"/>
                  </a:cubicBezTo>
                  <a:cubicBezTo>
                    <a:pt x="1031" y="130"/>
                    <a:pt x="1030" y="122"/>
                    <a:pt x="1027" y="117"/>
                  </a:cubicBezTo>
                  <a:cubicBezTo>
                    <a:pt x="1025" y="111"/>
                    <a:pt x="1021" y="106"/>
                    <a:pt x="1016" y="102"/>
                  </a:cubicBezTo>
                  <a:close/>
                  <a:moveTo>
                    <a:pt x="994" y="161"/>
                  </a:moveTo>
                  <a:cubicBezTo>
                    <a:pt x="992" y="166"/>
                    <a:pt x="990" y="170"/>
                    <a:pt x="987" y="173"/>
                  </a:cubicBezTo>
                  <a:cubicBezTo>
                    <a:pt x="985" y="176"/>
                    <a:pt x="981" y="178"/>
                    <a:pt x="978" y="178"/>
                  </a:cubicBezTo>
                  <a:cubicBezTo>
                    <a:pt x="974" y="179"/>
                    <a:pt x="971" y="180"/>
                    <a:pt x="967" y="180"/>
                  </a:cubicBezTo>
                  <a:cubicBezTo>
                    <a:pt x="963" y="180"/>
                    <a:pt x="960" y="179"/>
                    <a:pt x="958" y="179"/>
                  </a:cubicBezTo>
                  <a:cubicBezTo>
                    <a:pt x="956" y="178"/>
                    <a:pt x="955" y="178"/>
                    <a:pt x="953" y="176"/>
                  </a:cubicBezTo>
                  <a:cubicBezTo>
                    <a:pt x="952" y="175"/>
                    <a:pt x="952" y="174"/>
                    <a:pt x="951" y="172"/>
                  </a:cubicBezTo>
                  <a:cubicBezTo>
                    <a:pt x="951" y="170"/>
                    <a:pt x="951" y="167"/>
                    <a:pt x="951" y="165"/>
                  </a:cubicBezTo>
                  <a:cubicBezTo>
                    <a:pt x="951" y="101"/>
                    <a:pt x="951" y="101"/>
                    <a:pt x="951" y="101"/>
                  </a:cubicBezTo>
                  <a:cubicBezTo>
                    <a:pt x="964" y="101"/>
                    <a:pt x="964" y="101"/>
                    <a:pt x="964" y="101"/>
                  </a:cubicBezTo>
                  <a:cubicBezTo>
                    <a:pt x="976" y="101"/>
                    <a:pt x="984" y="104"/>
                    <a:pt x="989" y="110"/>
                  </a:cubicBezTo>
                  <a:cubicBezTo>
                    <a:pt x="994" y="116"/>
                    <a:pt x="997" y="126"/>
                    <a:pt x="997" y="140"/>
                  </a:cubicBezTo>
                  <a:cubicBezTo>
                    <a:pt x="997" y="149"/>
                    <a:pt x="996" y="156"/>
                    <a:pt x="994" y="161"/>
                  </a:cubicBezTo>
                  <a:close/>
                  <a:moveTo>
                    <a:pt x="1317" y="37"/>
                  </a:moveTo>
                  <a:cubicBezTo>
                    <a:pt x="1284" y="37"/>
                    <a:pt x="1284" y="37"/>
                    <a:pt x="1284" y="37"/>
                  </a:cubicBezTo>
                  <a:cubicBezTo>
                    <a:pt x="1276" y="37"/>
                    <a:pt x="1276" y="37"/>
                    <a:pt x="1276" y="37"/>
                  </a:cubicBezTo>
                  <a:cubicBezTo>
                    <a:pt x="1276" y="42"/>
                    <a:pt x="1276" y="42"/>
                    <a:pt x="1276" y="42"/>
                  </a:cubicBezTo>
                  <a:cubicBezTo>
                    <a:pt x="1277" y="42"/>
                    <a:pt x="1277" y="42"/>
                    <a:pt x="1279" y="42"/>
                  </a:cubicBezTo>
                  <a:cubicBezTo>
                    <a:pt x="1280" y="43"/>
                    <a:pt x="1282" y="44"/>
                    <a:pt x="1282" y="44"/>
                  </a:cubicBezTo>
                  <a:cubicBezTo>
                    <a:pt x="1283" y="45"/>
                    <a:pt x="1284" y="47"/>
                    <a:pt x="1284" y="48"/>
                  </a:cubicBezTo>
                  <a:cubicBezTo>
                    <a:pt x="1284" y="50"/>
                    <a:pt x="1284" y="52"/>
                    <a:pt x="1284" y="55"/>
                  </a:cubicBezTo>
                  <a:cubicBezTo>
                    <a:pt x="1284" y="103"/>
                    <a:pt x="1284" y="103"/>
                    <a:pt x="1284" y="103"/>
                  </a:cubicBezTo>
                  <a:cubicBezTo>
                    <a:pt x="1226" y="103"/>
                    <a:pt x="1226" y="103"/>
                    <a:pt x="1226" y="103"/>
                  </a:cubicBezTo>
                  <a:cubicBezTo>
                    <a:pt x="1226" y="85"/>
                    <a:pt x="1226" y="85"/>
                    <a:pt x="1226" y="85"/>
                  </a:cubicBezTo>
                  <a:cubicBezTo>
                    <a:pt x="1226" y="55"/>
                    <a:pt x="1226" y="55"/>
                    <a:pt x="1226" y="55"/>
                  </a:cubicBezTo>
                  <a:cubicBezTo>
                    <a:pt x="1226" y="52"/>
                    <a:pt x="1226" y="50"/>
                    <a:pt x="1226" y="48"/>
                  </a:cubicBezTo>
                  <a:cubicBezTo>
                    <a:pt x="1226" y="47"/>
                    <a:pt x="1227" y="45"/>
                    <a:pt x="1228" y="44"/>
                  </a:cubicBezTo>
                  <a:cubicBezTo>
                    <a:pt x="1228" y="44"/>
                    <a:pt x="1230" y="43"/>
                    <a:pt x="1231" y="42"/>
                  </a:cubicBezTo>
                  <a:cubicBezTo>
                    <a:pt x="1233" y="42"/>
                    <a:pt x="1233" y="42"/>
                    <a:pt x="1234" y="42"/>
                  </a:cubicBezTo>
                  <a:cubicBezTo>
                    <a:pt x="1234" y="37"/>
                    <a:pt x="1234" y="37"/>
                    <a:pt x="1234" y="37"/>
                  </a:cubicBezTo>
                  <a:cubicBezTo>
                    <a:pt x="1226" y="37"/>
                    <a:pt x="1226" y="37"/>
                    <a:pt x="1226" y="37"/>
                  </a:cubicBezTo>
                  <a:cubicBezTo>
                    <a:pt x="1193" y="37"/>
                    <a:pt x="1193" y="37"/>
                    <a:pt x="1193" y="37"/>
                  </a:cubicBezTo>
                  <a:cubicBezTo>
                    <a:pt x="1184" y="37"/>
                    <a:pt x="1184" y="37"/>
                    <a:pt x="1184" y="37"/>
                  </a:cubicBezTo>
                  <a:cubicBezTo>
                    <a:pt x="1184" y="42"/>
                    <a:pt x="1184" y="42"/>
                    <a:pt x="1184" y="42"/>
                  </a:cubicBezTo>
                  <a:cubicBezTo>
                    <a:pt x="1185" y="42"/>
                    <a:pt x="1186" y="42"/>
                    <a:pt x="1187" y="42"/>
                  </a:cubicBezTo>
                  <a:cubicBezTo>
                    <a:pt x="1189" y="43"/>
                    <a:pt x="1190" y="44"/>
                    <a:pt x="1191" y="44"/>
                  </a:cubicBezTo>
                  <a:cubicBezTo>
                    <a:pt x="1192" y="45"/>
                    <a:pt x="1192" y="47"/>
                    <a:pt x="1193" y="48"/>
                  </a:cubicBezTo>
                  <a:cubicBezTo>
                    <a:pt x="1193" y="50"/>
                    <a:pt x="1193" y="52"/>
                    <a:pt x="1193" y="54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163"/>
                    <a:pt x="1193" y="163"/>
                    <a:pt x="1193" y="163"/>
                  </a:cubicBezTo>
                  <a:cubicBezTo>
                    <a:pt x="1193" y="163"/>
                    <a:pt x="1193" y="163"/>
                    <a:pt x="1193" y="164"/>
                  </a:cubicBezTo>
                  <a:cubicBezTo>
                    <a:pt x="1193" y="172"/>
                    <a:pt x="1193" y="172"/>
                    <a:pt x="1193" y="172"/>
                  </a:cubicBezTo>
                  <a:cubicBezTo>
                    <a:pt x="1193" y="174"/>
                    <a:pt x="1193" y="176"/>
                    <a:pt x="1193" y="178"/>
                  </a:cubicBezTo>
                  <a:cubicBezTo>
                    <a:pt x="1192" y="179"/>
                    <a:pt x="1192" y="180"/>
                    <a:pt x="1191" y="181"/>
                  </a:cubicBezTo>
                  <a:cubicBezTo>
                    <a:pt x="1190" y="182"/>
                    <a:pt x="1189" y="183"/>
                    <a:pt x="1187" y="183"/>
                  </a:cubicBezTo>
                  <a:cubicBezTo>
                    <a:pt x="1186" y="184"/>
                    <a:pt x="1185" y="184"/>
                    <a:pt x="1184" y="184"/>
                  </a:cubicBezTo>
                  <a:cubicBezTo>
                    <a:pt x="1184" y="189"/>
                    <a:pt x="1184" y="189"/>
                    <a:pt x="1184" y="189"/>
                  </a:cubicBezTo>
                  <a:cubicBezTo>
                    <a:pt x="1234" y="189"/>
                    <a:pt x="1234" y="189"/>
                    <a:pt x="1234" y="189"/>
                  </a:cubicBezTo>
                  <a:cubicBezTo>
                    <a:pt x="1234" y="184"/>
                    <a:pt x="1234" y="184"/>
                    <a:pt x="1234" y="184"/>
                  </a:cubicBezTo>
                  <a:cubicBezTo>
                    <a:pt x="1233" y="184"/>
                    <a:pt x="1233" y="184"/>
                    <a:pt x="1231" y="183"/>
                  </a:cubicBezTo>
                  <a:cubicBezTo>
                    <a:pt x="1230" y="183"/>
                    <a:pt x="1228" y="182"/>
                    <a:pt x="1228" y="181"/>
                  </a:cubicBezTo>
                  <a:cubicBezTo>
                    <a:pt x="1227" y="180"/>
                    <a:pt x="1226" y="179"/>
                    <a:pt x="1226" y="178"/>
                  </a:cubicBezTo>
                  <a:cubicBezTo>
                    <a:pt x="1226" y="176"/>
                    <a:pt x="1226" y="174"/>
                    <a:pt x="1226" y="17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13"/>
                    <a:pt x="1226" y="113"/>
                    <a:pt x="1226" y="113"/>
                  </a:cubicBezTo>
                  <a:cubicBezTo>
                    <a:pt x="1284" y="113"/>
                    <a:pt x="1284" y="113"/>
                    <a:pt x="1284" y="113"/>
                  </a:cubicBezTo>
                  <a:cubicBezTo>
                    <a:pt x="1284" y="171"/>
                    <a:pt x="1284" y="171"/>
                    <a:pt x="1284" y="171"/>
                  </a:cubicBezTo>
                  <a:cubicBezTo>
                    <a:pt x="1284" y="174"/>
                    <a:pt x="1284" y="176"/>
                    <a:pt x="1284" y="178"/>
                  </a:cubicBezTo>
                  <a:cubicBezTo>
                    <a:pt x="1284" y="179"/>
                    <a:pt x="1283" y="180"/>
                    <a:pt x="1282" y="181"/>
                  </a:cubicBezTo>
                  <a:cubicBezTo>
                    <a:pt x="1282" y="182"/>
                    <a:pt x="1280" y="183"/>
                    <a:pt x="1279" y="183"/>
                  </a:cubicBezTo>
                  <a:cubicBezTo>
                    <a:pt x="1277" y="184"/>
                    <a:pt x="1277" y="184"/>
                    <a:pt x="1276" y="184"/>
                  </a:cubicBezTo>
                  <a:cubicBezTo>
                    <a:pt x="1276" y="189"/>
                    <a:pt x="1276" y="189"/>
                    <a:pt x="1276" y="189"/>
                  </a:cubicBezTo>
                  <a:cubicBezTo>
                    <a:pt x="1326" y="189"/>
                    <a:pt x="1326" y="189"/>
                    <a:pt x="1326" y="189"/>
                  </a:cubicBezTo>
                  <a:cubicBezTo>
                    <a:pt x="1326" y="184"/>
                    <a:pt x="1326" y="184"/>
                    <a:pt x="1326" y="184"/>
                  </a:cubicBezTo>
                  <a:cubicBezTo>
                    <a:pt x="1325" y="184"/>
                    <a:pt x="1324" y="184"/>
                    <a:pt x="1323" y="183"/>
                  </a:cubicBezTo>
                  <a:cubicBezTo>
                    <a:pt x="1321" y="183"/>
                    <a:pt x="1320" y="182"/>
                    <a:pt x="1319" y="181"/>
                  </a:cubicBezTo>
                  <a:cubicBezTo>
                    <a:pt x="1318" y="180"/>
                    <a:pt x="1318" y="179"/>
                    <a:pt x="1317" y="178"/>
                  </a:cubicBezTo>
                  <a:cubicBezTo>
                    <a:pt x="1317" y="176"/>
                    <a:pt x="1317" y="174"/>
                    <a:pt x="1317" y="17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84"/>
                    <a:pt x="1317" y="84"/>
                    <a:pt x="1317" y="84"/>
                  </a:cubicBezTo>
                  <a:cubicBezTo>
                    <a:pt x="1317" y="85"/>
                    <a:pt x="1317" y="85"/>
                    <a:pt x="1317" y="85"/>
                  </a:cubicBezTo>
                  <a:cubicBezTo>
                    <a:pt x="1317" y="55"/>
                    <a:pt x="1317" y="55"/>
                    <a:pt x="1317" y="55"/>
                  </a:cubicBezTo>
                  <a:cubicBezTo>
                    <a:pt x="1317" y="52"/>
                    <a:pt x="1317" y="50"/>
                    <a:pt x="1317" y="48"/>
                  </a:cubicBezTo>
                  <a:cubicBezTo>
                    <a:pt x="1318" y="47"/>
                    <a:pt x="1318" y="45"/>
                    <a:pt x="1319" y="44"/>
                  </a:cubicBezTo>
                  <a:cubicBezTo>
                    <a:pt x="1320" y="44"/>
                    <a:pt x="1321" y="43"/>
                    <a:pt x="1323" y="42"/>
                  </a:cubicBezTo>
                  <a:cubicBezTo>
                    <a:pt x="1324" y="42"/>
                    <a:pt x="1325" y="42"/>
                    <a:pt x="1326" y="42"/>
                  </a:cubicBezTo>
                  <a:cubicBezTo>
                    <a:pt x="1326" y="37"/>
                    <a:pt x="1326" y="37"/>
                    <a:pt x="1326" y="37"/>
                  </a:cubicBezTo>
                  <a:cubicBezTo>
                    <a:pt x="1317" y="37"/>
                    <a:pt x="1317" y="37"/>
                    <a:pt x="1317" y="37"/>
                  </a:cubicBezTo>
                  <a:close/>
                  <a:moveTo>
                    <a:pt x="1162" y="155"/>
                  </a:moveTo>
                  <a:cubicBezTo>
                    <a:pt x="1128" y="55"/>
                    <a:pt x="1128" y="55"/>
                    <a:pt x="1128" y="55"/>
                  </a:cubicBezTo>
                  <a:cubicBezTo>
                    <a:pt x="1126" y="51"/>
                    <a:pt x="1125" y="47"/>
                    <a:pt x="1124" y="44"/>
                  </a:cubicBezTo>
                  <a:cubicBezTo>
                    <a:pt x="1124" y="41"/>
                    <a:pt x="1124" y="39"/>
                    <a:pt x="1123" y="37"/>
                  </a:cubicBezTo>
                  <a:cubicBezTo>
                    <a:pt x="1080" y="37"/>
                    <a:pt x="1080" y="37"/>
                    <a:pt x="1080" y="37"/>
                  </a:cubicBezTo>
                  <a:cubicBezTo>
                    <a:pt x="1080" y="42"/>
                    <a:pt x="1080" y="42"/>
                    <a:pt x="1080" y="42"/>
                  </a:cubicBezTo>
                  <a:cubicBezTo>
                    <a:pt x="1080" y="42"/>
                    <a:pt x="1081" y="42"/>
                    <a:pt x="1083" y="42"/>
                  </a:cubicBezTo>
                  <a:cubicBezTo>
                    <a:pt x="1084" y="43"/>
                    <a:pt x="1085" y="44"/>
                    <a:pt x="1086" y="44"/>
                  </a:cubicBezTo>
                  <a:cubicBezTo>
                    <a:pt x="1087" y="45"/>
                    <a:pt x="1088" y="47"/>
                    <a:pt x="1088" y="48"/>
                  </a:cubicBezTo>
                  <a:cubicBezTo>
                    <a:pt x="1088" y="49"/>
                    <a:pt x="1088" y="50"/>
                    <a:pt x="1088" y="52"/>
                  </a:cubicBezTo>
                  <a:cubicBezTo>
                    <a:pt x="1088" y="55"/>
                    <a:pt x="1087" y="59"/>
                    <a:pt x="1086" y="61"/>
                  </a:cubicBezTo>
                  <a:cubicBezTo>
                    <a:pt x="1062" y="122"/>
                    <a:pt x="1062" y="122"/>
                    <a:pt x="1062" y="122"/>
                  </a:cubicBezTo>
                  <a:cubicBezTo>
                    <a:pt x="1057" y="133"/>
                    <a:pt x="1054" y="142"/>
                    <a:pt x="1050" y="150"/>
                  </a:cubicBezTo>
                  <a:cubicBezTo>
                    <a:pt x="1047" y="158"/>
                    <a:pt x="1044" y="164"/>
                    <a:pt x="1042" y="169"/>
                  </a:cubicBezTo>
                  <a:cubicBezTo>
                    <a:pt x="1040" y="174"/>
                    <a:pt x="1038" y="178"/>
                    <a:pt x="1036" y="181"/>
                  </a:cubicBezTo>
                  <a:cubicBezTo>
                    <a:pt x="1035" y="184"/>
                    <a:pt x="1033" y="187"/>
                    <a:pt x="1032" y="189"/>
                  </a:cubicBezTo>
                  <a:cubicBezTo>
                    <a:pt x="1059" y="189"/>
                    <a:pt x="1059" y="189"/>
                    <a:pt x="1059" y="189"/>
                  </a:cubicBezTo>
                  <a:cubicBezTo>
                    <a:pt x="1060" y="185"/>
                    <a:pt x="1061" y="179"/>
                    <a:pt x="1063" y="170"/>
                  </a:cubicBezTo>
                  <a:cubicBezTo>
                    <a:pt x="1065" y="162"/>
                    <a:pt x="1068" y="149"/>
                    <a:pt x="1073" y="134"/>
                  </a:cubicBezTo>
                  <a:cubicBezTo>
                    <a:pt x="1122" y="134"/>
                    <a:pt x="1122" y="134"/>
                    <a:pt x="1122" y="134"/>
                  </a:cubicBezTo>
                  <a:cubicBezTo>
                    <a:pt x="1128" y="153"/>
                    <a:pt x="1128" y="153"/>
                    <a:pt x="1128" y="153"/>
                  </a:cubicBezTo>
                  <a:cubicBezTo>
                    <a:pt x="1131" y="162"/>
                    <a:pt x="1134" y="170"/>
                    <a:pt x="1135" y="176"/>
                  </a:cubicBezTo>
                  <a:cubicBezTo>
                    <a:pt x="1137" y="182"/>
                    <a:pt x="1138" y="186"/>
                    <a:pt x="1138" y="189"/>
                  </a:cubicBezTo>
                  <a:cubicBezTo>
                    <a:pt x="1177" y="189"/>
                    <a:pt x="1177" y="189"/>
                    <a:pt x="1177" y="189"/>
                  </a:cubicBezTo>
                  <a:cubicBezTo>
                    <a:pt x="1176" y="186"/>
                    <a:pt x="1174" y="182"/>
                    <a:pt x="1171" y="177"/>
                  </a:cubicBezTo>
                  <a:cubicBezTo>
                    <a:pt x="1169" y="172"/>
                    <a:pt x="1166" y="164"/>
                    <a:pt x="1162" y="155"/>
                  </a:cubicBezTo>
                  <a:close/>
                  <a:moveTo>
                    <a:pt x="1077" y="124"/>
                  </a:moveTo>
                  <a:cubicBezTo>
                    <a:pt x="1098" y="62"/>
                    <a:pt x="1098" y="62"/>
                    <a:pt x="1098" y="62"/>
                  </a:cubicBezTo>
                  <a:cubicBezTo>
                    <a:pt x="1118" y="124"/>
                    <a:pt x="1118" y="124"/>
                    <a:pt x="1118" y="124"/>
                  </a:cubicBezTo>
                  <a:cubicBezTo>
                    <a:pt x="1077" y="124"/>
                    <a:pt x="1077" y="124"/>
                    <a:pt x="1077" y="124"/>
                  </a:cubicBezTo>
                  <a:close/>
                  <a:moveTo>
                    <a:pt x="1472" y="173"/>
                  </a:moveTo>
                  <a:cubicBezTo>
                    <a:pt x="1467" y="167"/>
                    <a:pt x="1463" y="163"/>
                    <a:pt x="1459" y="159"/>
                  </a:cubicBezTo>
                  <a:cubicBezTo>
                    <a:pt x="1455" y="154"/>
                    <a:pt x="1450" y="149"/>
                    <a:pt x="1446" y="144"/>
                  </a:cubicBezTo>
                  <a:cubicBezTo>
                    <a:pt x="1442" y="140"/>
                    <a:pt x="1438" y="135"/>
                    <a:pt x="1435" y="130"/>
                  </a:cubicBezTo>
                  <a:cubicBezTo>
                    <a:pt x="1431" y="126"/>
                    <a:pt x="1428" y="121"/>
                    <a:pt x="1424" y="117"/>
                  </a:cubicBezTo>
                  <a:cubicBezTo>
                    <a:pt x="1421" y="112"/>
                    <a:pt x="1418" y="107"/>
                    <a:pt x="1415" y="102"/>
                  </a:cubicBezTo>
                  <a:cubicBezTo>
                    <a:pt x="1417" y="99"/>
                    <a:pt x="1417" y="99"/>
                    <a:pt x="1417" y="99"/>
                  </a:cubicBezTo>
                  <a:cubicBezTo>
                    <a:pt x="1421" y="94"/>
                    <a:pt x="1425" y="89"/>
                    <a:pt x="1430" y="83"/>
                  </a:cubicBezTo>
                  <a:cubicBezTo>
                    <a:pt x="1435" y="77"/>
                    <a:pt x="1440" y="71"/>
                    <a:pt x="1445" y="65"/>
                  </a:cubicBezTo>
                  <a:cubicBezTo>
                    <a:pt x="1450" y="59"/>
                    <a:pt x="1456" y="53"/>
                    <a:pt x="1461" y="48"/>
                  </a:cubicBezTo>
                  <a:cubicBezTo>
                    <a:pt x="1466" y="43"/>
                    <a:pt x="1471" y="40"/>
                    <a:pt x="1475" y="37"/>
                  </a:cubicBezTo>
                  <a:cubicBezTo>
                    <a:pt x="1475" y="37"/>
                    <a:pt x="1475" y="37"/>
                    <a:pt x="1475" y="37"/>
                  </a:cubicBezTo>
                  <a:cubicBezTo>
                    <a:pt x="1439" y="37"/>
                    <a:pt x="1439" y="37"/>
                    <a:pt x="1439" y="37"/>
                  </a:cubicBezTo>
                  <a:cubicBezTo>
                    <a:pt x="1438" y="40"/>
                    <a:pt x="1437" y="44"/>
                    <a:pt x="1434" y="48"/>
                  </a:cubicBezTo>
                  <a:cubicBezTo>
                    <a:pt x="1432" y="52"/>
                    <a:pt x="1429" y="57"/>
                    <a:pt x="1426" y="62"/>
                  </a:cubicBezTo>
                  <a:cubicBezTo>
                    <a:pt x="1422" y="67"/>
                    <a:pt x="1419" y="73"/>
                    <a:pt x="1416" y="78"/>
                  </a:cubicBezTo>
                  <a:cubicBezTo>
                    <a:pt x="1412" y="84"/>
                    <a:pt x="1409" y="89"/>
                    <a:pt x="1405" y="94"/>
                  </a:cubicBezTo>
                  <a:cubicBezTo>
                    <a:pt x="1402" y="99"/>
                    <a:pt x="1398" y="103"/>
                    <a:pt x="1395" y="108"/>
                  </a:cubicBezTo>
                  <a:cubicBezTo>
                    <a:pt x="1392" y="112"/>
                    <a:pt x="1390" y="115"/>
                    <a:pt x="1388" y="118"/>
                  </a:cubicBezTo>
                  <a:cubicBezTo>
                    <a:pt x="1391" y="123"/>
                    <a:pt x="1395" y="127"/>
                    <a:pt x="1398" y="132"/>
                  </a:cubicBezTo>
                  <a:cubicBezTo>
                    <a:pt x="1401" y="136"/>
                    <a:pt x="1404" y="139"/>
                    <a:pt x="1406" y="143"/>
                  </a:cubicBezTo>
                  <a:cubicBezTo>
                    <a:pt x="1409" y="147"/>
                    <a:pt x="1412" y="151"/>
                    <a:pt x="1414" y="154"/>
                  </a:cubicBezTo>
                  <a:cubicBezTo>
                    <a:pt x="1417" y="158"/>
                    <a:pt x="1419" y="162"/>
                    <a:pt x="1422" y="165"/>
                  </a:cubicBezTo>
                  <a:cubicBezTo>
                    <a:pt x="1425" y="170"/>
                    <a:pt x="1428" y="174"/>
                    <a:pt x="1430" y="177"/>
                  </a:cubicBezTo>
                  <a:cubicBezTo>
                    <a:pt x="1432" y="181"/>
                    <a:pt x="1434" y="185"/>
                    <a:pt x="1436" y="189"/>
                  </a:cubicBezTo>
                  <a:cubicBezTo>
                    <a:pt x="1488" y="190"/>
                    <a:pt x="1488" y="190"/>
                    <a:pt x="1488" y="190"/>
                  </a:cubicBezTo>
                  <a:cubicBezTo>
                    <a:pt x="1482" y="184"/>
                    <a:pt x="1477" y="178"/>
                    <a:pt x="1472" y="173"/>
                  </a:cubicBezTo>
                  <a:close/>
                  <a:moveTo>
                    <a:pt x="1387" y="181"/>
                  </a:moveTo>
                  <a:cubicBezTo>
                    <a:pt x="1388" y="182"/>
                    <a:pt x="1389" y="183"/>
                    <a:pt x="1391" y="183"/>
                  </a:cubicBezTo>
                  <a:cubicBezTo>
                    <a:pt x="1392" y="184"/>
                    <a:pt x="1393" y="184"/>
                    <a:pt x="1394" y="184"/>
                  </a:cubicBezTo>
                  <a:cubicBezTo>
                    <a:pt x="1394" y="189"/>
                    <a:pt x="1394" y="189"/>
                    <a:pt x="1394" y="189"/>
                  </a:cubicBezTo>
                  <a:cubicBezTo>
                    <a:pt x="1344" y="189"/>
                    <a:pt x="1344" y="189"/>
                    <a:pt x="1344" y="189"/>
                  </a:cubicBezTo>
                  <a:cubicBezTo>
                    <a:pt x="1344" y="184"/>
                    <a:pt x="1344" y="184"/>
                    <a:pt x="1344" y="184"/>
                  </a:cubicBezTo>
                  <a:cubicBezTo>
                    <a:pt x="1345" y="184"/>
                    <a:pt x="1345" y="184"/>
                    <a:pt x="1347" y="183"/>
                  </a:cubicBezTo>
                  <a:cubicBezTo>
                    <a:pt x="1348" y="183"/>
                    <a:pt x="1350" y="182"/>
                    <a:pt x="1351" y="181"/>
                  </a:cubicBezTo>
                  <a:cubicBezTo>
                    <a:pt x="1351" y="180"/>
                    <a:pt x="1352" y="179"/>
                    <a:pt x="1352" y="178"/>
                  </a:cubicBezTo>
                  <a:cubicBezTo>
                    <a:pt x="1352" y="176"/>
                    <a:pt x="1353" y="174"/>
                    <a:pt x="1353" y="171"/>
                  </a:cubicBezTo>
                  <a:cubicBezTo>
                    <a:pt x="1353" y="55"/>
                    <a:pt x="1353" y="55"/>
                    <a:pt x="1353" y="55"/>
                  </a:cubicBezTo>
                  <a:cubicBezTo>
                    <a:pt x="1353" y="52"/>
                    <a:pt x="1352" y="50"/>
                    <a:pt x="1352" y="48"/>
                  </a:cubicBezTo>
                  <a:cubicBezTo>
                    <a:pt x="1352" y="47"/>
                    <a:pt x="1351" y="45"/>
                    <a:pt x="1351" y="44"/>
                  </a:cubicBezTo>
                  <a:cubicBezTo>
                    <a:pt x="1350" y="44"/>
                    <a:pt x="1348" y="43"/>
                    <a:pt x="1347" y="42"/>
                  </a:cubicBezTo>
                  <a:cubicBezTo>
                    <a:pt x="1345" y="42"/>
                    <a:pt x="1345" y="42"/>
                    <a:pt x="1344" y="42"/>
                  </a:cubicBezTo>
                  <a:cubicBezTo>
                    <a:pt x="1344" y="37"/>
                    <a:pt x="1344" y="37"/>
                    <a:pt x="1344" y="37"/>
                  </a:cubicBezTo>
                  <a:cubicBezTo>
                    <a:pt x="1353" y="37"/>
                    <a:pt x="1353" y="37"/>
                    <a:pt x="1353" y="37"/>
                  </a:cubicBezTo>
                  <a:cubicBezTo>
                    <a:pt x="1385" y="37"/>
                    <a:pt x="1385" y="37"/>
                    <a:pt x="1385" y="37"/>
                  </a:cubicBezTo>
                  <a:cubicBezTo>
                    <a:pt x="1394" y="37"/>
                    <a:pt x="1394" y="37"/>
                    <a:pt x="1394" y="37"/>
                  </a:cubicBezTo>
                  <a:cubicBezTo>
                    <a:pt x="1394" y="42"/>
                    <a:pt x="1394" y="42"/>
                    <a:pt x="1394" y="42"/>
                  </a:cubicBezTo>
                  <a:cubicBezTo>
                    <a:pt x="1393" y="42"/>
                    <a:pt x="1392" y="42"/>
                    <a:pt x="1391" y="42"/>
                  </a:cubicBezTo>
                  <a:cubicBezTo>
                    <a:pt x="1389" y="43"/>
                    <a:pt x="1388" y="44"/>
                    <a:pt x="1387" y="44"/>
                  </a:cubicBezTo>
                  <a:cubicBezTo>
                    <a:pt x="1386" y="45"/>
                    <a:pt x="1386" y="47"/>
                    <a:pt x="1386" y="48"/>
                  </a:cubicBezTo>
                  <a:cubicBezTo>
                    <a:pt x="1385" y="50"/>
                    <a:pt x="1385" y="52"/>
                    <a:pt x="1385" y="55"/>
                  </a:cubicBezTo>
                  <a:cubicBezTo>
                    <a:pt x="1385" y="66"/>
                    <a:pt x="1385" y="66"/>
                    <a:pt x="1385" y="66"/>
                  </a:cubicBezTo>
                  <a:cubicBezTo>
                    <a:pt x="1385" y="160"/>
                    <a:pt x="1385" y="160"/>
                    <a:pt x="1385" y="160"/>
                  </a:cubicBezTo>
                  <a:cubicBezTo>
                    <a:pt x="1385" y="171"/>
                    <a:pt x="1385" y="171"/>
                    <a:pt x="1385" y="171"/>
                  </a:cubicBezTo>
                  <a:cubicBezTo>
                    <a:pt x="1385" y="174"/>
                    <a:pt x="1385" y="176"/>
                    <a:pt x="1386" y="178"/>
                  </a:cubicBezTo>
                  <a:cubicBezTo>
                    <a:pt x="1386" y="179"/>
                    <a:pt x="1386" y="180"/>
                    <a:pt x="1387" y="1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53072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Тема Office">
  <a:themeElements>
    <a:clrScheme name="Другая 36">
      <a:dk1>
        <a:srgbClr val="5D554B"/>
      </a:dk1>
      <a:lt1>
        <a:sysClr val="window" lastClr="FFFFFF"/>
      </a:lt1>
      <a:dk2>
        <a:srgbClr val="44546A"/>
      </a:dk2>
      <a:lt2>
        <a:srgbClr val="E7E6E6"/>
      </a:lt2>
      <a:accent1>
        <a:srgbClr val="00296C"/>
      </a:accent1>
      <a:accent2>
        <a:srgbClr val="C89856"/>
      </a:accent2>
      <a:accent3>
        <a:srgbClr val="B1B1B1"/>
      </a:accent3>
      <a:accent4>
        <a:srgbClr val="8BCD5F"/>
      </a:accent4>
      <a:accent5>
        <a:srgbClr val="56C7DB"/>
      </a:accent5>
      <a:accent6>
        <a:srgbClr val="3B3B3B"/>
      </a:accent6>
      <a:hlink>
        <a:srgbClr val="C89856"/>
      </a:hlink>
      <a:folHlink>
        <a:srgbClr val="5D554B"/>
      </a:folHlink>
    </a:clrScheme>
    <a:fontScheme name="Другая 38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Words>111</Words>
  <Application>Microsoft Office PowerPoint</Application>
  <PresentationFormat>Произвольный</PresentationFormat>
  <Paragraphs>16</Paragraphs>
  <Slides>3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2_Тема Office</vt:lpstr>
      <vt:lpstr>Презентация PowerPoint</vt:lpstr>
      <vt:lpstr>Презентация PowerPoint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Яцура Юлия</dc:creator>
  <cp:lastModifiedBy>Ильченко Александр Павлович</cp:lastModifiedBy>
  <cp:revision>66</cp:revision>
  <dcterms:created xsi:type="dcterms:W3CDTF">2018-08-15T19:42:17Z</dcterms:created>
  <dcterms:modified xsi:type="dcterms:W3CDTF">2018-10-31T13:48:55Z</dcterms:modified>
</cp:coreProperties>
</file>