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2" r:id="rId2"/>
    <p:sldId id="274" r:id="rId3"/>
    <p:sldId id="260" r:id="rId4"/>
    <p:sldId id="275" r:id="rId5"/>
    <p:sldId id="273" r:id="rId6"/>
    <p:sldId id="271" r:id="rId7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01.11.2018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Номинация – разработчик ПО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32990" y="2576885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prstClr val="white"/>
                </a:solidFill>
                <a:latin typeface="Gilroy Light" pitchFamily="50" charset="-52"/>
              </a:rPr>
              <a:t>Отряд особого назначения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Gilroy Light" pitchFamily="50" charset="-52"/>
              </a:rPr>
              <a:t>ОКТЯБРЬ  2018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9C24F-3203-4290-9957-EEFA4A63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52" y="214056"/>
            <a:ext cx="11483597" cy="510161"/>
          </a:xfrm>
        </p:spPr>
        <p:txBody>
          <a:bodyPr/>
          <a:lstStyle/>
          <a:p>
            <a:pPr algn="ctr"/>
            <a:r>
              <a:rPr lang="ru-RU" dirty="0"/>
              <a:t>Актуальность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8E4F6C-50D3-4A7F-AF68-21CCAD6827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2050" name="Picture 2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34E78522-2BDA-46FA-AB84-EEAD2BC2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111023"/>
            <a:ext cx="3818492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6CC200E-6156-4D48-85D4-C89DFDCB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2631440"/>
            <a:ext cx="4033408" cy="35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FC37849-63B3-431F-9591-94CBB3F3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2157413"/>
            <a:ext cx="15716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9549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A3AB8EF-3C2F-40D9-BA74-057A4F9BE314}"/>
              </a:ext>
            </a:extLst>
          </p:cNvPr>
          <p:cNvSpPr/>
          <p:nvPr/>
        </p:nvSpPr>
        <p:spPr>
          <a:xfrm>
            <a:off x="1922647" y="874395"/>
            <a:ext cx="682232" cy="3000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/>
              <a:t>Архитектурное решение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EE60D27E-E35D-48DF-9EA3-1DD16867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0" y="1823270"/>
            <a:ext cx="1390444" cy="13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Ð¾ÑÐ¾Ð¶ÐµÐµ Ð¸Ð·Ð¾Ð±ÑÐ°Ð¶ÐµÐ½Ð¸Ðµ">
            <a:extLst>
              <a:ext uri="{FF2B5EF4-FFF2-40B4-BE49-F238E27FC236}">
                <a16:creationId xmlns:a16="http://schemas.microsoft.com/office/drawing/2014/main" id="{A4F287F7-2F92-482A-B7E0-27EE6FF8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25" y="1261294"/>
            <a:ext cx="467835" cy="41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ÐÐ°ÑÑÐ¸Ð½ÐºÐ¸ Ð¿Ð¾ Ð·Ð°Ð¿ÑÐ¾ÑÑ Ð¸ÐºÐ¾Ð½ÐºÐ° viber">
            <a:extLst>
              <a:ext uri="{FF2B5EF4-FFF2-40B4-BE49-F238E27FC236}">
                <a16:creationId xmlns:a16="http://schemas.microsoft.com/office/drawing/2014/main" id="{09DC407F-CC1C-4114-916B-4A72D0B0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3" y="2456809"/>
            <a:ext cx="342057" cy="3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ÐÐ°ÑÑÐ¸Ð½ÐºÐ¸ Ð¿Ð¾ Ð·Ð°Ð¿ÑÐ¾ÑÑ Ð¸ÐºÐ¾Ð½ÐºÐ° vk">
            <a:extLst>
              <a:ext uri="{FF2B5EF4-FFF2-40B4-BE49-F238E27FC236}">
                <a16:creationId xmlns:a16="http://schemas.microsoft.com/office/drawing/2014/main" id="{D7C4993F-FCA9-40FF-9BBE-A9ADC594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35" y="3006252"/>
            <a:ext cx="436891" cy="4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4E4AC9-5FBF-4E23-94B1-69DB02D905F2}"/>
              </a:ext>
            </a:extLst>
          </p:cNvPr>
          <p:cNvSpPr/>
          <p:nvPr/>
        </p:nvSpPr>
        <p:spPr>
          <a:xfrm>
            <a:off x="3557795" y="1087127"/>
            <a:ext cx="2273935" cy="265813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Server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DB97CA0-4636-4BB9-8161-893D57D4D22D}"/>
              </a:ext>
            </a:extLst>
          </p:cNvPr>
          <p:cNvSpPr/>
          <p:nvPr/>
        </p:nvSpPr>
        <p:spPr>
          <a:xfrm>
            <a:off x="6925580" y="1109335"/>
            <a:ext cx="2120055" cy="2658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UI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A31EDF-B2E3-4155-B875-D229351E4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4200" y="1468156"/>
            <a:ext cx="1418016" cy="166423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14D5D25-4FEF-48B5-8405-8B50C1810156}"/>
              </a:ext>
            </a:extLst>
          </p:cNvPr>
          <p:cNvCxnSpPr/>
          <p:nvPr/>
        </p:nvCxnSpPr>
        <p:spPr>
          <a:xfrm>
            <a:off x="5937250" y="2061395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AB64BCC-7E02-4453-936B-B7EDF6888602}"/>
              </a:ext>
            </a:extLst>
          </p:cNvPr>
          <p:cNvCxnSpPr/>
          <p:nvPr/>
        </p:nvCxnSpPr>
        <p:spPr>
          <a:xfrm flipH="1">
            <a:off x="5937250" y="2518492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4E62995-12F4-47FC-969D-2D7A396A5F97}"/>
              </a:ext>
            </a:extLst>
          </p:cNvPr>
          <p:cNvCxnSpPr/>
          <p:nvPr/>
        </p:nvCxnSpPr>
        <p:spPr>
          <a:xfrm>
            <a:off x="2741809" y="2118545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CD02889-7CE7-4AEF-AF8B-C371AC11EB12}"/>
              </a:ext>
            </a:extLst>
          </p:cNvPr>
          <p:cNvCxnSpPr/>
          <p:nvPr/>
        </p:nvCxnSpPr>
        <p:spPr>
          <a:xfrm flipH="1">
            <a:off x="2741809" y="2575642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2FD0E8D-0750-408D-92C1-303425E4606D}"/>
              </a:ext>
            </a:extLst>
          </p:cNvPr>
          <p:cNvCxnSpPr/>
          <p:nvPr/>
        </p:nvCxnSpPr>
        <p:spPr>
          <a:xfrm>
            <a:off x="9232900" y="208997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DB58AD3-06B0-4E8E-BB75-59892A1C199F}"/>
              </a:ext>
            </a:extLst>
          </p:cNvPr>
          <p:cNvCxnSpPr/>
          <p:nvPr/>
        </p:nvCxnSpPr>
        <p:spPr>
          <a:xfrm flipH="1">
            <a:off x="9232900" y="2547067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3B00448-325D-4609-8F6B-18BCD2CE5CF9}"/>
              </a:ext>
            </a:extLst>
          </p:cNvPr>
          <p:cNvCxnSpPr/>
          <p:nvPr/>
        </p:nvCxnSpPr>
        <p:spPr>
          <a:xfrm>
            <a:off x="1452099" y="2118545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9FFA51B-9970-43F1-AA28-5420A8F2C26F}"/>
              </a:ext>
            </a:extLst>
          </p:cNvPr>
          <p:cNvCxnSpPr/>
          <p:nvPr/>
        </p:nvCxnSpPr>
        <p:spPr>
          <a:xfrm flipH="1">
            <a:off x="1452099" y="2575642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ÐÐ°ÑÑÐ¸Ð½ÐºÐ¸ Ð¿Ð¾ Ð·Ð°Ð¿ÑÐ¾ÑÑ Ð¸ÐºÐ¾Ð½ÐºÐ° whatsapp">
            <a:extLst>
              <a:ext uri="{FF2B5EF4-FFF2-40B4-BE49-F238E27FC236}">
                <a16:creationId xmlns:a16="http://schemas.microsoft.com/office/drawing/2014/main" id="{80B025C1-287E-4FD1-B514-26CAB7E7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5" y="1779058"/>
            <a:ext cx="531485" cy="5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9D0452-4310-4726-9542-C2E9DBE4343C}"/>
              </a:ext>
            </a:extLst>
          </p:cNvPr>
          <p:cNvSpPr txBox="1"/>
          <p:nvPr/>
        </p:nvSpPr>
        <p:spPr>
          <a:xfrm>
            <a:off x="9982201" y="3175614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Ответственный ВСП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EC10E-421A-4C6A-A154-A7576BA42DD5}"/>
              </a:ext>
            </a:extLst>
          </p:cNvPr>
          <p:cNvSpPr txBox="1"/>
          <p:nvPr/>
        </p:nvSpPr>
        <p:spPr>
          <a:xfrm>
            <a:off x="161925" y="3213714"/>
            <a:ext cx="154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Недовольный</a:t>
            </a:r>
          </a:p>
          <a:p>
            <a:pPr algn="ctr"/>
            <a:r>
              <a:rPr lang="ru-RU" dirty="0"/>
              <a:t>Клиент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431E6-7E92-4129-B469-6419114A8355}"/>
              </a:ext>
            </a:extLst>
          </p:cNvPr>
          <p:cNvSpPr txBox="1"/>
          <p:nvPr/>
        </p:nvSpPr>
        <p:spPr>
          <a:xfrm>
            <a:off x="918374" y="4427164"/>
            <a:ext cx="10549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Единая платформа для различных способов коммуникации с клиентом.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Клиентский опыт </a:t>
            </a:r>
            <a:r>
              <a:rPr lang="ru-RU" sz="2000" dirty="0" err="1"/>
              <a:t>агрегируется</a:t>
            </a:r>
            <a:r>
              <a:rPr lang="ru-RU" sz="2000" dirty="0"/>
              <a:t> и анализируется в одном месте.</a:t>
            </a:r>
          </a:p>
          <a:p>
            <a:pPr marL="285750" indent="-285750">
              <a:buFontTx/>
              <a:buChar char="-"/>
            </a:pPr>
            <a:r>
              <a:rPr lang="ru-RU" sz="2000" dirty="0" err="1"/>
              <a:t>Платформонезависимый</a:t>
            </a:r>
            <a:r>
              <a:rPr lang="ru-RU" sz="2000" dirty="0"/>
              <a:t> пользовательский интерфейс для ответственных ВСП.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Возможность автоматизированной и ручной коммуникации с клиентом в одном канале.</a:t>
            </a:r>
          </a:p>
          <a:p>
            <a:pPr marL="285750" indent="-285750">
              <a:buFontTx/>
              <a:buChar char="-"/>
            </a:pPr>
            <a:endParaRPr lang="ru-RU" sz="20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1170F-6913-4005-83A1-79048F1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05A711-A114-475C-917A-438376153F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506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54D14-577F-458E-A014-65C83DD0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97B871-CA19-4FF2-8A3A-EB26CD82F9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89730D8-9646-4161-81BF-39E066D44043}"/>
              </a:ext>
            </a:extLst>
          </p:cNvPr>
          <p:cNvSpPr txBox="1">
            <a:spLocks/>
          </p:cNvSpPr>
          <p:nvPr/>
        </p:nvSpPr>
        <p:spPr>
          <a:xfrm>
            <a:off x="11817350" y="6523038"/>
            <a:ext cx="35083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ru-RU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>
                    <a:alpha val="83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3D65E71-2A4E-4B71-8234-C0851E8AC765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6" name="Picture 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4D447840-6E1A-40FE-A65F-5420EBDD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240" y="4645013"/>
            <a:ext cx="1889760" cy="169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D297687-D4D2-4BE3-B9A8-463E5A25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37" y="4141787"/>
            <a:ext cx="2439806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3AACE48A-76DA-4089-8DFE-D5DAD880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943474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7F5E6D5-1568-4E5F-A8AB-EBE0E592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08" y="4451313"/>
            <a:ext cx="1889760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07A133-F825-481D-835A-61B8D5B57852}"/>
              </a:ext>
            </a:extLst>
          </p:cNvPr>
          <p:cNvSpPr txBox="1"/>
          <p:nvPr/>
        </p:nvSpPr>
        <p:spPr>
          <a:xfrm>
            <a:off x="931991" y="4200525"/>
            <a:ext cx="9936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Серверная часть (бот) – единая платформа для различных способов коммуникации с клиентом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Определяет категорию жалобы (воронка вопросов);</a:t>
            </a:r>
          </a:p>
          <a:p>
            <a:pPr marL="285750" indent="-285750">
              <a:buFontTx/>
              <a:buChar char="-"/>
            </a:pPr>
            <a:r>
              <a:rPr lang="ru-RU" dirty="0"/>
              <a:t>Ведет статистику для последующего анализа жалоб;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Позволяет сделать предложение услуги на основе клиентского опыта</a:t>
            </a:r>
          </a:p>
        </p:txBody>
      </p:sp>
    </p:spTree>
    <p:extLst>
      <p:ext uri="{BB962C8B-B14F-4D97-AF65-F5344CB8AC3E}">
        <p14:creationId xmlns:p14="http://schemas.microsoft.com/office/powerpoint/2010/main" val="1693551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6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579" y="3185521"/>
            <a:ext cx="11835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4809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216</Words>
  <Application>Microsoft Office PowerPoint</Application>
  <PresentationFormat>Широкоэкранный</PresentationFormat>
  <Paragraphs>35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Gilroy ExtraBold</vt:lpstr>
      <vt:lpstr>Gilroy Light</vt:lpstr>
      <vt:lpstr>2_Тема Office</vt:lpstr>
      <vt:lpstr>Презентация PowerPoint</vt:lpstr>
      <vt:lpstr>Актуальность задачи</vt:lpstr>
      <vt:lpstr>Архитектурное решение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NSafonov</cp:lastModifiedBy>
  <cp:revision>93</cp:revision>
  <dcterms:created xsi:type="dcterms:W3CDTF">2018-08-15T19:42:17Z</dcterms:created>
  <dcterms:modified xsi:type="dcterms:W3CDTF">2018-11-01T20:48:36Z</dcterms:modified>
</cp:coreProperties>
</file>