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2" r:id="rId2"/>
    <p:sldId id="260" r:id="rId3"/>
    <p:sldId id="275" r:id="rId4"/>
    <p:sldId id="273" r:id="rId5"/>
    <p:sldId id="271" r:id="rId6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Навстречу клиенту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450850" y="4264604"/>
            <a:ext cx="1129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Для Клиента нет необходимости писать текст, есть возможность просто выбрать варианты ответов.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3877245"/>
            <a:ext cx="2504468" cy="25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ПУТИ развития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5488" y="1217920"/>
            <a:ext cx="11341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Формирование комплексной аналитики на основе сохраненных данных по ответам клиентов для улучшения качества обслуживания.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Расширение количества каналов связи для более удобного общения клиентов с ответственными сотрудниками ВСП.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воронки вопросов для повышения точности определения проблем клиентов.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Специальные предложения для каждого клиента на основе полученного клиентского опыта.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Дальнейшее улучшение интерфейсов взаимодействия с Клиентами и внутренних интерфейсов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5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253</Words>
  <Application>Microsoft Office PowerPoint</Application>
  <PresentationFormat>Широкоэкранный</PresentationFormat>
  <Paragraphs>36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Архитектурное решение</vt:lpstr>
      <vt:lpstr>Презентация PowerPoint</vt:lpstr>
      <vt:lpstr>ПУТИ развития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NSafonov</cp:lastModifiedBy>
  <cp:revision>108</cp:revision>
  <dcterms:created xsi:type="dcterms:W3CDTF">2018-08-15T19:42:17Z</dcterms:created>
  <dcterms:modified xsi:type="dcterms:W3CDTF">2018-11-02T03:36:40Z</dcterms:modified>
</cp:coreProperties>
</file>