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0" r:id="rId4"/>
  </p:sldMasterIdLst>
  <p:notesMasterIdLst>
    <p:notesMasterId r:id="rId38"/>
  </p:notesMasterIdLst>
  <p:handoutMasterIdLst>
    <p:handoutMasterId r:id="rId39"/>
  </p:handoutMasterIdLst>
  <p:sldIdLst>
    <p:sldId id="314" r:id="rId5"/>
    <p:sldId id="329" r:id="rId6"/>
    <p:sldId id="334" r:id="rId7"/>
    <p:sldId id="339" r:id="rId8"/>
    <p:sldId id="322" r:id="rId9"/>
    <p:sldId id="365" r:id="rId10"/>
    <p:sldId id="368" r:id="rId11"/>
    <p:sldId id="369" r:id="rId12"/>
    <p:sldId id="325" r:id="rId13"/>
    <p:sldId id="340" r:id="rId14"/>
    <p:sldId id="344" r:id="rId15"/>
    <p:sldId id="348" r:id="rId16"/>
    <p:sldId id="357" r:id="rId17"/>
    <p:sldId id="353" r:id="rId18"/>
    <p:sldId id="355" r:id="rId19"/>
    <p:sldId id="356" r:id="rId20"/>
    <p:sldId id="343" r:id="rId21"/>
    <p:sldId id="346" r:id="rId22"/>
    <p:sldId id="349" r:id="rId23"/>
    <p:sldId id="363" r:id="rId24"/>
    <p:sldId id="364" r:id="rId25"/>
    <p:sldId id="342" r:id="rId26"/>
    <p:sldId id="345" r:id="rId27"/>
    <p:sldId id="366" r:id="rId28"/>
    <p:sldId id="367" r:id="rId29"/>
    <p:sldId id="341" r:id="rId30"/>
    <p:sldId id="347" r:id="rId31"/>
    <p:sldId id="358" r:id="rId32"/>
    <p:sldId id="359" r:id="rId33"/>
    <p:sldId id="351" r:id="rId34"/>
    <p:sldId id="360" r:id="rId35"/>
    <p:sldId id="361" r:id="rId36"/>
    <p:sldId id="331"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16" userDrawn="1">
          <p15:clr>
            <a:srgbClr val="A4A3A4"/>
          </p15:clr>
        </p15:guide>
        <p15:guide id="2" orient="horz" pos="1008" userDrawn="1">
          <p15:clr>
            <a:srgbClr val="A4A3A4"/>
          </p15:clr>
        </p15:guide>
        <p15:guide id="3"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DDFE"/>
    <a:srgbClr val="D4DDFE"/>
    <a:srgbClr val="D5DEFF"/>
    <a:srgbClr val="F6F7FF"/>
    <a:srgbClr val="DBDCE5"/>
    <a:srgbClr val="F0F1FB"/>
    <a:srgbClr val="DFE1F6"/>
    <a:srgbClr val="EEEFF5"/>
    <a:srgbClr val="DFE1EF"/>
    <a:srgbClr val="A9B1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613613-666E-36B8-FA65-32780A20F7CC}" v="28" dt="2024-10-11T09:15:39.483"/>
    <p1510:client id="{20BF2B80-52DB-B2E1-2BB9-3F6C8705E734}" v="42" dt="2024-10-09T16:41:55.232"/>
    <p1510:client id="{38D1981F-CC6E-A614-6670-4C3C9B2B9BD6}" v="1" dt="2024-10-09T12:04:10.044"/>
    <p1510:client id="{48AF4413-934C-7140-91BD-C8295D41E8FC}" v="2" dt="2024-10-10T13:06:39.334"/>
    <p1510:client id="{512ABBFA-9516-2DBF-089F-33198D5598F2}" v="210" dt="2024-10-11T09:17:05.128"/>
    <p1510:client id="{7B3F8F60-322D-E178-7288-D6306A410391}" v="776" dt="2024-10-09T12:50:31.493"/>
    <p1510:client id="{97D1F408-F1C3-77EB-BAEE-2F260359C7A7}" v="1" dt="2024-10-09T11:57:17.655"/>
    <p1510:client id="{9906DB9A-2747-6F57-A0FA-3A84938F200F}" v="59" dt="2024-10-10T13:25:21.294"/>
    <p1510:client id="{E93AA726-F462-8D15-235E-C8A6C704C852}" v="76" dt="2024-10-11T06:53:48.390"/>
    <p1510:client id="{FA12EDAD-F330-6928-16EF-B6846DEE690D}" v="15" dt="2024-10-10T13:05:38.683"/>
  </p1510:revLst>
</p1510:revInfo>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416"/>
        <p:guide orient="horz" pos="1008"/>
        <p:guide pos="38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47"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commentAuthors" Target="commentAuthors.xml"/><Relationship Id="rId4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46"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228bdae1c8370e56d6b28761284ec61ecd277a971ebb32b1cbcc16b9d72ee0a6::" providerId="AD" clId="Web-{48AF4413-934C-7140-91BD-C8295D41E8FC}"/>
    <pc:docChg chg="modSld">
      <pc:chgData name="Guest User" userId="S::urn:spo:anon#228bdae1c8370e56d6b28761284ec61ecd277a971ebb32b1cbcc16b9d72ee0a6::" providerId="AD" clId="Web-{48AF4413-934C-7140-91BD-C8295D41E8FC}" dt="2024-10-10T13:06:39.334" v="1" actId="20577"/>
      <pc:docMkLst>
        <pc:docMk/>
      </pc:docMkLst>
      <pc:sldChg chg="modSp">
        <pc:chgData name="Guest User" userId="S::urn:spo:anon#228bdae1c8370e56d6b28761284ec61ecd277a971ebb32b1cbcc16b9d72ee0a6::" providerId="AD" clId="Web-{48AF4413-934C-7140-91BD-C8295D41E8FC}" dt="2024-10-10T13:06:39.334" v="1" actId="20577"/>
        <pc:sldMkLst>
          <pc:docMk/>
          <pc:sldMk cId="4294866199" sldId="329"/>
        </pc:sldMkLst>
        <pc:spChg chg="mod">
          <ac:chgData name="Guest User" userId="S::urn:spo:anon#228bdae1c8370e56d6b28761284ec61ecd277a971ebb32b1cbcc16b9d72ee0a6::" providerId="AD" clId="Web-{48AF4413-934C-7140-91BD-C8295D41E8FC}" dt="2024-10-10T13:06:39.334" v="1" actId="20577"/>
          <ac:spMkLst>
            <pc:docMk/>
            <pc:sldMk cId="4294866199" sldId="329"/>
            <ac:spMk id="2" creationId="{A2E2ABBA-2E6D-E7DD-AC67-58D1FCB3F346}"/>
          </ac:spMkLst>
        </pc:spChg>
      </pc:sldChg>
    </pc:docChg>
  </pc:docChgLst>
  <pc:docChgLst>
    <pc:chgData name="Guest User" userId="S::urn:spo:anon#228bdae1c8370e56d6b28761284ec61ecd277a971ebb32b1cbcc16b9d72ee0a6::" providerId="AD" clId="Web-{97D1F408-F1C3-77EB-BAEE-2F260359C7A7}"/>
    <pc:docChg chg="modSld">
      <pc:chgData name="Guest User" userId="S::urn:spo:anon#228bdae1c8370e56d6b28761284ec61ecd277a971ebb32b1cbcc16b9d72ee0a6::" providerId="AD" clId="Web-{97D1F408-F1C3-77EB-BAEE-2F260359C7A7}" dt="2024-10-09T11:57:17.655" v="0" actId="20577"/>
      <pc:docMkLst>
        <pc:docMk/>
      </pc:docMkLst>
      <pc:sldChg chg="modSp">
        <pc:chgData name="Guest User" userId="S::urn:spo:anon#228bdae1c8370e56d6b28761284ec61ecd277a971ebb32b1cbcc16b9d72ee0a6::" providerId="AD" clId="Web-{97D1F408-F1C3-77EB-BAEE-2F260359C7A7}" dt="2024-10-09T11:57:17.655" v="0" actId="20577"/>
        <pc:sldMkLst>
          <pc:docMk/>
          <pc:sldMk cId="3186093549" sldId="355"/>
        </pc:sldMkLst>
        <pc:spChg chg="mod">
          <ac:chgData name="Guest User" userId="S::urn:spo:anon#228bdae1c8370e56d6b28761284ec61ecd277a971ebb32b1cbcc16b9d72ee0a6::" providerId="AD" clId="Web-{97D1F408-F1C3-77EB-BAEE-2F260359C7A7}" dt="2024-10-09T11:57:17.655" v="0" actId="20577"/>
          <ac:spMkLst>
            <pc:docMk/>
            <pc:sldMk cId="3186093549" sldId="355"/>
            <ac:spMk id="2" creationId="{0C428E5B-47A0-EF94-A53D-6FDB74C9D848}"/>
          </ac:spMkLst>
        </pc:spChg>
      </pc:sldChg>
    </pc:docChg>
  </pc:docChgLst>
  <pc:docChgLst>
    <pc:chgData name="Guest User" userId="S::urn:spo:anon#228bdae1c8370e56d6b28761284ec61ecd277a971ebb32b1cbcc16b9d72ee0a6::" providerId="AD" clId="Web-{512ABBFA-9516-2DBF-089F-33198D5598F2}"/>
    <pc:docChg chg="modSld">
      <pc:chgData name="Guest User" userId="S::urn:spo:anon#228bdae1c8370e56d6b28761284ec61ecd277a971ebb32b1cbcc16b9d72ee0a6::" providerId="AD" clId="Web-{512ABBFA-9516-2DBF-089F-33198D5598F2}" dt="2024-10-11T09:17:05.128" v="198" actId="1076"/>
      <pc:docMkLst>
        <pc:docMk/>
      </pc:docMkLst>
      <pc:sldChg chg="modSp">
        <pc:chgData name="Guest User" userId="S::urn:spo:anon#228bdae1c8370e56d6b28761284ec61ecd277a971ebb32b1cbcc16b9d72ee0a6::" providerId="AD" clId="Web-{512ABBFA-9516-2DBF-089F-33198D5598F2}" dt="2024-10-11T06:57:09.886" v="58" actId="20577"/>
        <pc:sldMkLst>
          <pc:docMk/>
          <pc:sldMk cId="3591555541" sldId="322"/>
        </pc:sldMkLst>
        <pc:graphicFrameChg chg="modGraphic">
          <ac:chgData name="Guest User" userId="S::urn:spo:anon#228bdae1c8370e56d6b28761284ec61ecd277a971ebb32b1cbcc16b9d72ee0a6::" providerId="AD" clId="Web-{512ABBFA-9516-2DBF-089F-33198D5598F2}" dt="2024-10-11T06:57:09.886" v="58" actId="20577"/>
          <ac:graphicFrameMkLst>
            <pc:docMk/>
            <pc:sldMk cId="3591555541" sldId="322"/>
            <ac:graphicFrameMk id="30" creationId="{5BB84134-88A0-79A0-196B-5C65356DC76E}"/>
          </ac:graphicFrameMkLst>
        </pc:graphicFrameChg>
      </pc:sldChg>
      <pc:sldChg chg="addSp delSp modSp">
        <pc:chgData name="Guest User" userId="S::urn:spo:anon#228bdae1c8370e56d6b28761284ec61ecd277a971ebb32b1cbcc16b9d72ee0a6::" providerId="AD" clId="Web-{512ABBFA-9516-2DBF-089F-33198D5598F2}" dt="2024-10-11T07:13:20.233" v="68" actId="14100"/>
        <pc:sldMkLst>
          <pc:docMk/>
          <pc:sldMk cId="593127812" sldId="349"/>
        </pc:sldMkLst>
        <pc:picChg chg="add mod">
          <ac:chgData name="Guest User" userId="S::urn:spo:anon#228bdae1c8370e56d6b28761284ec61ecd277a971ebb32b1cbcc16b9d72ee0a6::" providerId="AD" clId="Web-{512ABBFA-9516-2DBF-089F-33198D5598F2}" dt="2024-10-11T07:13:20.233" v="68" actId="14100"/>
          <ac:picMkLst>
            <pc:docMk/>
            <pc:sldMk cId="593127812" sldId="349"/>
            <ac:picMk id="2" creationId="{898FDAA7-F2A5-6469-A674-6D673AD9B1EC}"/>
          </ac:picMkLst>
        </pc:picChg>
        <pc:picChg chg="del">
          <ac:chgData name="Guest User" userId="S::urn:spo:anon#228bdae1c8370e56d6b28761284ec61ecd277a971ebb32b1cbcc16b9d72ee0a6::" providerId="AD" clId="Web-{512ABBFA-9516-2DBF-089F-33198D5598F2}" dt="2024-10-11T07:12:48.998" v="63"/>
          <ac:picMkLst>
            <pc:docMk/>
            <pc:sldMk cId="593127812" sldId="349"/>
            <ac:picMk id="6" creationId="{9BEEF348-7583-6F6E-1362-5F535FE64881}"/>
          </ac:picMkLst>
        </pc:picChg>
      </pc:sldChg>
      <pc:sldChg chg="modSp">
        <pc:chgData name="Guest User" userId="S::urn:spo:anon#228bdae1c8370e56d6b28761284ec61ecd277a971ebb32b1cbcc16b9d72ee0a6::" providerId="AD" clId="Web-{512ABBFA-9516-2DBF-089F-33198D5598F2}" dt="2024-10-11T09:17:05.128" v="198" actId="1076"/>
        <pc:sldMkLst>
          <pc:docMk/>
          <pc:sldMk cId="1000678373" sldId="361"/>
        </pc:sldMkLst>
        <pc:picChg chg="mod">
          <ac:chgData name="Guest User" userId="S::urn:spo:anon#228bdae1c8370e56d6b28761284ec61ecd277a971ebb32b1cbcc16b9d72ee0a6::" providerId="AD" clId="Web-{512ABBFA-9516-2DBF-089F-33198D5598F2}" dt="2024-10-11T09:16:45.643" v="193" actId="14100"/>
          <ac:picMkLst>
            <pc:docMk/>
            <pc:sldMk cId="1000678373" sldId="361"/>
            <ac:picMk id="2" creationId="{B331D600-79B7-7139-5F75-F46AA755513D}"/>
          </ac:picMkLst>
        </pc:picChg>
        <pc:picChg chg="mod">
          <ac:chgData name="Guest User" userId="S::urn:spo:anon#228bdae1c8370e56d6b28761284ec61ecd277a971ebb32b1cbcc16b9d72ee0a6::" providerId="AD" clId="Web-{512ABBFA-9516-2DBF-089F-33198D5598F2}" dt="2024-10-11T09:17:05.128" v="198" actId="1076"/>
          <ac:picMkLst>
            <pc:docMk/>
            <pc:sldMk cId="1000678373" sldId="361"/>
            <ac:picMk id="3" creationId="{B6574C2E-0C4B-EAA1-C255-6F49060BCD6F}"/>
          </ac:picMkLst>
        </pc:picChg>
      </pc:sldChg>
      <pc:sldChg chg="addSp delSp modSp">
        <pc:chgData name="Guest User" userId="S::urn:spo:anon#228bdae1c8370e56d6b28761284ec61ecd277a971ebb32b1cbcc16b9d72ee0a6::" providerId="AD" clId="Web-{512ABBFA-9516-2DBF-089F-33198D5598F2}" dt="2024-10-11T08:44:23.382" v="172" actId="1076"/>
        <pc:sldMkLst>
          <pc:docMk/>
          <pc:sldMk cId="936739520" sldId="363"/>
        </pc:sldMkLst>
        <pc:spChg chg="add del mod">
          <ac:chgData name="Guest User" userId="S::urn:spo:anon#228bdae1c8370e56d6b28761284ec61ecd277a971ebb32b1cbcc16b9d72ee0a6::" providerId="AD" clId="Web-{512ABBFA-9516-2DBF-089F-33198D5598F2}" dt="2024-10-11T08:44:16.085" v="170"/>
          <ac:spMkLst>
            <pc:docMk/>
            <pc:sldMk cId="936739520" sldId="363"/>
            <ac:spMk id="3" creationId="{B67E9533-1D06-A42C-E31C-8AD1BB2C832A}"/>
          </ac:spMkLst>
        </pc:spChg>
        <pc:spChg chg="add del mod">
          <ac:chgData name="Guest User" userId="S::urn:spo:anon#228bdae1c8370e56d6b28761284ec61ecd277a971ebb32b1cbcc16b9d72ee0a6::" providerId="AD" clId="Web-{512ABBFA-9516-2DBF-089F-33198D5598F2}" dt="2024-10-11T07:28:02.688" v="165"/>
          <ac:spMkLst>
            <pc:docMk/>
            <pc:sldMk cId="936739520" sldId="363"/>
            <ac:spMk id="3" creationId="{C4095CC4-06FC-58AA-C928-4B3540A9CC65}"/>
          </ac:spMkLst>
        </pc:spChg>
        <pc:spChg chg="mod">
          <ac:chgData name="Guest User" userId="S::urn:spo:anon#228bdae1c8370e56d6b28761284ec61ecd277a971ebb32b1cbcc16b9d72ee0a6::" providerId="AD" clId="Web-{512ABBFA-9516-2DBF-089F-33198D5598F2}" dt="2024-10-11T07:24:44.059" v="163" actId="20577"/>
          <ac:spMkLst>
            <pc:docMk/>
            <pc:sldMk cId="936739520" sldId="363"/>
            <ac:spMk id="4" creationId="{32396622-BFDE-D806-F80F-CB3D2EE19A50}"/>
          </ac:spMkLst>
        </pc:spChg>
        <pc:picChg chg="add del mod ord">
          <ac:chgData name="Guest User" userId="S::urn:spo:anon#228bdae1c8370e56d6b28761284ec61ecd277a971ebb32b1cbcc16b9d72ee0a6::" providerId="AD" clId="Web-{512ABBFA-9516-2DBF-089F-33198D5598F2}" dt="2024-10-11T08:43:55.615" v="169"/>
          <ac:picMkLst>
            <pc:docMk/>
            <pc:sldMk cId="936739520" sldId="363"/>
            <ac:picMk id="5" creationId="{8C00E938-AE77-0958-0EF0-91F99C6A10DB}"/>
          </ac:picMkLst>
        </pc:picChg>
        <pc:picChg chg="del">
          <ac:chgData name="Guest User" userId="S::urn:spo:anon#228bdae1c8370e56d6b28761284ec61ecd277a971ebb32b1cbcc16b9d72ee0a6::" providerId="AD" clId="Web-{512ABBFA-9516-2DBF-089F-33198D5598F2}" dt="2024-10-11T07:27:52.594" v="164"/>
          <ac:picMkLst>
            <pc:docMk/>
            <pc:sldMk cId="936739520" sldId="363"/>
            <ac:picMk id="6" creationId="{85DF63EA-22AF-CB90-05EE-22F00DBAFDBF}"/>
          </ac:picMkLst>
        </pc:picChg>
        <pc:picChg chg="add mod ord">
          <ac:chgData name="Guest User" userId="S::urn:spo:anon#228bdae1c8370e56d6b28761284ec61ecd277a971ebb32b1cbcc16b9d72ee0a6::" providerId="AD" clId="Web-{512ABBFA-9516-2DBF-089F-33198D5598F2}" dt="2024-10-11T08:44:23.382" v="172" actId="1076"/>
          <ac:picMkLst>
            <pc:docMk/>
            <pc:sldMk cId="936739520" sldId="363"/>
            <ac:picMk id="6" creationId="{A3E1D6B6-9463-0E92-A298-AC4162BCE58D}"/>
          </ac:picMkLst>
        </pc:picChg>
      </pc:sldChg>
      <pc:sldChg chg="addSp delSp modSp">
        <pc:chgData name="Guest User" userId="S::urn:spo:anon#228bdae1c8370e56d6b28761284ec61ecd277a971ebb32b1cbcc16b9d72ee0a6::" providerId="AD" clId="Web-{512ABBFA-9516-2DBF-089F-33198D5598F2}" dt="2024-10-11T09:02:48.528" v="175" actId="14100"/>
        <pc:sldMkLst>
          <pc:docMk/>
          <pc:sldMk cId="1022683754" sldId="364"/>
        </pc:sldMkLst>
        <pc:spChg chg="add del mod">
          <ac:chgData name="Guest User" userId="S::urn:spo:anon#228bdae1c8370e56d6b28761284ec61ecd277a971ebb32b1cbcc16b9d72ee0a6::" providerId="AD" clId="Web-{512ABBFA-9516-2DBF-089F-33198D5598F2}" dt="2024-10-11T09:02:42.184" v="174"/>
          <ac:spMkLst>
            <pc:docMk/>
            <pc:sldMk cId="1022683754" sldId="364"/>
            <ac:spMk id="3" creationId="{F2CCE894-180E-7B9E-9F98-6196DE401A6B}"/>
          </ac:spMkLst>
        </pc:spChg>
        <pc:picChg chg="del">
          <ac:chgData name="Guest User" userId="S::urn:spo:anon#228bdae1c8370e56d6b28761284ec61ecd277a971ebb32b1cbcc16b9d72ee0a6::" providerId="AD" clId="Web-{512ABBFA-9516-2DBF-089F-33198D5598F2}" dt="2024-10-11T09:02:30.731" v="173"/>
          <ac:picMkLst>
            <pc:docMk/>
            <pc:sldMk cId="1022683754" sldId="364"/>
            <ac:picMk id="5" creationId="{E062D4DE-66A7-B6A0-4CAB-B825BDF75CB9}"/>
          </ac:picMkLst>
        </pc:picChg>
        <pc:picChg chg="add mod ord">
          <ac:chgData name="Guest User" userId="S::urn:spo:anon#228bdae1c8370e56d6b28761284ec61ecd277a971ebb32b1cbcc16b9d72ee0a6::" providerId="AD" clId="Web-{512ABBFA-9516-2DBF-089F-33198D5598F2}" dt="2024-10-11T09:02:48.528" v="175" actId="14100"/>
          <ac:picMkLst>
            <pc:docMk/>
            <pc:sldMk cId="1022683754" sldId="364"/>
            <ac:picMk id="6" creationId="{9DD6EF50-1E20-EA33-1392-3E03E8723A01}"/>
          </ac:picMkLst>
        </pc:picChg>
      </pc:sldChg>
      <pc:sldChg chg="addSp delSp modSp">
        <pc:chgData name="Guest User" userId="S::urn:spo:anon#228bdae1c8370e56d6b28761284ec61ecd277a971ebb32b1cbcc16b9d72ee0a6::" providerId="AD" clId="Web-{512ABBFA-9516-2DBF-089F-33198D5598F2}" dt="2024-10-11T09:15:22.594" v="186" actId="1076"/>
        <pc:sldMkLst>
          <pc:docMk/>
          <pc:sldMk cId="2059517200" sldId="367"/>
        </pc:sldMkLst>
        <pc:picChg chg="add mod">
          <ac:chgData name="Guest User" userId="S::urn:spo:anon#228bdae1c8370e56d6b28761284ec61ecd277a971ebb32b1cbcc16b9d72ee0a6::" providerId="AD" clId="Web-{512ABBFA-9516-2DBF-089F-33198D5598F2}" dt="2024-10-11T09:11:40.182" v="180" actId="1076"/>
          <ac:picMkLst>
            <pc:docMk/>
            <pc:sldMk cId="2059517200" sldId="367"/>
            <ac:picMk id="5" creationId="{13FE77DB-34F5-15C5-05E6-C51A63F91550}"/>
          </ac:picMkLst>
        </pc:picChg>
        <pc:picChg chg="del">
          <ac:chgData name="Guest User" userId="S::urn:spo:anon#228bdae1c8370e56d6b28761284ec61ecd277a971ebb32b1cbcc16b9d72ee0a6::" providerId="AD" clId="Web-{512ABBFA-9516-2DBF-089F-33198D5598F2}" dt="2024-10-11T09:11:16.166" v="176"/>
          <ac:picMkLst>
            <pc:docMk/>
            <pc:sldMk cId="2059517200" sldId="367"/>
            <ac:picMk id="6" creationId="{9A755CDB-0308-EFAB-6018-12D727D8CDE6}"/>
          </ac:picMkLst>
        </pc:picChg>
        <pc:picChg chg="del">
          <ac:chgData name="Guest User" userId="S::urn:spo:anon#228bdae1c8370e56d6b28761284ec61ecd277a971ebb32b1cbcc16b9d72ee0a6::" providerId="AD" clId="Web-{512ABBFA-9516-2DBF-089F-33198D5598F2}" dt="2024-10-11T09:14:54.078" v="181"/>
          <ac:picMkLst>
            <pc:docMk/>
            <pc:sldMk cId="2059517200" sldId="367"/>
            <ac:picMk id="7" creationId="{B1D0EEA5-96DA-DC19-B458-98A5C6085C5D}"/>
          </ac:picMkLst>
        </pc:picChg>
        <pc:picChg chg="add mod">
          <ac:chgData name="Guest User" userId="S::urn:spo:anon#228bdae1c8370e56d6b28761284ec61ecd277a971ebb32b1cbcc16b9d72ee0a6::" providerId="AD" clId="Web-{512ABBFA-9516-2DBF-089F-33198D5598F2}" dt="2024-10-11T09:15:22.594" v="186" actId="1076"/>
          <ac:picMkLst>
            <pc:docMk/>
            <pc:sldMk cId="2059517200" sldId="367"/>
            <ac:picMk id="8" creationId="{6194D127-F0DB-54B3-CC93-71399303101E}"/>
          </ac:picMkLst>
        </pc:picChg>
      </pc:sldChg>
      <pc:sldChg chg="addSp delSp modSp">
        <pc:chgData name="Guest User" userId="S::urn:spo:anon#228bdae1c8370e56d6b28761284ec61ecd277a971ebb32b1cbcc16b9d72ee0a6::" providerId="AD" clId="Web-{512ABBFA-9516-2DBF-089F-33198D5598F2}" dt="2024-10-11T06:58:11.013" v="62" actId="1076"/>
        <pc:sldMkLst>
          <pc:docMk/>
          <pc:sldMk cId="3306221695" sldId="368"/>
        </pc:sldMkLst>
        <pc:spChg chg="del mod">
          <ac:chgData name="Guest User" userId="S::urn:spo:anon#228bdae1c8370e56d6b28761284ec61ecd277a971ebb32b1cbcc16b9d72ee0a6::" providerId="AD" clId="Web-{512ABBFA-9516-2DBF-089F-33198D5598F2}" dt="2024-10-11T06:40:48.118" v="1"/>
          <ac:spMkLst>
            <pc:docMk/>
            <pc:sldMk cId="3306221695" sldId="368"/>
            <ac:spMk id="3" creationId="{E5D20000-1466-AB00-A2F8-FB88D30198B2}"/>
          </ac:spMkLst>
        </pc:spChg>
        <pc:spChg chg="add del mod">
          <ac:chgData name="Guest User" userId="S::urn:spo:anon#228bdae1c8370e56d6b28761284ec61ecd277a971ebb32b1cbcc16b9d72ee0a6::" providerId="AD" clId="Web-{512ABBFA-9516-2DBF-089F-33198D5598F2}" dt="2024-10-11T06:43:38.715" v="17"/>
          <ac:spMkLst>
            <pc:docMk/>
            <pc:sldMk cId="3306221695" sldId="368"/>
            <ac:spMk id="6" creationId="{539AA440-E32E-0135-E3F6-8B23DF528ADA}"/>
          </ac:spMkLst>
        </pc:spChg>
        <pc:picChg chg="add del mod ord modCrop">
          <ac:chgData name="Guest User" userId="S::urn:spo:anon#228bdae1c8370e56d6b28761284ec61ecd277a971ebb32b1cbcc16b9d72ee0a6::" providerId="AD" clId="Web-{512ABBFA-9516-2DBF-089F-33198D5598F2}" dt="2024-10-11T06:42:49.057" v="16"/>
          <ac:picMkLst>
            <pc:docMk/>
            <pc:sldMk cId="3306221695" sldId="368"/>
            <ac:picMk id="4" creationId="{E7EC7E57-ECC9-7BE6-DA26-D5320089CD05}"/>
          </ac:picMkLst>
        </pc:picChg>
        <pc:picChg chg="add mod ord">
          <ac:chgData name="Guest User" userId="S::urn:spo:anon#228bdae1c8370e56d6b28761284ec61ecd277a971ebb32b1cbcc16b9d72ee0a6::" providerId="AD" clId="Web-{512ABBFA-9516-2DBF-089F-33198D5598F2}" dt="2024-10-11T06:58:11.013" v="62" actId="1076"/>
          <ac:picMkLst>
            <pc:docMk/>
            <pc:sldMk cId="3306221695" sldId="368"/>
            <ac:picMk id="7" creationId="{B75A2F0D-0ECD-AA1C-FEE1-F6DAB7FC15C0}"/>
          </ac:picMkLst>
        </pc:picChg>
      </pc:sldChg>
      <pc:sldChg chg="addSp modSp">
        <pc:chgData name="Guest User" userId="S::urn:spo:anon#228bdae1c8370e56d6b28761284ec61ecd277a971ebb32b1cbcc16b9d72ee0a6::" providerId="AD" clId="Web-{512ABBFA-9516-2DBF-089F-33198D5598F2}" dt="2024-10-11T06:56:19.245" v="55" actId="14100"/>
        <pc:sldMkLst>
          <pc:docMk/>
          <pc:sldMk cId="2733031466" sldId="369"/>
        </pc:sldMkLst>
        <pc:spChg chg="mod">
          <ac:chgData name="Guest User" userId="S::urn:spo:anon#228bdae1c8370e56d6b28761284ec61ecd277a971ebb32b1cbcc16b9d72ee0a6::" providerId="AD" clId="Web-{512ABBFA-9516-2DBF-089F-33198D5598F2}" dt="2024-10-11T06:51:10.489" v="28" actId="20577"/>
          <ac:spMkLst>
            <pc:docMk/>
            <pc:sldMk cId="2733031466" sldId="369"/>
            <ac:spMk id="3" creationId="{23039CCD-18CD-5C4E-B412-867DC650452A}"/>
          </ac:spMkLst>
        </pc:spChg>
        <pc:spChg chg="mod">
          <ac:chgData name="Guest User" userId="S::urn:spo:anon#228bdae1c8370e56d6b28761284ec61ecd277a971ebb32b1cbcc16b9d72ee0a6::" providerId="AD" clId="Web-{512ABBFA-9516-2DBF-089F-33198D5598F2}" dt="2024-10-11T06:56:06.104" v="53" actId="20577"/>
          <ac:spMkLst>
            <pc:docMk/>
            <pc:sldMk cId="2733031466" sldId="369"/>
            <ac:spMk id="6" creationId="{B54B9B34-C698-DA9C-B04F-5FF26F453359}"/>
          </ac:spMkLst>
        </pc:spChg>
        <pc:picChg chg="add mod">
          <ac:chgData name="Guest User" userId="S::urn:spo:anon#228bdae1c8370e56d6b28761284ec61ecd277a971ebb32b1cbcc16b9d72ee0a6::" providerId="AD" clId="Web-{512ABBFA-9516-2DBF-089F-33198D5598F2}" dt="2024-10-11T06:51:44.583" v="33" actId="1076"/>
          <ac:picMkLst>
            <pc:docMk/>
            <pc:sldMk cId="2733031466" sldId="369"/>
            <ac:picMk id="7" creationId="{41D76CA4-ED04-A234-906D-636AECF6183A}"/>
          </ac:picMkLst>
        </pc:picChg>
        <pc:picChg chg="add mod">
          <ac:chgData name="Guest User" userId="S::urn:spo:anon#228bdae1c8370e56d6b28761284ec61ecd277a971ebb32b1cbcc16b9d72ee0a6::" providerId="AD" clId="Web-{512ABBFA-9516-2DBF-089F-33198D5598F2}" dt="2024-10-11T06:56:19.245" v="55" actId="14100"/>
          <ac:picMkLst>
            <pc:docMk/>
            <pc:sldMk cId="2733031466" sldId="369"/>
            <ac:picMk id="8" creationId="{39037AAB-8C46-81B8-3A75-13E3B9D679D6}"/>
          </ac:picMkLst>
        </pc:picChg>
      </pc:sldChg>
    </pc:docChg>
  </pc:docChgLst>
  <pc:docChgLst>
    <pc:chgData name="Guest User" userId="S::urn:spo:anon#228bdae1c8370e56d6b28761284ec61ecd277a971ebb32b1cbcc16b9d72ee0a6::" providerId="AD" clId="Web-{20BF2B80-52DB-B2E1-2BB9-3F6C8705E734}"/>
    <pc:docChg chg="modSld">
      <pc:chgData name="Guest User" userId="S::urn:spo:anon#228bdae1c8370e56d6b28761284ec61ecd277a971ebb32b1cbcc16b9d72ee0a6::" providerId="AD" clId="Web-{20BF2B80-52DB-B2E1-2BB9-3F6C8705E734}" dt="2024-10-09T16:41:55.232" v="41" actId="20577"/>
      <pc:docMkLst>
        <pc:docMk/>
      </pc:docMkLst>
      <pc:sldChg chg="modTransition">
        <pc:chgData name="Guest User" userId="S::urn:spo:anon#228bdae1c8370e56d6b28761284ec61ecd277a971ebb32b1cbcc16b9d72ee0a6::" providerId="AD" clId="Web-{20BF2B80-52DB-B2E1-2BB9-3F6C8705E734}" dt="2024-10-09T16:27:51.760" v="8"/>
        <pc:sldMkLst>
          <pc:docMk/>
          <pc:sldMk cId="3421401082" sldId="314"/>
        </pc:sldMkLst>
      </pc:sldChg>
      <pc:sldChg chg="modSp">
        <pc:chgData name="Guest User" userId="S::urn:spo:anon#228bdae1c8370e56d6b28761284ec61ecd277a971ebb32b1cbcc16b9d72ee0a6::" providerId="AD" clId="Web-{20BF2B80-52DB-B2E1-2BB9-3F6C8705E734}" dt="2024-10-09T16:41:55.232" v="41" actId="20577"/>
        <pc:sldMkLst>
          <pc:docMk/>
          <pc:sldMk cId="4294866199" sldId="329"/>
        </pc:sldMkLst>
        <pc:spChg chg="mod">
          <ac:chgData name="Guest User" userId="S::urn:spo:anon#228bdae1c8370e56d6b28761284ec61ecd277a971ebb32b1cbcc16b9d72ee0a6::" providerId="AD" clId="Web-{20BF2B80-52DB-B2E1-2BB9-3F6C8705E734}" dt="2024-10-09T16:41:55.232" v="41" actId="20577"/>
          <ac:spMkLst>
            <pc:docMk/>
            <pc:sldMk cId="4294866199" sldId="329"/>
            <ac:spMk id="2" creationId="{A2E2ABBA-2E6D-E7DD-AC67-58D1FCB3F346}"/>
          </ac:spMkLst>
        </pc:spChg>
      </pc:sldChg>
      <pc:sldChg chg="modSp">
        <pc:chgData name="Guest User" userId="S::urn:spo:anon#228bdae1c8370e56d6b28761284ec61ecd277a971ebb32b1cbcc16b9d72ee0a6::" providerId="AD" clId="Web-{20BF2B80-52DB-B2E1-2BB9-3F6C8705E734}" dt="2024-10-09T16:24:54.862" v="4" actId="20577"/>
        <pc:sldMkLst>
          <pc:docMk/>
          <pc:sldMk cId="4206238716" sldId="344"/>
        </pc:sldMkLst>
        <pc:spChg chg="mod">
          <ac:chgData name="Guest User" userId="S::urn:spo:anon#228bdae1c8370e56d6b28761284ec61ecd277a971ebb32b1cbcc16b9d72ee0a6::" providerId="AD" clId="Web-{20BF2B80-52DB-B2E1-2BB9-3F6C8705E734}" dt="2024-10-09T16:24:54.862" v="4" actId="20577"/>
          <ac:spMkLst>
            <pc:docMk/>
            <pc:sldMk cId="4206238716" sldId="344"/>
            <ac:spMk id="3" creationId="{C6EA201F-56F9-BFD9-8E95-AD5BD7D54FD0}"/>
          </ac:spMkLst>
        </pc:spChg>
      </pc:sldChg>
    </pc:docChg>
  </pc:docChgLst>
  <pc:docChgLst>
    <pc:chgData name="Guest User" userId="S::urn:spo:anon#228bdae1c8370e56d6b28761284ec61ecd277a971ebb32b1cbcc16b9d72ee0a6::" providerId="AD" clId="Web-{9906DB9A-2747-6F57-A0FA-3A84938F200F}"/>
    <pc:docChg chg="modSld">
      <pc:chgData name="Guest User" userId="S::urn:spo:anon#228bdae1c8370e56d6b28761284ec61ecd277a971ebb32b1cbcc16b9d72ee0a6::" providerId="AD" clId="Web-{9906DB9A-2747-6F57-A0FA-3A84938F200F}" dt="2024-10-10T13:25:20.747" v="65" actId="20577"/>
      <pc:docMkLst>
        <pc:docMk/>
      </pc:docMkLst>
      <pc:sldChg chg="modSp">
        <pc:chgData name="Guest User" userId="S::urn:spo:anon#228bdae1c8370e56d6b28761284ec61ecd277a971ebb32b1cbcc16b9d72ee0a6::" providerId="AD" clId="Web-{9906DB9A-2747-6F57-A0FA-3A84938F200F}" dt="2024-10-10T13:25:20.747" v="65" actId="20577"/>
        <pc:sldMkLst>
          <pc:docMk/>
          <pc:sldMk cId="1834317425" sldId="359"/>
        </pc:sldMkLst>
        <pc:spChg chg="mod">
          <ac:chgData name="Guest User" userId="S::urn:spo:anon#228bdae1c8370e56d6b28761284ec61ecd277a971ebb32b1cbcc16b9d72ee0a6::" providerId="AD" clId="Web-{9906DB9A-2747-6F57-A0FA-3A84938F200F}" dt="2024-10-10T13:25:20.747" v="65" actId="20577"/>
          <ac:spMkLst>
            <pc:docMk/>
            <pc:sldMk cId="1834317425" sldId="359"/>
            <ac:spMk id="3" creationId="{C6EA201F-56F9-BFD9-8E95-AD5BD7D54FD0}"/>
          </ac:spMkLst>
        </pc:spChg>
      </pc:sldChg>
    </pc:docChg>
  </pc:docChgLst>
  <pc:docChgLst>
    <pc:chgData name="Khensani Kubayi" userId="S::khensani.kubayi@capaciti.org.za::faa6268b-6732-43b7-8d9c-cb500961c1e6" providerId="AD" clId="Web-{38D1981F-CC6E-A614-6670-4C3C9B2B9BD6}"/>
    <pc:docChg chg="addSld">
      <pc:chgData name="Khensani Kubayi" userId="S::khensani.kubayi@capaciti.org.za::faa6268b-6732-43b7-8d9c-cb500961c1e6" providerId="AD" clId="Web-{38D1981F-CC6E-A614-6670-4C3C9B2B9BD6}" dt="2024-10-09T12:04:10.044" v="0"/>
      <pc:docMkLst>
        <pc:docMk/>
      </pc:docMkLst>
      <pc:sldChg chg="new">
        <pc:chgData name="Khensani Kubayi" userId="S::khensani.kubayi@capaciti.org.za::faa6268b-6732-43b7-8d9c-cb500961c1e6" providerId="AD" clId="Web-{38D1981F-CC6E-A614-6670-4C3C9B2B9BD6}" dt="2024-10-09T12:04:10.044" v="0"/>
        <pc:sldMkLst>
          <pc:docMk/>
          <pc:sldMk cId="2895810761" sldId="370"/>
        </pc:sldMkLst>
      </pc:sldChg>
    </pc:docChg>
  </pc:docChgLst>
  <pc:docChgLst>
    <pc:chgData name="Guest User" userId="S::urn:spo:anon#228bdae1c8370e56d6b28761284ec61ecd277a971ebb32b1cbcc16b9d72ee0a6::" providerId="AD" clId="Web-{FA12EDAD-F330-6928-16EF-B6846DEE690D}"/>
    <pc:docChg chg="modSld">
      <pc:chgData name="Guest User" userId="S::urn:spo:anon#228bdae1c8370e56d6b28761284ec61ecd277a971ebb32b1cbcc16b9d72ee0a6::" providerId="AD" clId="Web-{FA12EDAD-F330-6928-16EF-B6846DEE690D}" dt="2024-10-10T13:05:38.683" v="14" actId="20577"/>
      <pc:docMkLst>
        <pc:docMk/>
      </pc:docMkLst>
      <pc:sldChg chg="modSp">
        <pc:chgData name="Guest User" userId="S::urn:spo:anon#228bdae1c8370e56d6b28761284ec61ecd277a971ebb32b1cbcc16b9d72ee0a6::" providerId="AD" clId="Web-{FA12EDAD-F330-6928-16EF-B6846DEE690D}" dt="2024-10-10T13:05:38.683" v="14" actId="20577"/>
        <pc:sldMkLst>
          <pc:docMk/>
          <pc:sldMk cId="4294866199" sldId="329"/>
        </pc:sldMkLst>
        <pc:spChg chg="mod">
          <ac:chgData name="Guest User" userId="S::urn:spo:anon#228bdae1c8370e56d6b28761284ec61ecd277a971ebb32b1cbcc16b9d72ee0a6::" providerId="AD" clId="Web-{FA12EDAD-F330-6928-16EF-B6846DEE690D}" dt="2024-10-10T13:05:38.683" v="14" actId="20577"/>
          <ac:spMkLst>
            <pc:docMk/>
            <pc:sldMk cId="4294866199" sldId="329"/>
            <ac:spMk id="2" creationId="{A2E2ABBA-2E6D-E7DD-AC67-58D1FCB3F346}"/>
          </ac:spMkLst>
        </pc:spChg>
      </pc:sldChg>
    </pc:docChg>
  </pc:docChgLst>
  <pc:docChgLst>
    <pc:chgData name="Guest User" userId="S::urn:spo:anon#228bdae1c8370e56d6b28761284ec61ecd277a971ebb32b1cbcc16b9d72ee0a6::" providerId="AD" clId="Web-{E93AA726-F462-8D15-235E-C8A6C704C852}"/>
    <pc:docChg chg="modSld">
      <pc:chgData name="Guest User" userId="S::urn:spo:anon#228bdae1c8370e56d6b28761284ec61ecd277a971ebb32b1cbcc16b9d72ee0a6::" providerId="AD" clId="Web-{E93AA726-F462-8D15-235E-C8A6C704C852}" dt="2024-10-11T06:53:47.703" v="72" actId="20577"/>
      <pc:docMkLst>
        <pc:docMk/>
      </pc:docMkLst>
      <pc:sldChg chg="modSp">
        <pc:chgData name="Guest User" userId="S::urn:spo:anon#228bdae1c8370e56d6b28761284ec61ecd277a971ebb32b1cbcc16b9d72ee0a6::" providerId="AD" clId="Web-{E93AA726-F462-8D15-235E-C8A6C704C852}" dt="2024-10-11T06:46:13.017" v="62" actId="20577"/>
        <pc:sldMkLst>
          <pc:docMk/>
          <pc:sldMk cId="606303624" sldId="325"/>
        </pc:sldMkLst>
        <pc:spChg chg="mod">
          <ac:chgData name="Guest User" userId="S::urn:spo:anon#228bdae1c8370e56d6b28761284ec61ecd277a971ebb32b1cbcc16b9d72ee0a6::" providerId="AD" clId="Web-{E93AA726-F462-8D15-235E-C8A6C704C852}" dt="2024-10-11T06:46:13.017" v="62" actId="20577"/>
          <ac:spMkLst>
            <pc:docMk/>
            <pc:sldMk cId="606303624" sldId="325"/>
            <ac:spMk id="4" creationId="{32396622-BFDE-D806-F80F-CB3D2EE19A50}"/>
          </ac:spMkLst>
        </pc:spChg>
      </pc:sldChg>
      <pc:sldChg chg="modSp">
        <pc:chgData name="Guest User" userId="S::urn:spo:anon#228bdae1c8370e56d6b28761284ec61ecd277a971ebb32b1cbcc16b9d72ee0a6::" providerId="AD" clId="Web-{E93AA726-F462-8D15-235E-C8A6C704C852}" dt="2024-10-11T06:27:37.499" v="1" actId="20577"/>
        <pc:sldMkLst>
          <pc:docMk/>
          <pc:sldMk cId="4294866199" sldId="329"/>
        </pc:sldMkLst>
        <pc:spChg chg="mod">
          <ac:chgData name="Guest User" userId="S::urn:spo:anon#228bdae1c8370e56d6b28761284ec61ecd277a971ebb32b1cbcc16b9d72ee0a6::" providerId="AD" clId="Web-{E93AA726-F462-8D15-235E-C8A6C704C852}" dt="2024-10-11T06:27:37.499" v="1" actId="20577"/>
          <ac:spMkLst>
            <pc:docMk/>
            <pc:sldMk cId="4294866199" sldId="329"/>
            <ac:spMk id="2" creationId="{A2E2ABBA-2E6D-E7DD-AC67-58D1FCB3F346}"/>
          </ac:spMkLst>
        </pc:spChg>
      </pc:sldChg>
      <pc:sldChg chg="modSp">
        <pc:chgData name="Guest User" userId="S::urn:spo:anon#228bdae1c8370e56d6b28761284ec61ecd277a971ebb32b1cbcc16b9d72ee0a6::" providerId="AD" clId="Web-{E93AA726-F462-8D15-235E-C8A6C704C852}" dt="2024-10-11T06:52:54.357" v="67" actId="20577"/>
        <pc:sldMkLst>
          <pc:docMk/>
          <pc:sldMk cId="415202312" sldId="345"/>
        </pc:sldMkLst>
        <pc:spChg chg="mod">
          <ac:chgData name="Guest User" userId="S::urn:spo:anon#228bdae1c8370e56d6b28761284ec61ecd277a971ebb32b1cbcc16b9d72ee0a6::" providerId="AD" clId="Web-{E93AA726-F462-8D15-235E-C8A6C704C852}" dt="2024-10-11T06:52:54.357" v="67" actId="20577"/>
          <ac:spMkLst>
            <pc:docMk/>
            <pc:sldMk cId="415202312" sldId="345"/>
            <ac:spMk id="3" creationId="{C6EA201F-56F9-BFD9-8E95-AD5BD7D54FD0}"/>
          </ac:spMkLst>
        </pc:spChg>
      </pc:sldChg>
      <pc:sldChg chg="modSp">
        <pc:chgData name="Guest User" userId="S::urn:spo:anon#228bdae1c8370e56d6b28761284ec61ecd277a971ebb32b1cbcc16b9d72ee0a6::" providerId="AD" clId="Web-{E93AA726-F462-8D15-235E-C8A6C704C852}" dt="2024-10-11T06:48:49.334" v="63" actId="20577"/>
        <pc:sldMkLst>
          <pc:docMk/>
          <pc:sldMk cId="2062826902" sldId="346"/>
        </pc:sldMkLst>
        <pc:spChg chg="mod">
          <ac:chgData name="Guest User" userId="S::urn:spo:anon#228bdae1c8370e56d6b28761284ec61ecd277a971ebb32b1cbcc16b9d72ee0a6::" providerId="AD" clId="Web-{E93AA726-F462-8D15-235E-C8A6C704C852}" dt="2024-10-11T06:48:49.334" v="63" actId="20577"/>
          <ac:spMkLst>
            <pc:docMk/>
            <pc:sldMk cId="2062826902" sldId="346"/>
            <ac:spMk id="3" creationId="{C6EA201F-56F9-BFD9-8E95-AD5BD7D54FD0}"/>
          </ac:spMkLst>
        </pc:spChg>
      </pc:sldChg>
      <pc:sldChg chg="modSp">
        <pc:chgData name="Guest User" userId="S::urn:spo:anon#228bdae1c8370e56d6b28761284ec61ecd277a971ebb32b1cbcc16b9d72ee0a6::" providerId="AD" clId="Web-{E93AA726-F462-8D15-235E-C8A6C704C852}" dt="2024-10-11T06:50:12.899" v="65" actId="20577"/>
        <pc:sldMkLst>
          <pc:docMk/>
          <pc:sldMk cId="593127812" sldId="349"/>
        </pc:sldMkLst>
        <pc:spChg chg="mod">
          <ac:chgData name="Guest User" userId="S::urn:spo:anon#228bdae1c8370e56d6b28761284ec61ecd277a971ebb32b1cbcc16b9d72ee0a6::" providerId="AD" clId="Web-{E93AA726-F462-8D15-235E-C8A6C704C852}" dt="2024-10-11T06:50:12.899" v="65" actId="20577"/>
          <ac:spMkLst>
            <pc:docMk/>
            <pc:sldMk cId="593127812" sldId="349"/>
            <ac:spMk id="5" creationId="{621C424B-0F8A-51E0-6F81-8A7004858C3A}"/>
          </ac:spMkLst>
        </pc:spChg>
      </pc:sldChg>
      <pc:sldChg chg="modSp">
        <pc:chgData name="Guest User" userId="S::urn:spo:anon#228bdae1c8370e56d6b28761284ec61ecd277a971ebb32b1cbcc16b9d72ee0a6::" providerId="AD" clId="Web-{E93AA726-F462-8D15-235E-C8A6C704C852}" dt="2024-10-11T06:35:52.936" v="8" actId="20577"/>
        <pc:sldMkLst>
          <pc:docMk/>
          <pc:sldMk cId="3186093549" sldId="355"/>
        </pc:sldMkLst>
        <pc:spChg chg="mod">
          <ac:chgData name="Guest User" userId="S::urn:spo:anon#228bdae1c8370e56d6b28761284ec61ecd277a971ebb32b1cbcc16b9d72ee0a6::" providerId="AD" clId="Web-{E93AA726-F462-8D15-235E-C8A6C704C852}" dt="2024-10-11T06:35:52.936" v="8" actId="20577"/>
          <ac:spMkLst>
            <pc:docMk/>
            <pc:sldMk cId="3186093549" sldId="355"/>
            <ac:spMk id="2" creationId="{0C428E5B-47A0-EF94-A53D-6FDB74C9D848}"/>
          </ac:spMkLst>
        </pc:spChg>
        <pc:spChg chg="mod">
          <ac:chgData name="Guest User" userId="S::urn:spo:anon#228bdae1c8370e56d6b28761284ec61ecd277a971ebb32b1cbcc16b9d72ee0a6::" providerId="AD" clId="Web-{E93AA726-F462-8D15-235E-C8A6C704C852}" dt="2024-10-11T06:35:07.607" v="6" actId="20577"/>
          <ac:spMkLst>
            <pc:docMk/>
            <pc:sldMk cId="3186093549" sldId="355"/>
            <ac:spMk id="3" creationId="{C6EA201F-56F9-BFD9-8E95-AD5BD7D54FD0}"/>
          </ac:spMkLst>
        </pc:spChg>
      </pc:sldChg>
      <pc:sldChg chg="modSp">
        <pc:chgData name="Guest User" userId="S::urn:spo:anon#228bdae1c8370e56d6b28761284ec61ecd277a971ebb32b1cbcc16b9d72ee0a6::" providerId="AD" clId="Web-{E93AA726-F462-8D15-235E-C8A6C704C852}" dt="2024-10-11T06:53:47.703" v="72" actId="20577"/>
        <pc:sldMkLst>
          <pc:docMk/>
          <pc:sldMk cId="1725235626" sldId="366"/>
        </pc:sldMkLst>
        <pc:spChg chg="mod">
          <ac:chgData name="Guest User" userId="S::urn:spo:anon#228bdae1c8370e56d6b28761284ec61ecd277a971ebb32b1cbcc16b9d72ee0a6::" providerId="AD" clId="Web-{E93AA726-F462-8D15-235E-C8A6C704C852}" dt="2024-10-11T06:53:47.703" v="72" actId="20577"/>
          <ac:spMkLst>
            <pc:docMk/>
            <pc:sldMk cId="1725235626" sldId="366"/>
            <ac:spMk id="3" creationId="{C6EA201F-56F9-BFD9-8E95-AD5BD7D54FD0}"/>
          </ac:spMkLst>
        </pc:spChg>
      </pc:sldChg>
      <pc:sldChg chg="modSp">
        <pc:chgData name="Guest User" userId="S::urn:spo:anon#228bdae1c8370e56d6b28761284ec61ecd277a971ebb32b1cbcc16b9d72ee0a6::" providerId="AD" clId="Web-{E93AA726-F462-8D15-235E-C8A6C704C852}" dt="2024-10-11T06:37:44.580" v="40" actId="20577"/>
        <pc:sldMkLst>
          <pc:docMk/>
          <pc:sldMk cId="3306221695" sldId="368"/>
        </pc:sldMkLst>
        <pc:spChg chg="mod">
          <ac:chgData name="Guest User" userId="S::urn:spo:anon#228bdae1c8370e56d6b28761284ec61ecd277a971ebb32b1cbcc16b9d72ee0a6::" providerId="AD" clId="Web-{E93AA726-F462-8D15-235E-C8A6C704C852}" dt="2024-10-11T06:37:44.580" v="40" actId="20577"/>
          <ac:spMkLst>
            <pc:docMk/>
            <pc:sldMk cId="3306221695" sldId="368"/>
            <ac:spMk id="3" creationId="{E5D20000-1466-AB00-A2F8-FB88D30198B2}"/>
          </ac:spMkLst>
        </pc:spChg>
      </pc:sldChg>
      <pc:sldChg chg="modSp">
        <pc:chgData name="Guest User" userId="S::urn:spo:anon#228bdae1c8370e56d6b28761284ec61ecd277a971ebb32b1cbcc16b9d72ee0a6::" providerId="AD" clId="Web-{E93AA726-F462-8D15-235E-C8A6C704C852}" dt="2024-10-11T06:41:43.775" v="51" actId="20577"/>
        <pc:sldMkLst>
          <pc:docMk/>
          <pc:sldMk cId="2733031466" sldId="369"/>
        </pc:sldMkLst>
        <pc:spChg chg="mod">
          <ac:chgData name="Guest User" userId="S::urn:spo:anon#228bdae1c8370e56d6b28761284ec61ecd277a971ebb32b1cbcc16b9d72ee0a6::" providerId="AD" clId="Web-{E93AA726-F462-8D15-235E-C8A6C704C852}" dt="2024-10-11T06:41:43.775" v="51" actId="20577"/>
          <ac:spMkLst>
            <pc:docMk/>
            <pc:sldMk cId="2733031466" sldId="369"/>
            <ac:spMk id="3" creationId="{23039CCD-18CD-5C4E-B412-867DC650452A}"/>
          </ac:spMkLst>
        </pc:spChg>
      </pc:sldChg>
    </pc:docChg>
  </pc:docChgLst>
  <pc:docChgLst>
    <pc:chgData name="Guest User" userId="S::urn:spo:anon#228bdae1c8370e56d6b28761284ec61ecd277a971ebb32b1cbcc16b9d72ee0a6::" providerId="AD" clId="Web-{04613613-666E-36B8-FA65-32780A20F7CC}"/>
    <pc:docChg chg="modSld">
      <pc:chgData name="Guest User" userId="S::urn:spo:anon#228bdae1c8370e56d6b28761284ec61ecd277a971ebb32b1cbcc16b9d72ee0a6::" providerId="AD" clId="Web-{04613613-666E-36B8-FA65-32780A20F7CC}" dt="2024-10-11T09:04:31.149" v="21" actId="20577"/>
      <pc:docMkLst>
        <pc:docMk/>
      </pc:docMkLst>
      <pc:sldChg chg="modSp">
        <pc:chgData name="Guest User" userId="S::urn:spo:anon#228bdae1c8370e56d6b28761284ec61ecd277a971ebb32b1cbcc16b9d72ee0a6::" providerId="AD" clId="Web-{04613613-666E-36B8-FA65-32780A20F7CC}" dt="2024-10-11T07:04:08.080" v="0" actId="20577"/>
        <pc:sldMkLst>
          <pc:docMk/>
          <pc:sldMk cId="2369899252" sldId="347"/>
        </pc:sldMkLst>
        <pc:spChg chg="mod">
          <ac:chgData name="Guest User" userId="S::urn:spo:anon#228bdae1c8370e56d6b28761284ec61ecd277a971ebb32b1cbcc16b9d72ee0a6::" providerId="AD" clId="Web-{04613613-666E-36B8-FA65-32780A20F7CC}" dt="2024-10-11T07:04:08.080" v="0" actId="20577"/>
          <ac:spMkLst>
            <pc:docMk/>
            <pc:sldMk cId="2369899252" sldId="347"/>
            <ac:spMk id="3" creationId="{C6EA201F-56F9-BFD9-8E95-AD5BD7D54FD0}"/>
          </ac:spMkLst>
        </pc:spChg>
      </pc:sldChg>
      <pc:sldChg chg="addSp delSp modSp">
        <pc:chgData name="Guest User" userId="S::urn:spo:anon#228bdae1c8370e56d6b28761284ec61ecd277a971ebb32b1cbcc16b9d72ee0a6::" providerId="AD" clId="Web-{04613613-666E-36B8-FA65-32780A20F7CC}" dt="2024-10-11T07:11:14.069" v="16" actId="1076"/>
        <pc:sldMkLst>
          <pc:docMk/>
          <pc:sldMk cId="2543675304" sldId="358"/>
        </pc:sldMkLst>
        <pc:picChg chg="add del mod">
          <ac:chgData name="Guest User" userId="S::urn:spo:anon#228bdae1c8370e56d6b28761284ec61ecd277a971ebb32b1cbcc16b9d72ee0a6::" providerId="AD" clId="Web-{04613613-666E-36B8-FA65-32780A20F7CC}" dt="2024-10-11T07:10:14.285" v="11"/>
          <ac:picMkLst>
            <pc:docMk/>
            <pc:sldMk cId="2543675304" sldId="358"/>
            <ac:picMk id="4" creationId="{EF7F90C8-AFE4-F730-21FC-5DE8F82512EE}"/>
          </ac:picMkLst>
        </pc:picChg>
        <pc:picChg chg="del">
          <ac:chgData name="Guest User" userId="S::urn:spo:anon#228bdae1c8370e56d6b28761284ec61ecd277a971ebb32b1cbcc16b9d72ee0a6::" providerId="AD" clId="Web-{04613613-666E-36B8-FA65-32780A20F7CC}" dt="2024-10-11T07:09:51.893" v="5"/>
          <ac:picMkLst>
            <pc:docMk/>
            <pc:sldMk cId="2543675304" sldId="358"/>
            <ac:picMk id="5" creationId="{41F482E7-3ED8-6238-61A5-D747C736779B}"/>
          </ac:picMkLst>
        </pc:picChg>
        <pc:picChg chg="add mod">
          <ac:chgData name="Guest User" userId="S::urn:spo:anon#228bdae1c8370e56d6b28761284ec61ecd277a971ebb32b1cbcc16b9d72ee0a6::" providerId="AD" clId="Web-{04613613-666E-36B8-FA65-32780A20F7CC}" dt="2024-10-11T07:11:14.069" v="16" actId="1076"/>
          <ac:picMkLst>
            <pc:docMk/>
            <pc:sldMk cId="2543675304" sldId="358"/>
            <ac:picMk id="6" creationId="{58829956-1104-9DA1-F62B-C1FB00C49529}"/>
          </ac:picMkLst>
        </pc:picChg>
      </pc:sldChg>
      <pc:sldChg chg="modSp">
        <pc:chgData name="Guest User" userId="S::urn:spo:anon#228bdae1c8370e56d6b28761284ec61ecd277a971ebb32b1cbcc16b9d72ee0a6::" providerId="AD" clId="Web-{04613613-666E-36B8-FA65-32780A20F7CC}" dt="2024-10-11T07:44:00.053" v="19" actId="20577"/>
        <pc:sldMkLst>
          <pc:docMk/>
          <pc:sldMk cId="936739520" sldId="363"/>
        </pc:sldMkLst>
        <pc:spChg chg="mod">
          <ac:chgData name="Guest User" userId="S::urn:spo:anon#228bdae1c8370e56d6b28761284ec61ecd277a971ebb32b1cbcc16b9d72ee0a6::" providerId="AD" clId="Web-{04613613-666E-36B8-FA65-32780A20F7CC}" dt="2024-10-11T07:44:00.053" v="19" actId="20577"/>
          <ac:spMkLst>
            <pc:docMk/>
            <pc:sldMk cId="936739520" sldId="363"/>
            <ac:spMk id="4" creationId="{32396622-BFDE-D806-F80F-CB3D2EE19A50}"/>
          </ac:spMkLst>
        </pc:spChg>
      </pc:sldChg>
      <pc:sldChg chg="modSp">
        <pc:chgData name="Guest User" userId="S::urn:spo:anon#228bdae1c8370e56d6b28761284ec61ecd277a971ebb32b1cbcc16b9d72ee0a6::" providerId="AD" clId="Web-{04613613-666E-36B8-FA65-32780A20F7CC}" dt="2024-10-11T09:04:31.149" v="21" actId="20577"/>
        <pc:sldMkLst>
          <pc:docMk/>
          <pc:sldMk cId="2059517200" sldId="367"/>
        </pc:sldMkLst>
        <pc:spChg chg="mod">
          <ac:chgData name="Guest User" userId="S::urn:spo:anon#228bdae1c8370e56d6b28761284ec61ecd277a971ebb32b1cbcc16b9d72ee0a6::" providerId="AD" clId="Web-{04613613-666E-36B8-FA65-32780A20F7CC}" dt="2024-10-11T09:04:31.149" v="21" actId="20577"/>
          <ac:spMkLst>
            <pc:docMk/>
            <pc:sldMk cId="2059517200" sldId="367"/>
            <ac:spMk id="3" creationId="{563CE62A-BCDB-CF97-3451-835219D2A10A}"/>
          </ac:spMkLst>
        </pc:spChg>
        <pc:spChg chg="mod">
          <ac:chgData name="Guest User" userId="S::urn:spo:anon#228bdae1c8370e56d6b28761284ec61ecd277a971ebb32b1cbcc16b9d72ee0a6::" providerId="AD" clId="Web-{04613613-666E-36B8-FA65-32780A20F7CC}" dt="2024-10-11T07:05:31.146" v="4" actId="20577"/>
          <ac:spMkLst>
            <pc:docMk/>
            <pc:sldMk cId="2059517200" sldId="367"/>
            <ac:spMk id="4" creationId="{9D2A01CA-7CAE-D2C4-AD7C-7C75BDE2960C}"/>
          </ac:spMkLst>
        </pc:spChg>
      </pc:sldChg>
    </pc:docChg>
  </pc:docChgLst>
  <pc:docChgLst>
    <pc:chgData name="Guest User" userId="S::urn:spo:anon#228bdae1c8370e56d6b28761284ec61ecd277a971ebb32b1cbcc16b9d72ee0a6::" providerId="AD" clId="Web-{A27A07AD-9249-9AC3-25F8-D85D1A7912F5}"/>
    <pc:docChg chg="addSld">
      <pc:chgData name="Guest User" userId="S::urn:spo:anon#228bdae1c8370e56d6b28761284ec61ecd277a971ebb32b1cbcc16b9d72ee0a6::" providerId="AD" clId="Web-{A27A07AD-9249-9AC3-25F8-D85D1A7912F5}" dt="2024-10-09T07:29:16.429" v="0"/>
      <pc:docMkLst>
        <pc:docMk/>
      </pc:docMkLst>
      <pc:sldChg chg="new">
        <pc:chgData name="Guest User" userId="S::urn:spo:anon#228bdae1c8370e56d6b28761284ec61ecd277a971ebb32b1cbcc16b9d72ee0a6::" providerId="AD" clId="Web-{A27A07AD-9249-9AC3-25F8-D85D1A7912F5}" dt="2024-10-09T07:29:16.429" v="0"/>
        <pc:sldMkLst>
          <pc:docMk/>
          <pc:sldMk cId="3530050026" sldId="365"/>
        </pc:sldMkLst>
      </pc:sldChg>
    </pc:docChg>
  </pc:docChgLst>
  <pc:docChgLst>
    <pc:chgData name="Siphiwe Nomcebo Mkhwanazi" userId="S::siphiwe.mkhwanazi@capaciti.org.za::9200fb13-73a8-40d5-8949-78fcc40ba121" providerId="AD" clId="Web-{7B3F8F60-322D-E178-7288-D6306A410391}"/>
    <pc:docChg chg="addSld delSld modSld sldOrd">
      <pc:chgData name="Siphiwe Nomcebo Mkhwanazi" userId="S::siphiwe.mkhwanazi@capaciti.org.za::9200fb13-73a8-40d5-8949-78fcc40ba121" providerId="AD" clId="Web-{7B3F8F60-322D-E178-7288-D6306A410391}" dt="2024-10-09T12:50:31.493" v="815" actId="20577"/>
      <pc:docMkLst>
        <pc:docMk/>
      </pc:docMkLst>
      <pc:sldChg chg="addSp modSp mod setBg">
        <pc:chgData name="Siphiwe Nomcebo Mkhwanazi" userId="S::siphiwe.mkhwanazi@capaciti.org.za::9200fb13-73a8-40d5-8949-78fcc40ba121" providerId="AD" clId="Web-{7B3F8F60-322D-E178-7288-D6306A410391}" dt="2024-10-09T12:42:50.992" v="806"/>
        <pc:sldMkLst>
          <pc:docMk/>
          <pc:sldMk cId="3421401082" sldId="314"/>
        </pc:sldMkLst>
        <pc:spChg chg="mod">
          <ac:chgData name="Siphiwe Nomcebo Mkhwanazi" userId="S::siphiwe.mkhwanazi@capaciti.org.za::9200fb13-73a8-40d5-8949-78fcc40ba121" providerId="AD" clId="Web-{7B3F8F60-322D-E178-7288-D6306A410391}" dt="2024-10-09T12:42:50.992" v="806"/>
          <ac:spMkLst>
            <pc:docMk/>
            <pc:sldMk cId="3421401082" sldId="314"/>
            <ac:spMk id="2" creationId="{008315D2-7F57-AF2A-38D7-558098789073}"/>
          </ac:spMkLst>
        </pc:spChg>
        <pc:spChg chg="add">
          <ac:chgData name="Siphiwe Nomcebo Mkhwanazi" userId="S::siphiwe.mkhwanazi@capaciti.org.za::9200fb13-73a8-40d5-8949-78fcc40ba121" providerId="AD" clId="Web-{7B3F8F60-322D-E178-7288-D6306A410391}" dt="2024-10-09T12:42:50.992" v="806"/>
          <ac:spMkLst>
            <pc:docMk/>
            <pc:sldMk cId="3421401082" sldId="314"/>
            <ac:spMk id="10" creationId="{0DC895F7-4E59-40FB-87DD-ACE47F94C143}"/>
          </ac:spMkLst>
        </pc:spChg>
        <pc:picChg chg="add">
          <ac:chgData name="Siphiwe Nomcebo Mkhwanazi" userId="S::siphiwe.mkhwanazi@capaciti.org.za::9200fb13-73a8-40d5-8949-78fcc40ba121" providerId="AD" clId="Web-{7B3F8F60-322D-E178-7288-D6306A410391}" dt="2024-10-09T12:42:50.992" v="806"/>
          <ac:picMkLst>
            <pc:docMk/>
            <pc:sldMk cId="3421401082" sldId="314"/>
            <ac:picMk id="4" creationId="{B55DC389-737B-82A2-8BC6-82FCF66C2A13}"/>
          </ac:picMkLst>
        </pc:picChg>
        <pc:picChg chg="add">
          <ac:chgData name="Siphiwe Nomcebo Mkhwanazi" userId="S::siphiwe.mkhwanazi@capaciti.org.za::9200fb13-73a8-40d5-8949-78fcc40ba121" providerId="AD" clId="Web-{7B3F8F60-322D-E178-7288-D6306A410391}" dt="2024-10-09T12:42:50.992" v="806"/>
          <ac:picMkLst>
            <pc:docMk/>
            <pc:sldMk cId="3421401082" sldId="314"/>
            <ac:picMk id="8" creationId="{CBECFFDC-94DB-4DA3-94FE-22FEDDA8FA30}"/>
          </ac:picMkLst>
        </pc:picChg>
        <pc:picChg chg="add">
          <ac:chgData name="Siphiwe Nomcebo Mkhwanazi" userId="S::siphiwe.mkhwanazi@capaciti.org.za::9200fb13-73a8-40d5-8949-78fcc40ba121" providerId="AD" clId="Web-{7B3F8F60-322D-E178-7288-D6306A410391}" dt="2024-10-09T12:42:50.992" v="806"/>
          <ac:picMkLst>
            <pc:docMk/>
            <pc:sldMk cId="3421401082" sldId="314"/>
            <ac:picMk id="12" creationId="{1A4C720E-710D-44F8-A8D7-2BAA61E1814B}"/>
          </ac:picMkLst>
        </pc:picChg>
      </pc:sldChg>
      <pc:sldChg chg="addSp delSp modSp mod setBg modClrScheme setClrOvrMap chgLayout">
        <pc:chgData name="Siphiwe Nomcebo Mkhwanazi" userId="S::siphiwe.mkhwanazi@capaciti.org.za::9200fb13-73a8-40d5-8949-78fcc40ba121" providerId="AD" clId="Web-{7B3F8F60-322D-E178-7288-D6306A410391}" dt="2024-10-09T12:40:08.440" v="793"/>
        <pc:sldMkLst>
          <pc:docMk/>
          <pc:sldMk cId="3591555541" sldId="322"/>
        </pc:sldMkLst>
        <pc:spChg chg="mod ord">
          <ac:chgData name="Siphiwe Nomcebo Mkhwanazi" userId="S::siphiwe.mkhwanazi@capaciti.org.za::9200fb13-73a8-40d5-8949-78fcc40ba121" providerId="AD" clId="Web-{7B3F8F60-322D-E178-7288-D6306A410391}" dt="2024-10-09T12:40:08.408" v="792"/>
          <ac:spMkLst>
            <pc:docMk/>
            <pc:sldMk cId="3591555541" sldId="322"/>
            <ac:spMk id="4" creationId="{1A348845-3852-D4E6-EF42-8024EAC0ED4C}"/>
          </ac:spMkLst>
        </pc:spChg>
        <pc:spChg chg="add del mod ord">
          <ac:chgData name="Siphiwe Nomcebo Mkhwanazi" userId="S::siphiwe.mkhwanazi@capaciti.org.za::9200fb13-73a8-40d5-8949-78fcc40ba121" providerId="AD" clId="Web-{7B3F8F60-322D-E178-7288-D6306A410391}" dt="2024-10-09T11:51:23.462" v="423"/>
          <ac:spMkLst>
            <pc:docMk/>
            <pc:sldMk cId="3591555541" sldId="322"/>
            <ac:spMk id="5" creationId="{F85AE87B-E37F-614C-6EE5-D03C01018C99}"/>
          </ac:spMkLst>
        </pc:spChg>
        <pc:spChg chg="del mod">
          <ac:chgData name="Siphiwe Nomcebo Mkhwanazi" userId="S::siphiwe.mkhwanazi@capaciti.org.za::9200fb13-73a8-40d5-8949-78fcc40ba121" providerId="AD" clId="Web-{7B3F8F60-322D-E178-7288-D6306A410391}" dt="2024-10-09T11:48:15.596" v="412"/>
          <ac:spMkLst>
            <pc:docMk/>
            <pc:sldMk cId="3591555541" sldId="322"/>
            <ac:spMk id="7" creationId="{488F6394-786C-5C79-1DBE-C98788568737}"/>
          </ac:spMkLst>
        </pc:spChg>
        <pc:spChg chg="add del">
          <ac:chgData name="Siphiwe Nomcebo Mkhwanazi" userId="S::siphiwe.mkhwanazi@capaciti.org.za::9200fb13-73a8-40d5-8949-78fcc40ba121" providerId="AD" clId="Web-{7B3F8F60-322D-E178-7288-D6306A410391}" dt="2024-10-09T12:40:08.440" v="793"/>
          <ac:spMkLst>
            <pc:docMk/>
            <pc:sldMk cId="3591555541" sldId="322"/>
            <ac:spMk id="10" creationId="{50E53EDA-3B94-4F6B-9E86-D3BB9EBB9616}"/>
          </ac:spMkLst>
        </pc:spChg>
        <pc:spChg chg="add del">
          <ac:chgData name="Siphiwe Nomcebo Mkhwanazi" userId="S::siphiwe.mkhwanazi@capaciti.org.za::9200fb13-73a8-40d5-8949-78fcc40ba121" providerId="AD" clId="Web-{7B3F8F60-322D-E178-7288-D6306A410391}" dt="2024-10-09T11:51:23.431" v="422"/>
          <ac:spMkLst>
            <pc:docMk/>
            <pc:sldMk cId="3591555541" sldId="322"/>
            <ac:spMk id="11" creationId="{75F65CD9-825D-44BD-8681-D42D260D4C63}"/>
          </ac:spMkLst>
        </pc:spChg>
        <pc:spChg chg="add del">
          <ac:chgData name="Siphiwe Nomcebo Mkhwanazi" userId="S::siphiwe.mkhwanazi@capaciti.org.za::9200fb13-73a8-40d5-8949-78fcc40ba121" providerId="AD" clId="Web-{7B3F8F60-322D-E178-7288-D6306A410391}" dt="2024-10-09T11:51:23.431" v="422"/>
          <ac:spMkLst>
            <pc:docMk/>
            <pc:sldMk cId="3591555541" sldId="322"/>
            <ac:spMk id="13" creationId="{B2F64C47-BE0B-4DA4-A62F-C6922DD2082F}"/>
          </ac:spMkLst>
        </pc:spChg>
        <pc:spChg chg="add del mod">
          <ac:chgData name="Siphiwe Nomcebo Mkhwanazi" userId="S::siphiwe.mkhwanazi@capaciti.org.za::9200fb13-73a8-40d5-8949-78fcc40ba121" providerId="AD" clId="Web-{7B3F8F60-322D-E178-7288-D6306A410391}" dt="2024-10-09T12:40:08.440" v="793"/>
          <ac:spMkLst>
            <pc:docMk/>
            <pc:sldMk cId="3591555541" sldId="322"/>
            <ac:spMk id="15" creationId="{F85AE87B-E37F-614C-6EE5-D03C01018C99}"/>
          </ac:spMkLst>
        </pc:spChg>
        <pc:spChg chg="add del">
          <ac:chgData name="Siphiwe Nomcebo Mkhwanazi" userId="S::siphiwe.mkhwanazi@capaciti.org.za::9200fb13-73a8-40d5-8949-78fcc40ba121" providerId="AD" clId="Web-{7B3F8F60-322D-E178-7288-D6306A410391}" dt="2024-10-09T12:40:08.408" v="792"/>
          <ac:spMkLst>
            <pc:docMk/>
            <pc:sldMk cId="3591555541" sldId="322"/>
            <ac:spMk id="20" creationId="{C1709A45-C6F3-4CEE-AA0F-887FAC5CAE7D}"/>
          </ac:spMkLst>
        </pc:spChg>
        <pc:spChg chg="add del">
          <ac:chgData name="Siphiwe Nomcebo Mkhwanazi" userId="S::siphiwe.mkhwanazi@capaciti.org.za::9200fb13-73a8-40d5-8949-78fcc40ba121" providerId="AD" clId="Web-{7B3F8F60-322D-E178-7288-D6306A410391}" dt="2024-10-09T12:39:56.408" v="790"/>
          <ac:spMkLst>
            <pc:docMk/>
            <pc:sldMk cId="3591555541" sldId="322"/>
            <ac:spMk id="21" creationId="{50E53EDA-3B94-4F6B-9E86-D3BB9EBB9616}"/>
          </ac:spMkLst>
        </pc:spChg>
        <pc:spChg chg="add del">
          <ac:chgData name="Siphiwe Nomcebo Mkhwanazi" userId="S::siphiwe.mkhwanazi@capaciti.org.za::9200fb13-73a8-40d5-8949-78fcc40ba121" providerId="AD" clId="Web-{7B3F8F60-322D-E178-7288-D6306A410391}" dt="2024-10-09T12:40:08.408" v="792"/>
          <ac:spMkLst>
            <pc:docMk/>
            <pc:sldMk cId="3591555541" sldId="322"/>
            <ac:spMk id="26" creationId="{F85AE87B-E37F-614C-6EE5-D03C01018C99}"/>
          </ac:spMkLst>
        </pc:spChg>
        <pc:spChg chg="add">
          <ac:chgData name="Siphiwe Nomcebo Mkhwanazi" userId="S::siphiwe.mkhwanazi@capaciti.org.za::9200fb13-73a8-40d5-8949-78fcc40ba121" providerId="AD" clId="Web-{7B3F8F60-322D-E178-7288-D6306A410391}" dt="2024-10-09T12:40:08.440" v="793"/>
          <ac:spMkLst>
            <pc:docMk/>
            <pc:sldMk cId="3591555541" sldId="322"/>
            <ac:spMk id="28" creationId="{50E53EDA-3B94-4F6B-9E86-D3BB9EBB9616}"/>
          </ac:spMkLst>
        </pc:spChg>
        <pc:graphicFrameChg chg="add del">
          <ac:chgData name="Siphiwe Nomcebo Mkhwanazi" userId="S::siphiwe.mkhwanazi@capaciti.org.za::9200fb13-73a8-40d5-8949-78fcc40ba121" providerId="AD" clId="Web-{7B3F8F60-322D-E178-7288-D6306A410391}" dt="2024-10-09T11:51:23.431" v="422"/>
          <ac:graphicFrameMkLst>
            <pc:docMk/>
            <pc:sldMk cId="3591555541" sldId="322"/>
            <ac:graphicFrameMk id="8" creationId="{D88A5DA7-CC0B-2E35-8266-64980DEAF759}"/>
          </ac:graphicFrameMkLst>
        </pc:graphicFrameChg>
        <pc:graphicFrameChg chg="add del">
          <ac:chgData name="Siphiwe Nomcebo Mkhwanazi" userId="S::siphiwe.mkhwanazi@capaciti.org.za::9200fb13-73a8-40d5-8949-78fcc40ba121" providerId="AD" clId="Web-{7B3F8F60-322D-E178-7288-D6306A410391}" dt="2024-10-09T12:39:56.408" v="790"/>
          <ac:graphicFrameMkLst>
            <pc:docMk/>
            <pc:sldMk cId="3591555541" sldId="322"/>
            <ac:graphicFrameMk id="23" creationId="{5BB84134-88A0-79A0-196B-5C65356DC76E}"/>
          </ac:graphicFrameMkLst>
        </pc:graphicFrameChg>
        <pc:graphicFrameChg chg="add">
          <ac:chgData name="Siphiwe Nomcebo Mkhwanazi" userId="S::siphiwe.mkhwanazi@capaciti.org.za::9200fb13-73a8-40d5-8949-78fcc40ba121" providerId="AD" clId="Web-{7B3F8F60-322D-E178-7288-D6306A410391}" dt="2024-10-09T12:40:08.440" v="793"/>
          <ac:graphicFrameMkLst>
            <pc:docMk/>
            <pc:sldMk cId="3591555541" sldId="322"/>
            <ac:graphicFrameMk id="30" creationId="{5BB84134-88A0-79A0-196B-5C65356DC76E}"/>
          </ac:graphicFrameMkLst>
        </pc:graphicFrameChg>
        <pc:picChg chg="add del">
          <ac:chgData name="Siphiwe Nomcebo Mkhwanazi" userId="S::siphiwe.mkhwanazi@capaciti.org.za::9200fb13-73a8-40d5-8949-78fcc40ba121" providerId="AD" clId="Web-{7B3F8F60-322D-E178-7288-D6306A410391}" dt="2024-10-09T12:39:31.532" v="786"/>
          <ac:picMkLst>
            <pc:docMk/>
            <pc:sldMk cId="3591555541" sldId="322"/>
            <ac:picMk id="17" creationId="{13B3DB1A-9D31-C777-B464-92240F1221BB}"/>
          </ac:picMkLst>
        </pc:picChg>
        <pc:picChg chg="add del">
          <ac:chgData name="Siphiwe Nomcebo Mkhwanazi" userId="S::siphiwe.mkhwanazi@capaciti.org.za::9200fb13-73a8-40d5-8949-78fcc40ba121" providerId="AD" clId="Web-{7B3F8F60-322D-E178-7288-D6306A410391}" dt="2024-10-09T12:39:38.595" v="788"/>
          <ac:picMkLst>
            <pc:docMk/>
            <pc:sldMk cId="3591555541" sldId="322"/>
            <ac:picMk id="19" creationId="{43C20B49-E2DC-91B5-8A71-FAAE6F6131A0}"/>
          </ac:picMkLst>
        </pc:picChg>
        <pc:cxnChg chg="add del">
          <ac:chgData name="Siphiwe Nomcebo Mkhwanazi" userId="S::siphiwe.mkhwanazi@capaciti.org.za::9200fb13-73a8-40d5-8949-78fcc40ba121" providerId="AD" clId="Web-{7B3F8F60-322D-E178-7288-D6306A410391}" dt="2024-10-09T12:40:08.440" v="793"/>
          <ac:cxnSpMkLst>
            <pc:docMk/>
            <pc:sldMk cId="3591555541" sldId="322"/>
            <ac:cxnSpMk id="12" creationId="{30EFD79F-7790-479B-B7DB-BD0D8C101DDD}"/>
          </ac:cxnSpMkLst>
        </pc:cxnChg>
        <pc:cxnChg chg="add del">
          <ac:chgData name="Siphiwe Nomcebo Mkhwanazi" userId="S::siphiwe.mkhwanazi@capaciti.org.za::9200fb13-73a8-40d5-8949-78fcc40ba121" providerId="AD" clId="Web-{7B3F8F60-322D-E178-7288-D6306A410391}" dt="2024-10-09T12:39:56.408" v="790"/>
          <ac:cxnSpMkLst>
            <pc:docMk/>
            <pc:sldMk cId="3591555541" sldId="322"/>
            <ac:cxnSpMk id="22" creationId="{30EFD79F-7790-479B-B7DB-BD0D8C101DDD}"/>
          </ac:cxnSpMkLst>
        </pc:cxnChg>
        <pc:cxnChg chg="add del">
          <ac:chgData name="Siphiwe Nomcebo Mkhwanazi" userId="S::siphiwe.mkhwanazi@capaciti.org.za::9200fb13-73a8-40d5-8949-78fcc40ba121" providerId="AD" clId="Web-{7B3F8F60-322D-E178-7288-D6306A410391}" dt="2024-10-09T12:40:08.408" v="792"/>
          <ac:cxnSpMkLst>
            <pc:docMk/>
            <pc:sldMk cId="3591555541" sldId="322"/>
            <ac:cxnSpMk id="25" creationId="{26E963D7-0A73-484A-B8A2-DDBFEA123C2F}"/>
          </ac:cxnSpMkLst>
        </pc:cxnChg>
        <pc:cxnChg chg="add">
          <ac:chgData name="Siphiwe Nomcebo Mkhwanazi" userId="S::siphiwe.mkhwanazi@capaciti.org.za::9200fb13-73a8-40d5-8949-78fcc40ba121" providerId="AD" clId="Web-{7B3F8F60-322D-E178-7288-D6306A410391}" dt="2024-10-09T12:40:08.440" v="793"/>
          <ac:cxnSpMkLst>
            <pc:docMk/>
            <pc:sldMk cId="3591555541" sldId="322"/>
            <ac:cxnSpMk id="29" creationId="{30EFD79F-7790-479B-B7DB-BD0D8C101DDD}"/>
          </ac:cxnSpMkLst>
        </pc:cxnChg>
      </pc:sldChg>
      <pc:sldChg chg="addSp delSp modSp mod setBg modClrScheme chgLayout">
        <pc:chgData name="Siphiwe Nomcebo Mkhwanazi" userId="S::siphiwe.mkhwanazi@capaciti.org.za::9200fb13-73a8-40d5-8949-78fcc40ba121" providerId="AD" clId="Web-{7B3F8F60-322D-E178-7288-D6306A410391}" dt="2024-10-09T12:12:47.257" v="595"/>
        <pc:sldMkLst>
          <pc:docMk/>
          <pc:sldMk cId="606303624" sldId="325"/>
        </pc:sldMkLst>
        <pc:spChg chg="mod ord">
          <ac:chgData name="Siphiwe Nomcebo Mkhwanazi" userId="S::siphiwe.mkhwanazi@capaciti.org.za::9200fb13-73a8-40d5-8949-78fcc40ba121" providerId="AD" clId="Web-{7B3F8F60-322D-E178-7288-D6306A410391}" dt="2024-10-09T12:12:47.257" v="595"/>
          <ac:spMkLst>
            <pc:docMk/>
            <pc:sldMk cId="606303624" sldId="325"/>
            <ac:spMk id="4" creationId="{32396622-BFDE-D806-F80F-CB3D2EE19A50}"/>
          </ac:spMkLst>
        </pc:spChg>
        <pc:spChg chg="del mod">
          <ac:chgData name="Siphiwe Nomcebo Mkhwanazi" userId="S::siphiwe.mkhwanazi@capaciti.org.za::9200fb13-73a8-40d5-8949-78fcc40ba121" providerId="AD" clId="Web-{7B3F8F60-322D-E178-7288-D6306A410391}" dt="2024-10-09T12:10:42.096" v="585"/>
          <ac:spMkLst>
            <pc:docMk/>
            <pc:sldMk cId="606303624" sldId="325"/>
            <ac:spMk id="6" creationId="{D2BBBA10-FE5A-0E22-8734-469B03FFEFCC}"/>
          </ac:spMkLst>
        </pc:spChg>
        <pc:spChg chg="mod ord">
          <ac:chgData name="Siphiwe Nomcebo Mkhwanazi" userId="S::siphiwe.mkhwanazi@capaciti.org.za::9200fb13-73a8-40d5-8949-78fcc40ba121" providerId="AD" clId="Web-{7B3F8F60-322D-E178-7288-D6306A410391}" dt="2024-10-09T12:12:47.257" v="595"/>
          <ac:spMkLst>
            <pc:docMk/>
            <pc:sldMk cId="606303624" sldId="325"/>
            <ac:spMk id="8" creationId="{75A7019F-FB8F-0842-186B-1C366F527A19}"/>
          </ac:spMkLst>
        </pc:spChg>
        <pc:spChg chg="add del">
          <ac:chgData name="Siphiwe Nomcebo Mkhwanazi" userId="S::siphiwe.mkhwanazi@capaciti.org.za::9200fb13-73a8-40d5-8949-78fcc40ba121" providerId="AD" clId="Web-{7B3F8F60-322D-E178-7288-D6306A410391}" dt="2024-10-09T12:12:19.084" v="592"/>
          <ac:spMkLst>
            <pc:docMk/>
            <pc:sldMk cId="606303624" sldId="325"/>
            <ac:spMk id="13" creationId="{50E53EDA-3B94-4F6B-9E86-D3BB9EBB9616}"/>
          </ac:spMkLst>
        </pc:spChg>
        <pc:spChg chg="add del">
          <ac:chgData name="Siphiwe Nomcebo Mkhwanazi" userId="S::siphiwe.mkhwanazi@capaciti.org.za::9200fb13-73a8-40d5-8949-78fcc40ba121" providerId="AD" clId="Web-{7B3F8F60-322D-E178-7288-D6306A410391}" dt="2024-10-09T12:12:47.195" v="594"/>
          <ac:spMkLst>
            <pc:docMk/>
            <pc:sldMk cId="606303624" sldId="325"/>
            <ac:spMk id="14" creationId="{CBD94887-6A10-4F62-8EE1-B2BCFA1F380F}"/>
          </ac:spMkLst>
        </pc:spChg>
        <pc:picChg chg="add del">
          <ac:chgData name="Siphiwe Nomcebo Mkhwanazi" userId="S::siphiwe.mkhwanazi@capaciti.org.za::9200fb13-73a8-40d5-8949-78fcc40ba121" providerId="AD" clId="Web-{7B3F8F60-322D-E178-7288-D6306A410391}" dt="2024-10-09T12:12:47.195" v="594"/>
          <ac:picMkLst>
            <pc:docMk/>
            <pc:sldMk cId="606303624" sldId="325"/>
            <ac:picMk id="10" creationId="{CB5F4CA5-3D96-2C99-341D-2753F1CA932F}"/>
          </ac:picMkLst>
        </pc:picChg>
        <pc:picChg chg="add del">
          <ac:chgData name="Siphiwe Nomcebo Mkhwanazi" userId="S::siphiwe.mkhwanazi@capaciti.org.za::9200fb13-73a8-40d5-8949-78fcc40ba121" providerId="AD" clId="Web-{7B3F8F60-322D-E178-7288-D6306A410391}" dt="2024-10-09T12:12:47.195" v="594"/>
          <ac:picMkLst>
            <pc:docMk/>
            <pc:sldMk cId="606303624" sldId="325"/>
            <ac:picMk id="16" creationId="{A3D512BA-228A-4979-9312-ACD246E1099D}"/>
          </ac:picMkLst>
        </pc:picChg>
        <pc:picChg chg="add">
          <ac:chgData name="Siphiwe Nomcebo Mkhwanazi" userId="S::siphiwe.mkhwanazi@capaciti.org.za::9200fb13-73a8-40d5-8949-78fcc40ba121" providerId="AD" clId="Web-{7B3F8F60-322D-E178-7288-D6306A410391}" dt="2024-10-09T12:12:47.257" v="595"/>
          <ac:picMkLst>
            <pc:docMk/>
            <pc:sldMk cId="606303624" sldId="325"/>
            <ac:picMk id="18" creationId="{25E5029E-DBA8-420A-BF6F-8FB5A6CEA8BE}"/>
          </ac:picMkLst>
        </pc:picChg>
        <pc:cxnChg chg="add del">
          <ac:chgData name="Siphiwe Nomcebo Mkhwanazi" userId="S::siphiwe.mkhwanazi@capaciti.org.za::9200fb13-73a8-40d5-8949-78fcc40ba121" providerId="AD" clId="Web-{7B3F8F60-322D-E178-7288-D6306A410391}" dt="2024-10-09T12:12:19.084" v="592"/>
          <ac:cxnSpMkLst>
            <pc:docMk/>
            <pc:sldMk cId="606303624" sldId="325"/>
            <ac:cxnSpMk id="15" creationId="{30EFD79F-7790-479B-B7DB-BD0D8C101DDD}"/>
          </ac:cxnSpMkLst>
        </pc:cxnChg>
      </pc:sldChg>
      <pc:sldChg chg="modSp">
        <pc:chgData name="Siphiwe Nomcebo Mkhwanazi" userId="S::siphiwe.mkhwanazi@capaciti.org.za::9200fb13-73a8-40d5-8949-78fcc40ba121" providerId="AD" clId="Web-{7B3F8F60-322D-E178-7288-D6306A410391}" dt="2024-10-09T12:38:50.031" v="783"/>
        <pc:sldMkLst>
          <pc:docMk/>
          <pc:sldMk cId="4294866199" sldId="329"/>
        </pc:sldMkLst>
        <pc:graphicFrameChg chg="modGraphic">
          <ac:chgData name="Siphiwe Nomcebo Mkhwanazi" userId="S::siphiwe.mkhwanazi@capaciti.org.za::9200fb13-73a8-40d5-8949-78fcc40ba121" providerId="AD" clId="Web-{7B3F8F60-322D-E178-7288-D6306A410391}" dt="2024-10-09T12:38:50.031" v="783"/>
          <ac:graphicFrameMkLst>
            <pc:docMk/>
            <pc:sldMk cId="4294866199" sldId="329"/>
            <ac:graphicFrameMk id="20" creationId="{B5435056-02FF-3704-A614-A802579DA183}"/>
          </ac:graphicFrameMkLst>
        </pc:graphicFrameChg>
      </pc:sldChg>
      <pc:sldChg chg="addSp modSp mod setBg setClrOvrMap">
        <pc:chgData name="Siphiwe Nomcebo Mkhwanazi" userId="S::siphiwe.mkhwanazi@capaciti.org.za::9200fb13-73a8-40d5-8949-78fcc40ba121" providerId="AD" clId="Web-{7B3F8F60-322D-E178-7288-D6306A410391}" dt="2024-10-09T12:13:42.978" v="596"/>
        <pc:sldMkLst>
          <pc:docMk/>
          <pc:sldMk cId="3784505952" sldId="331"/>
        </pc:sldMkLst>
        <pc:spChg chg="mod">
          <ac:chgData name="Siphiwe Nomcebo Mkhwanazi" userId="S::siphiwe.mkhwanazi@capaciti.org.za::9200fb13-73a8-40d5-8949-78fcc40ba121" providerId="AD" clId="Web-{7B3F8F60-322D-E178-7288-D6306A410391}" dt="2024-10-09T12:13:42.978" v="596"/>
          <ac:spMkLst>
            <pc:docMk/>
            <pc:sldMk cId="3784505952" sldId="331"/>
            <ac:spMk id="11" creationId="{CCE595D9-27F3-FE1C-9A37-0F9F7903022E}"/>
          </ac:spMkLst>
        </pc:spChg>
        <pc:spChg chg="add">
          <ac:chgData name="Siphiwe Nomcebo Mkhwanazi" userId="S::siphiwe.mkhwanazi@capaciti.org.za::9200fb13-73a8-40d5-8949-78fcc40ba121" providerId="AD" clId="Web-{7B3F8F60-322D-E178-7288-D6306A410391}" dt="2024-10-09T12:13:42.978" v="596"/>
          <ac:spMkLst>
            <pc:docMk/>
            <pc:sldMk cId="3784505952" sldId="331"/>
            <ac:spMk id="20" creationId="{1F94DC1C-47D1-41D7-8B1B-9A036D614027}"/>
          </ac:spMkLst>
        </pc:spChg>
        <pc:spChg chg="add">
          <ac:chgData name="Siphiwe Nomcebo Mkhwanazi" userId="S::siphiwe.mkhwanazi@capaciti.org.za::9200fb13-73a8-40d5-8949-78fcc40ba121" providerId="AD" clId="Web-{7B3F8F60-322D-E178-7288-D6306A410391}" dt="2024-10-09T12:13:42.978" v="596"/>
          <ac:spMkLst>
            <pc:docMk/>
            <pc:sldMk cId="3784505952" sldId="331"/>
            <ac:spMk id="24" creationId="{AC12A592-C02D-46EF-8E1F-9335DB8D71DF}"/>
          </ac:spMkLst>
        </pc:spChg>
        <pc:spChg chg="add">
          <ac:chgData name="Siphiwe Nomcebo Mkhwanazi" userId="S::siphiwe.mkhwanazi@capaciti.org.za::9200fb13-73a8-40d5-8949-78fcc40ba121" providerId="AD" clId="Web-{7B3F8F60-322D-E178-7288-D6306A410391}" dt="2024-10-09T12:13:42.978" v="596"/>
          <ac:spMkLst>
            <pc:docMk/>
            <pc:sldMk cId="3784505952" sldId="331"/>
            <ac:spMk id="26" creationId="{24005816-5BCA-4665-8A58-5580F8E9C84A}"/>
          </ac:spMkLst>
        </pc:spChg>
        <pc:grpChg chg="add">
          <ac:chgData name="Siphiwe Nomcebo Mkhwanazi" userId="S::siphiwe.mkhwanazi@capaciti.org.za::9200fb13-73a8-40d5-8949-78fcc40ba121" providerId="AD" clId="Web-{7B3F8F60-322D-E178-7288-D6306A410391}" dt="2024-10-09T12:13:42.978" v="596"/>
          <ac:grpSpMkLst>
            <pc:docMk/>
            <pc:sldMk cId="3784505952" sldId="331"/>
            <ac:grpSpMk id="28" creationId="{BF07F359-8CA3-4854-91E7-EE6004020511}"/>
          </ac:grpSpMkLst>
        </pc:grpChg>
        <pc:picChg chg="add">
          <ac:chgData name="Siphiwe Nomcebo Mkhwanazi" userId="S::siphiwe.mkhwanazi@capaciti.org.za::9200fb13-73a8-40d5-8949-78fcc40ba121" providerId="AD" clId="Web-{7B3F8F60-322D-E178-7288-D6306A410391}" dt="2024-10-09T12:13:42.978" v="596"/>
          <ac:picMkLst>
            <pc:docMk/>
            <pc:sldMk cId="3784505952" sldId="331"/>
            <ac:picMk id="15" creationId="{A60AD18C-A885-C434-E611-9326DA1A8D1A}"/>
          </ac:picMkLst>
        </pc:picChg>
        <pc:picChg chg="add">
          <ac:chgData name="Siphiwe Nomcebo Mkhwanazi" userId="S::siphiwe.mkhwanazi@capaciti.org.za::9200fb13-73a8-40d5-8949-78fcc40ba121" providerId="AD" clId="Web-{7B3F8F60-322D-E178-7288-D6306A410391}" dt="2024-10-09T12:13:42.978" v="596"/>
          <ac:picMkLst>
            <pc:docMk/>
            <pc:sldMk cId="3784505952" sldId="331"/>
            <ac:picMk id="18" creationId="{6AF6706C-CF07-43A1-BCC4-CBA5D33820DA}"/>
          </ac:picMkLst>
        </pc:picChg>
        <pc:picChg chg="add">
          <ac:chgData name="Siphiwe Nomcebo Mkhwanazi" userId="S::siphiwe.mkhwanazi@capaciti.org.za::9200fb13-73a8-40d5-8949-78fcc40ba121" providerId="AD" clId="Web-{7B3F8F60-322D-E178-7288-D6306A410391}" dt="2024-10-09T12:13:42.978" v="596"/>
          <ac:picMkLst>
            <pc:docMk/>
            <pc:sldMk cId="3784505952" sldId="331"/>
            <ac:picMk id="22" creationId="{811383CE-CE86-4E1C-B289-798EB9E6E0E5}"/>
          </ac:picMkLst>
        </pc:picChg>
      </pc:sldChg>
      <pc:sldChg chg="addSp modSp mod setBg">
        <pc:chgData name="Siphiwe Nomcebo Mkhwanazi" userId="S::siphiwe.mkhwanazi@capaciti.org.za::9200fb13-73a8-40d5-8949-78fcc40ba121" providerId="AD" clId="Web-{7B3F8F60-322D-E178-7288-D6306A410391}" dt="2024-10-09T12:41:56.693" v="802"/>
        <pc:sldMkLst>
          <pc:docMk/>
          <pc:sldMk cId="1198221945" sldId="334"/>
        </pc:sldMkLst>
        <pc:spChg chg="mod">
          <ac:chgData name="Siphiwe Nomcebo Mkhwanazi" userId="S::siphiwe.mkhwanazi@capaciti.org.za::9200fb13-73a8-40d5-8949-78fcc40ba121" providerId="AD" clId="Web-{7B3F8F60-322D-E178-7288-D6306A410391}" dt="2024-10-09T12:41:56.693" v="802"/>
          <ac:spMkLst>
            <pc:docMk/>
            <pc:sldMk cId="1198221945" sldId="334"/>
            <ac:spMk id="2" creationId="{CFD6FA43-637B-EF8D-3849-CFD9352B9105}"/>
          </ac:spMkLst>
        </pc:spChg>
        <pc:picChg chg="mod">
          <ac:chgData name="Siphiwe Nomcebo Mkhwanazi" userId="S::siphiwe.mkhwanazi@capaciti.org.za::9200fb13-73a8-40d5-8949-78fcc40ba121" providerId="AD" clId="Web-{7B3F8F60-322D-E178-7288-D6306A410391}" dt="2024-10-09T12:41:56.693" v="802"/>
          <ac:picMkLst>
            <pc:docMk/>
            <pc:sldMk cId="1198221945" sldId="334"/>
            <ac:picMk id="8" creationId="{99E66F09-7E3C-0165-6848-2CBF1740F99C}"/>
          </ac:picMkLst>
        </pc:picChg>
        <pc:picChg chg="add">
          <ac:chgData name="Siphiwe Nomcebo Mkhwanazi" userId="S::siphiwe.mkhwanazi@capaciti.org.za::9200fb13-73a8-40d5-8949-78fcc40ba121" providerId="AD" clId="Web-{7B3F8F60-322D-E178-7288-D6306A410391}" dt="2024-10-09T12:41:56.693" v="802"/>
          <ac:picMkLst>
            <pc:docMk/>
            <pc:sldMk cId="1198221945" sldId="334"/>
            <ac:picMk id="13" creationId="{6AF6706C-CF07-43A1-BCC4-CBA5D33820DA}"/>
          </ac:picMkLst>
        </pc:picChg>
      </pc:sldChg>
      <pc:sldChg chg="addSp modSp mod setBg">
        <pc:chgData name="Siphiwe Nomcebo Mkhwanazi" userId="S::siphiwe.mkhwanazi@capaciti.org.za::9200fb13-73a8-40d5-8949-78fcc40ba121" providerId="AD" clId="Web-{7B3F8F60-322D-E178-7288-D6306A410391}" dt="2024-10-09T12:50:05.054" v="812" actId="20577"/>
        <pc:sldMkLst>
          <pc:docMk/>
          <pc:sldMk cId="465836057" sldId="339"/>
        </pc:sldMkLst>
        <pc:spChg chg="mod">
          <ac:chgData name="Siphiwe Nomcebo Mkhwanazi" userId="S::siphiwe.mkhwanazi@capaciti.org.za::9200fb13-73a8-40d5-8949-78fcc40ba121" providerId="AD" clId="Web-{7B3F8F60-322D-E178-7288-D6306A410391}" dt="2024-10-09T12:50:05.054" v="812" actId="20577"/>
          <ac:spMkLst>
            <pc:docMk/>
            <pc:sldMk cId="465836057" sldId="339"/>
            <ac:spMk id="2" creationId="{0C428E5B-47A0-EF94-A53D-6FDB74C9D848}"/>
          </ac:spMkLst>
        </pc:spChg>
        <pc:spChg chg="mod">
          <ac:chgData name="Siphiwe Nomcebo Mkhwanazi" userId="S::siphiwe.mkhwanazi@capaciti.org.za::9200fb13-73a8-40d5-8949-78fcc40ba121" providerId="AD" clId="Web-{7B3F8F60-322D-E178-7288-D6306A410391}" dt="2024-10-09T12:39:10.500" v="784"/>
          <ac:spMkLst>
            <pc:docMk/>
            <pc:sldMk cId="465836057" sldId="339"/>
            <ac:spMk id="3" creationId="{C6EA201F-56F9-BFD9-8E95-AD5BD7D54FD0}"/>
          </ac:spMkLst>
        </pc:spChg>
        <pc:spChg chg="add">
          <ac:chgData name="Siphiwe Nomcebo Mkhwanazi" userId="S::siphiwe.mkhwanazi@capaciti.org.za::9200fb13-73a8-40d5-8949-78fcc40ba121" providerId="AD" clId="Web-{7B3F8F60-322D-E178-7288-D6306A410391}" dt="2024-10-09T12:39:10.500" v="784"/>
          <ac:spMkLst>
            <pc:docMk/>
            <pc:sldMk cId="465836057" sldId="339"/>
            <ac:spMk id="10" creationId="{50E53EDA-3B94-4F6B-9E86-D3BB9EBB9616}"/>
          </ac:spMkLst>
        </pc:spChg>
        <pc:picChg chg="add">
          <ac:chgData name="Siphiwe Nomcebo Mkhwanazi" userId="S::siphiwe.mkhwanazi@capaciti.org.za::9200fb13-73a8-40d5-8949-78fcc40ba121" providerId="AD" clId="Web-{7B3F8F60-322D-E178-7288-D6306A410391}" dt="2024-10-09T12:39:10.500" v="784"/>
          <ac:picMkLst>
            <pc:docMk/>
            <pc:sldMk cId="465836057" sldId="339"/>
            <ac:picMk id="8" creationId="{A17F7527-5AC0-479A-B79F-9CF463410490}"/>
          </ac:picMkLst>
        </pc:picChg>
        <pc:cxnChg chg="add">
          <ac:chgData name="Siphiwe Nomcebo Mkhwanazi" userId="S::siphiwe.mkhwanazi@capaciti.org.za::9200fb13-73a8-40d5-8949-78fcc40ba121" providerId="AD" clId="Web-{7B3F8F60-322D-E178-7288-D6306A410391}" dt="2024-10-09T12:39:10.500" v="784"/>
          <ac:cxnSpMkLst>
            <pc:docMk/>
            <pc:sldMk cId="465836057" sldId="339"/>
            <ac:cxnSpMk id="12" creationId="{30EFD79F-7790-479B-B7DB-BD0D8C101DDD}"/>
          </ac:cxnSpMkLst>
        </pc:cxnChg>
      </pc:sldChg>
      <pc:sldChg chg="addSp modSp mod setBg">
        <pc:chgData name="Siphiwe Nomcebo Mkhwanazi" userId="S::siphiwe.mkhwanazi@capaciti.org.za::9200fb13-73a8-40d5-8949-78fcc40ba121" providerId="AD" clId="Web-{7B3F8F60-322D-E178-7288-D6306A410391}" dt="2024-10-09T12:41:42.537" v="801"/>
        <pc:sldMkLst>
          <pc:docMk/>
          <pc:sldMk cId="1880363190" sldId="340"/>
        </pc:sldMkLst>
        <pc:spChg chg="mod">
          <ac:chgData name="Siphiwe Nomcebo Mkhwanazi" userId="S::siphiwe.mkhwanazi@capaciti.org.za::9200fb13-73a8-40d5-8949-78fcc40ba121" providerId="AD" clId="Web-{7B3F8F60-322D-E178-7288-D6306A410391}" dt="2024-10-09T12:41:42.537" v="801"/>
          <ac:spMkLst>
            <pc:docMk/>
            <pc:sldMk cId="1880363190" sldId="340"/>
            <ac:spMk id="2" creationId="{CFD6FA43-637B-EF8D-3849-CFD9352B9105}"/>
          </ac:spMkLst>
        </pc:spChg>
        <pc:picChg chg="mod">
          <ac:chgData name="Siphiwe Nomcebo Mkhwanazi" userId="S::siphiwe.mkhwanazi@capaciti.org.za::9200fb13-73a8-40d5-8949-78fcc40ba121" providerId="AD" clId="Web-{7B3F8F60-322D-E178-7288-D6306A410391}" dt="2024-10-09T12:41:42.537" v="801"/>
          <ac:picMkLst>
            <pc:docMk/>
            <pc:sldMk cId="1880363190" sldId="340"/>
            <ac:picMk id="8" creationId="{99E66F09-7E3C-0165-6848-2CBF1740F99C}"/>
          </ac:picMkLst>
        </pc:picChg>
        <pc:picChg chg="add">
          <ac:chgData name="Siphiwe Nomcebo Mkhwanazi" userId="S::siphiwe.mkhwanazi@capaciti.org.za::9200fb13-73a8-40d5-8949-78fcc40ba121" providerId="AD" clId="Web-{7B3F8F60-322D-E178-7288-D6306A410391}" dt="2024-10-09T12:41:42.537" v="801"/>
          <ac:picMkLst>
            <pc:docMk/>
            <pc:sldMk cId="1880363190" sldId="340"/>
            <ac:picMk id="13" creationId="{6AF6706C-CF07-43A1-BCC4-CBA5D33820DA}"/>
          </ac:picMkLst>
        </pc:picChg>
      </pc:sldChg>
      <pc:sldChg chg="addSp modSp mod setBg">
        <pc:chgData name="Siphiwe Nomcebo Mkhwanazi" userId="S::siphiwe.mkhwanazi@capaciti.org.za::9200fb13-73a8-40d5-8949-78fcc40ba121" providerId="AD" clId="Web-{7B3F8F60-322D-E178-7288-D6306A410391}" dt="2024-10-09T12:42:30.679" v="805"/>
        <pc:sldMkLst>
          <pc:docMk/>
          <pc:sldMk cId="3013056889" sldId="341"/>
        </pc:sldMkLst>
        <pc:spChg chg="mod">
          <ac:chgData name="Siphiwe Nomcebo Mkhwanazi" userId="S::siphiwe.mkhwanazi@capaciti.org.za::9200fb13-73a8-40d5-8949-78fcc40ba121" providerId="AD" clId="Web-{7B3F8F60-322D-E178-7288-D6306A410391}" dt="2024-10-09T12:42:30.679" v="805"/>
          <ac:spMkLst>
            <pc:docMk/>
            <pc:sldMk cId="3013056889" sldId="341"/>
            <ac:spMk id="2" creationId="{CFD6FA43-637B-EF8D-3849-CFD9352B9105}"/>
          </ac:spMkLst>
        </pc:spChg>
        <pc:picChg chg="mod">
          <ac:chgData name="Siphiwe Nomcebo Mkhwanazi" userId="S::siphiwe.mkhwanazi@capaciti.org.za::9200fb13-73a8-40d5-8949-78fcc40ba121" providerId="AD" clId="Web-{7B3F8F60-322D-E178-7288-D6306A410391}" dt="2024-10-09T12:42:30.679" v="805"/>
          <ac:picMkLst>
            <pc:docMk/>
            <pc:sldMk cId="3013056889" sldId="341"/>
            <ac:picMk id="8" creationId="{99E66F09-7E3C-0165-6848-2CBF1740F99C}"/>
          </ac:picMkLst>
        </pc:picChg>
        <pc:picChg chg="add">
          <ac:chgData name="Siphiwe Nomcebo Mkhwanazi" userId="S::siphiwe.mkhwanazi@capaciti.org.za::9200fb13-73a8-40d5-8949-78fcc40ba121" providerId="AD" clId="Web-{7B3F8F60-322D-E178-7288-D6306A410391}" dt="2024-10-09T12:42:30.679" v="805"/>
          <ac:picMkLst>
            <pc:docMk/>
            <pc:sldMk cId="3013056889" sldId="341"/>
            <ac:picMk id="13" creationId="{6AF6706C-CF07-43A1-BCC4-CBA5D33820DA}"/>
          </ac:picMkLst>
        </pc:picChg>
      </pc:sldChg>
      <pc:sldChg chg="addSp modSp mod setBg">
        <pc:chgData name="Siphiwe Nomcebo Mkhwanazi" userId="S::siphiwe.mkhwanazi@capaciti.org.za::9200fb13-73a8-40d5-8949-78fcc40ba121" providerId="AD" clId="Web-{7B3F8F60-322D-E178-7288-D6306A410391}" dt="2024-10-09T12:42:22.257" v="804"/>
        <pc:sldMkLst>
          <pc:docMk/>
          <pc:sldMk cId="2863307559" sldId="342"/>
        </pc:sldMkLst>
        <pc:spChg chg="mod">
          <ac:chgData name="Siphiwe Nomcebo Mkhwanazi" userId="S::siphiwe.mkhwanazi@capaciti.org.za::9200fb13-73a8-40d5-8949-78fcc40ba121" providerId="AD" clId="Web-{7B3F8F60-322D-E178-7288-D6306A410391}" dt="2024-10-09T12:42:22.257" v="804"/>
          <ac:spMkLst>
            <pc:docMk/>
            <pc:sldMk cId="2863307559" sldId="342"/>
            <ac:spMk id="2" creationId="{CFD6FA43-637B-EF8D-3849-CFD9352B9105}"/>
          </ac:spMkLst>
        </pc:spChg>
        <pc:picChg chg="mod">
          <ac:chgData name="Siphiwe Nomcebo Mkhwanazi" userId="S::siphiwe.mkhwanazi@capaciti.org.za::9200fb13-73a8-40d5-8949-78fcc40ba121" providerId="AD" clId="Web-{7B3F8F60-322D-E178-7288-D6306A410391}" dt="2024-10-09T12:42:22.257" v="804"/>
          <ac:picMkLst>
            <pc:docMk/>
            <pc:sldMk cId="2863307559" sldId="342"/>
            <ac:picMk id="8" creationId="{99E66F09-7E3C-0165-6848-2CBF1740F99C}"/>
          </ac:picMkLst>
        </pc:picChg>
        <pc:picChg chg="add">
          <ac:chgData name="Siphiwe Nomcebo Mkhwanazi" userId="S::siphiwe.mkhwanazi@capaciti.org.za::9200fb13-73a8-40d5-8949-78fcc40ba121" providerId="AD" clId="Web-{7B3F8F60-322D-E178-7288-D6306A410391}" dt="2024-10-09T12:42:22.257" v="804"/>
          <ac:picMkLst>
            <pc:docMk/>
            <pc:sldMk cId="2863307559" sldId="342"/>
            <ac:picMk id="13" creationId="{6AF6706C-CF07-43A1-BCC4-CBA5D33820DA}"/>
          </ac:picMkLst>
        </pc:picChg>
      </pc:sldChg>
      <pc:sldChg chg="addSp modSp mod setBg">
        <pc:chgData name="Siphiwe Nomcebo Mkhwanazi" userId="S::siphiwe.mkhwanazi@capaciti.org.za::9200fb13-73a8-40d5-8949-78fcc40ba121" providerId="AD" clId="Web-{7B3F8F60-322D-E178-7288-D6306A410391}" dt="2024-10-09T12:42:09.960" v="803"/>
        <pc:sldMkLst>
          <pc:docMk/>
          <pc:sldMk cId="4282905647" sldId="343"/>
        </pc:sldMkLst>
        <pc:spChg chg="mod">
          <ac:chgData name="Siphiwe Nomcebo Mkhwanazi" userId="S::siphiwe.mkhwanazi@capaciti.org.za::9200fb13-73a8-40d5-8949-78fcc40ba121" providerId="AD" clId="Web-{7B3F8F60-322D-E178-7288-D6306A410391}" dt="2024-10-09T12:42:09.960" v="803"/>
          <ac:spMkLst>
            <pc:docMk/>
            <pc:sldMk cId="4282905647" sldId="343"/>
            <ac:spMk id="2" creationId="{CFD6FA43-637B-EF8D-3849-CFD9352B9105}"/>
          </ac:spMkLst>
        </pc:spChg>
        <pc:picChg chg="mod">
          <ac:chgData name="Siphiwe Nomcebo Mkhwanazi" userId="S::siphiwe.mkhwanazi@capaciti.org.za::9200fb13-73a8-40d5-8949-78fcc40ba121" providerId="AD" clId="Web-{7B3F8F60-322D-E178-7288-D6306A410391}" dt="2024-10-09T12:42:09.960" v="803"/>
          <ac:picMkLst>
            <pc:docMk/>
            <pc:sldMk cId="4282905647" sldId="343"/>
            <ac:picMk id="8" creationId="{99E66F09-7E3C-0165-6848-2CBF1740F99C}"/>
          </ac:picMkLst>
        </pc:picChg>
        <pc:picChg chg="add">
          <ac:chgData name="Siphiwe Nomcebo Mkhwanazi" userId="S::siphiwe.mkhwanazi@capaciti.org.za::9200fb13-73a8-40d5-8949-78fcc40ba121" providerId="AD" clId="Web-{7B3F8F60-322D-E178-7288-D6306A410391}" dt="2024-10-09T12:42:09.960" v="803"/>
          <ac:picMkLst>
            <pc:docMk/>
            <pc:sldMk cId="4282905647" sldId="343"/>
            <ac:picMk id="13" creationId="{6AF6706C-CF07-43A1-BCC4-CBA5D33820DA}"/>
          </ac:picMkLst>
        </pc:picChg>
      </pc:sldChg>
      <pc:sldChg chg="addSp modSp mod setBg">
        <pc:chgData name="Siphiwe Nomcebo Mkhwanazi" userId="S::siphiwe.mkhwanazi@capaciti.org.za::9200fb13-73a8-40d5-8949-78fcc40ba121" providerId="AD" clId="Web-{7B3F8F60-322D-E178-7288-D6306A410391}" dt="2024-10-09T12:37:05.339" v="774"/>
        <pc:sldMkLst>
          <pc:docMk/>
          <pc:sldMk cId="4206238716" sldId="344"/>
        </pc:sldMkLst>
        <pc:spChg chg="mod">
          <ac:chgData name="Siphiwe Nomcebo Mkhwanazi" userId="S::siphiwe.mkhwanazi@capaciti.org.za::9200fb13-73a8-40d5-8949-78fcc40ba121" providerId="AD" clId="Web-{7B3F8F60-322D-E178-7288-D6306A410391}" dt="2024-10-09T12:37:05.339" v="774"/>
          <ac:spMkLst>
            <pc:docMk/>
            <pc:sldMk cId="4206238716" sldId="344"/>
            <ac:spMk id="2" creationId="{0C428E5B-47A0-EF94-A53D-6FDB74C9D848}"/>
          </ac:spMkLst>
        </pc:spChg>
        <pc:spChg chg="mod">
          <ac:chgData name="Siphiwe Nomcebo Mkhwanazi" userId="S::siphiwe.mkhwanazi@capaciti.org.za::9200fb13-73a8-40d5-8949-78fcc40ba121" providerId="AD" clId="Web-{7B3F8F60-322D-E178-7288-D6306A410391}" dt="2024-10-09T12:37:05.339" v="774"/>
          <ac:spMkLst>
            <pc:docMk/>
            <pc:sldMk cId="4206238716" sldId="344"/>
            <ac:spMk id="3" creationId="{C6EA201F-56F9-BFD9-8E95-AD5BD7D54FD0}"/>
          </ac:spMkLst>
        </pc:spChg>
        <pc:spChg chg="add">
          <ac:chgData name="Siphiwe Nomcebo Mkhwanazi" userId="S::siphiwe.mkhwanazi@capaciti.org.za::9200fb13-73a8-40d5-8949-78fcc40ba121" providerId="AD" clId="Web-{7B3F8F60-322D-E178-7288-D6306A410391}" dt="2024-10-09T12:37:05.339" v="774"/>
          <ac:spMkLst>
            <pc:docMk/>
            <pc:sldMk cId="4206238716" sldId="344"/>
            <ac:spMk id="10" creationId="{50E53EDA-3B94-4F6B-9E86-D3BB9EBB9616}"/>
          </ac:spMkLst>
        </pc:spChg>
        <pc:picChg chg="add">
          <ac:chgData name="Siphiwe Nomcebo Mkhwanazi" userId="S::siphiwe.mkhwanazi@capaciti.org.za::9200fb13-73a8-40d5-8949-78fcc40ba121" providerId="AD" clId="Web-{7B3F8F60-322D-E178-7288-D6306A410391}" dt="2024-10-09T12:37:05.339" v="774"/>
          <ac:picMkLst>
            <pc:docMk/>
            <pc:sldMk cId="4206238716" sldId="344"/>
            <ac:picMk id="8" creationId="{A17F7527-5AC0-479A-B79F-9CF463410490}"/>
          </ac:picMkLst>
        </pc:picChg>
        <pc:cxnChg chg="add">
          <ac:chgData name="Siphiwe Nomcebo Mkhwanazi" userId="S::siphiwe.mkhwanazi@capaciti.org.za::9200fb13-73a8-40d5-8949-78fcc40ba121" providerId="AD" clId="Web-{7B3F8F60-322D-E178-7288-D6306A410391}" dt="2024-10-09T12:37:05.339" v="774"/>
          <ac:cxnSpMkLst>
            <pc:docMk/>
            <pc:sldMk cId="4206238716" sldId="344"/>
            <ac:cxnSpMk id="12" creationId="{30EFD79F-7790-479B-B7DB-BD0D8C101DDD}"/>
          </ac:cxnSpMkLst>
        </pc:cxnChg>
      </pc:sldChg>
      <pc:sldChg chg="addSp delSp modSp mod setBg">
        <pc:chgData name="Siphiwe Nomcebo Mkhwanazi" userId="S::siphiwe.mkhwanazi@capaciti.org.za::9200fb13-73a8-40d5-8949-78fcc40ba121" providerId="AD" clId="Web-{7B3F8F60-322D-E178-7288-D6306A410391}" dt="2024-10-09T12:36:16.853" v="770" actId="20577"/>
        <pc:sldMkLst>
          <pc:docMk/>
          <pc:sldMk cId="415202312" sldId="345"/>
        </pc:sldMkLst>
        <pc:spChg chg="mod">
          <ac:chgData name="Siphiwe Nomcebo Mkhwanazi" userId="S::siphiwe.mkhwanazi@capaciti.org.za::9200fb13-73a8-40d5-8949-78fcc40ba121" providerId="AD" clId="Web-{7B3F8F60-322D-E178-7288-D6306A410391}" dt="2024-10-09T12:36:09.400" v="769"/>
          <ac:spMkLst>
            <pc:docMk/>
            <pc:sldMk cId="415202312" sldId="345"/>
            <ac:spMk id="2" creationId="{0C428E5B-47A0-EF94-A53D-6FDB74C9D848}"/>
          </ac:spMkLst>
        </pc:spChg>
        <pc:spChg chg="mod">
          <ac:chgData name="Siphiwe Nomcebo Mkhwanazi" userId="S::siphiwe.mkhwanazi@capaciti.org.za::9200fb13-73a8-40d5-8949-78fcc40ba121" providerId="AD" clId="Web-{7B3F8F60-322D-E178-7288-D6306A410391}" dt="2024-10-09T12:36:16.853" v="770" actId="20577"/>
          <ac:spMkLst>
            <pc:docMk/>
            <pc:sldMk cId="415202312" sldId="345"/>
            <ac:spMk id="3" creationId="{C6EA201F-56F9-BFD9-8E95-AD5BD7D54FD0}"/>
          </ac:spMkLst>
        </pc:spChg>
        <pc:spChg chg="add">
          <ac:chgData name="Siphiwe Nomcebo Mkhwanazi" userId="S::siphiwe.mkhwanazi@capaciti.org.za::9200fb13-73a8-40d5-8949-78fcc40ba121" providerId="AD" clId="Web-{7B3F8F60-322D-E178-7288-D6306A410391}" dt="2024-10-09T12:36:09.400" v="769"/>
          <ac:spMkLst>
            <pc:docMk/>
            <pc:sldMk cId="415202312" sldId="345"/>
            <ac:spMk id="10" creationId="{50E53EDA-3B94-4F6B-9E86-D3BB9EBB9616}"/>
          </ac:spMkLst>
        </pc:spChg>
        <pc:picChg chg="add del">
          <ac:chgData name="Siphiwe Nomcebo Mkhwanazi" userId="S::siphiwe.mkhwanazi@capaciti.org.za::9200fb13-73a8-40d5-8949-78fcc40ba121" providerId="AD" clId="Web-{7B3F8F60-322D-E178-7288-D6306A410391}" dt="2024-10-09T12:36:09.369" v="768"/>
          <ac:picMkLst>
            <pc:docMk/>
            <pc:sldMk cId="415202312" sldId="345"/>
            <ac:picMk id="5" creationId="{D1055095-3965-9789-8CB7-2A2EC0F344F2}"/>
          </ac:picMkLst>
        </pc:picChg>
        <pc:picChg chg="add">
          <ac:chgData name="Siphiwe Nomcebo Mkhwanazi" userId="S::siphiwe.mkhwanazi@capaciti.org.za::9200fb13-73a8-40d5-8949-78fcc40ba121" providerId="AD" clId="Web-{7B3F8F60-322D-E178-7288-D6306A410391}" dt="2024-10-09T12:36:09.400" v="769"/>
          <ac:picMkLst>
            <pc:docMk/>
            <pc:sldMk cId="415202312" sldId="345"/>
            <ac:picMk id="8" creationId="{A17F7527-5AC0-479A-B79F-9CF463410490}"/>
          </ac:picMkLst>
        </pc:picChg>
        <pc:picChg chg="add del">
          <ac:chgData name="Siphiwe Nomcebo Mkhwanazi" userId="S::siphiwe.mkhwanazi@capaciti.org.za::9200fb13-73a8-40d5-8949-78fcc40ba121" providerId="AD" clId="Web-{7B3F8F60-322D-E178-7288-D6306A410391}" dt="2024-10-09T12:36:09.369" v="768"/>
          <ac:picMkLst>
            <pc:docMk/>
            <pc:sldMk cId="415202312" sldId="345"/>
            <ac:picMk id="9" creationId="{DF6A9299-1D12-47E2-9DD4-03342553C4AA}"/>
          </ac:picMkLst>
        </pc:picChg>
        <pc:cxnChg chg="add">
          <ac:chgData name="Siphiwe Nomcebo Mkhwanazi" userId="S::siphiwe.mkhwanazi@capaciti.org.za::9200fb13-73a8-40d5-8949-78fcc40ba121" providerId="AD" clId="Web-{7B3F8F60-322D-E178-7288-D6306A410391}" dt="2024-10-09T12:36:09.400" v="769"/>
          <ac:cxnSpMkLst>
            <pc:docMk/>
            <pc:sldMk cId="415202312" sldId="345"/>
            <ac:cxnSpMk id="12" creationId="{30EFD79F-7790-479B-B7DB-BD0D8C101DDD}"/>
          </ac:cxnSpMkLst>
        </pc:cxnChg>
      </pc:sldChg>
      <pc:sldChg chg="addSp modSp mod setBg">
        <pc:chgData name="Siphiwe Nomcebo Mkhwanazi" userId="S::siphiwe.mkhwanazi@capaciti.org.za::9200fb13-73a8-40d5-8949-78fcc40ba121" providerId="AD" clId="Web-{7B3F8F60-322D-E178-7288-D6306A410391}" dt="2024-10-09T12:36:49.323" v="772"/>
        <pc:sldMkLst>
          <pc:docMk/>
          <pc:sldMk cId="2062826902" sldId="346"/>
        </pc:sldMkLst>
        <pc:spChg chg="mod">
          <ac:chgData name="Siphiwe Nomcebo Mkhwanazi" userId="S::siphiwe.mkhwanazi@capaciti.org.za::9200fb13-73a8-40d5-8949-78fcc40ba121" providerId="AD" clId="Web-{7B3F8F60-322D-E178-7288-D6306A410391}" dt="2024-10-09T12:36:49.323" v="772"/>
          <ac:spMkLst>
            <pc:docMk/>
            <pc:sldMk cId="2062826902" sldId="346"/>
            <ac:spMk id="2" creationId="{0C428E5B-47A0-EF94-A53D-6FDB74C9D848}"/>
          </ac:spMkLst>
        </pc:spChg>
        <pc:spChg chg="mod">
          <ac:chgData name="Siphiwe Nomcebo Mkhwanazi" userId="S::siphiwe.mkhwanazi@capaciti.org.za::9200fb13-73a8-40d5-8949-78fcc40ba121" providerId="AD" clId="Web-{7B3F8F60-322D-E178-7288-D6306A410391}" dt="2024-10-09T12:36:49.323" v="772"/>
          <ac:spMkLst>
            <pc:docMk/>
            <pc:sldMk cId="2062826902" sldId="346"/>
            <ac:spMk id="3" creationId="{C6EA201F-56F9-BFD9-8E95-AD5BD7D54FD0}"/>
          </ac:spMkLst>
        </pc:spChg>
        <pc:spChg chg="add">
          <ac:chgData name="Siphiwe Nomcebo Mkhwanazi" userId="S::siphiwe.mkhwanazi@capaciti.org.za::9200fb13-73a8-40d5-8949-78fcc40ba121" providerId="AD" clId="Web-{7B3F8F60-322D-E178-7288-D6306A410391}" dt="2024-10-09T12:36:49.323" v="772"/>
          <ac:spMkLst>
            <pc:docMk/>
            <pc:sldMk cId="2062826902" sldId="346"/>
            <ac:spMk id="10" creationId="{50E53EDA-3B94-4F6B-9E86-D3BB9EBB9616}"/>
          </ac:spMkLst>
        </pc:spChg>
        <pc:picChg chg="add">
          <ac:chgData name="Siphiwe Nomcebo Mkhwanazi" userId="S::siphiwe.mkhwanazi@capaciti.org.za::9200fb13-73a8-40d5-8949-78fcc40ba121" providerId="AD" clId="Web-{7B3F8F60-322D-E178-7288-D6306A410391}" dt="2024-10-09T12:36:49.323" v="772"/>
          <ac:picMkLst>
            <pc:docMk/>
            <pc:sldMk cId="2062826902" sldId="346"/>
            <ac:picMk id="8" creationId="{A17F7527-5AC0-479A-B79F-9CF463410490}"/>
          </ac:picMkLst>
        </pc:picChg>
        <pc:cxnChg chg="add">
          <ac:chgData name="Siphiwe Nomcebo Mkhwanazi" userId="S::siphiwe.mkhwanazi@capaciti.org.za::9200fb13-73a8-40d5-8949-78fcc40ba121" providerId="AD" clId="Web-{7B3F8F60-322D-E178-7288-D6306A410391}" dt="2024-10-09T12:36:49.323" v="772"/>
          <ac:cxnSpMkLst>
            <pc:docMk/>
            <pc:sldMk cId="2062826902" sldId="346"/>
            <ac:cxnSpMk id="12" creationId="{30EFD79F-7790-479B-B7DB-BD0D8C101DDD}"/>
          </ac:cxnSpMkLst>
        </pc:cxnChg>
      </pc:sldChg>
      <pc:sldChg chg="addSp delSp modSp mod setBg">
        <pc:chgData name="Siphiwe Nomcebo Mkhwanazi" userId="S::siphiwe.mkhwanazi@capaciti.org.za::9200fb13-73a8-40d5-8949-78fcc40ba121" providerId="AD" clId="Web-{7B3F8F60-322D-E178-7288-D6306A410391}" dt="2024-10-09T12:36:32.323" v="771"/>
        <pc:sldMkLst>
          <pc:docMk/>
          <pc:sldMk cId="2369899252" sldId="347"/>
        </pc:sldMkLst>
        <pc:spChg chg="mod">
          <ac:chgData name="Siphiwe Nomcebo Mkhwanazi" userId="S::siphiwe.mkhwanazi@capaciti.org.za::9200fb13-73a8-40d5-8949-78fcc40ba121" providerId="AD" clId="Web-{7B3F8F60-322D-E178-7288-D6306A410391}" dt="2024-10-09T12:36:32.323" v="771"/>
          <ac:spMkLst>
            <pc:docMk/>
            <pc:sldMk cId="2369899252" sldId="347"/>
            <ac:spMk id="2" creationId="{0C428E5B-47A0-EF94-A53D-6FDB74C9D848}"/>
          </ac:spMkLst>
        </pc:spChg>
        <pc:spChg chg="mod">
          <ac:chgData name="Siphiwe Nomcebo Mkhwanazi" userId="S::siphiwe.mkhwanazi@capaciti.org.za::9200fb13-73a8-40d5-8949-78fcc40ba121" providerId="AD" clId="Web-{7B3F8F60-322D-E178-7288-D6306A410391}" dt="2024-10-09T12:36:32.323" v="771"/>
          <ac:spMkLst>
            <pc:docMk/>
            <pc:sldMk cId="2369899252" sldId="347"/>
            <ac:spMk id="3" creationId="{C6EA201F-56F9-BFD9-8E95-AD5BD7D54FD0}"/>
          </ac:spMkLst>
        </pc:spChg>
        <pc:spChg chg="add del">
          <ac:chgData name="Siphiwe Nomcebo Mkhwanazi" userId="S::siphiwe.mkhwanazi@capaciti.org.za::9200fb13-73a8-40d5-8949-78fcc40ba121" providerId="AD" clId="Web-{7B3F8F60-322D-E178-7288-D6306A410391}" dt="2024-10-09T12:36:32.323" v="771"/>
          <ac:spMkLst>
            <pc:docMk/>
            <pc:sldMk cId="2369899252" sldId="347"/>
            <ac:spMk id="10" creationId="{058E2874-C2DD-423B-8BAD-6F0EF6FB29D0}"/>
          </ac:spMkLst>
        </pc:spChg>
        <pc:spChg chg="add">
          <ac:chgData name="Siphiwe Nomcebo Mkhwanazi" userId="S::siphiwe.mkhwanazi@capaciti.org.za::9200fb13-73a8-40d5-8949-78fcc40ba121" providerId="AD" clId="Web-{7B3F8F60-322D-E178-7288-D6306A410391}" dt="2024-10-09T12:36:32.323" v="771"/>
          <ac:spMkLst>
            <pc:docMk/>
            <pc:sldMk cId="2369899252" sldId="347"/>
            <ac:spMk id="17" creationId="{50E53EDA-3B94-4F6B-9E86-D3BB9EBB9616}"/>
          </ac:spMkLst>
        </pc:spChg>
        <pc:picChg chg="add del">
          <ac:chgData name="Siphiwe Nomcebo Mkhwanazi" userId="S::siphiwe.mkhwanazi@capaciti.org.za::9200fb13-73a8-40d5-8949-78fcc40ba121" providerId="AD" clId="Web-{7B3F8F60-322D-E178-7288-D6306A410391}" dt="2024-10-09T12:36:32.323" v="771"/>
          <ac:picMkLst>
            <pc:docMk/>
            <pc:sldMk cId="2369899252" sldId="347"/>
            <ac:picMk id="8" creationId="{A17F7527-5AC0-479A-B79F-9CF463410490}"/>
          </ac:picMkLst>
        </pc:picChg>
        <pc:picChg chg="add">
          <ac:chgData name="Siphiwe Nomcebo Mkhwanazi" userId="S::siphiwe.mkhwanazi@capaciti.org.za::9200fb13-73a8-40d5-8949-78fcc40ba121" providerId="AD" clId="Web-{7B3F8F60-322D-E178-7288-D6306A410391}" dt="2024-10-09T12:36:32.323" v="771"/>
          <ac:picMkLst>
            <pc:docMk/>
            <pc:sldMk cId="2369899252" sldId="347"/>
            <ac:picMk id="15" creationId="{A17F7527-5AC0-479A-B79F-9CF463410490}"/>
          </ac:picMkLst>
        </pc:picChg>
        <pc:cxnChg chg="add">
          <ac:chgData name="Siphiwe Nomcebo Mkhwanazi" userId="S::siphiwe.mkhwanazi@capaciti.org.za::9200fb13-73a8-40d5-8949-78fcc40ba121" providerId="AD" clId="Web-{7B3F8F60-322D-E178-7288-D6306A410391}" dt="2024-10-09T12:36:32.323" v="771"/>
          <ac:cxnSpMkLst>
            <pc:docMk/>
            <pc:sldMk cId="2369899252" sldId="347"/>
            <ac:cxnSpMk id="19" creationId="{30EFD79F-7790-479B-B7DB-BD0D8C101DDD}"/>
          </ac:cxnSpMkLst>
        </pc:cxnChg>
      </pc:sldChg>
      <pc:sldChg chg="addSp delSp modSp del">
        <pc:chgData name="Siphiwe Nomcebo Mkhwanazi" userId="S::siphiwe.mkhwanazi@capaciti.org.za::9200fb13-73a8-40d5-8949-78fcc40ba121" providerId="AD" clId="Web-{7B3F8F60-322D-E178-7288-D6306A410391}" dt="2024-10-09T10:07:05.419" v="173"/>
        <pc:sldMkLst>
          <pc:docMk/>
          <pc:sldMk cId="892653034" sldId="350"/>
        </pc:sldMkLst>
        <pc:spChg chg="mod">
          <ac:chgData name="Siphiwe Nomcebo Mkhwanazi" userId="S::siphiwe.mkhwanazi@capaciti.org.za::9200fb13-73a8-40d5-8949-78fcc40ba121" providerId="AD" clId="Web-{7B3F8F60-322D-E178-7288-D6306A410391}" dt="2024-10-09T08:00:01.180" v="76" actId="20577"/>
          <ac:spMkLst>
            <pc:docMk/>
            <pc:sldMk cId="892653034" sldId="350"/>
            <ac:spMk id="6" creationId="{D2BBBA10-FE5A-0E22-8734-469B03FFEFCC}"/>
          </ac:spMkLst>
        </pc:spChg>
        <pc:picChg chg="add del mod">
          <ac:chgData name="Siphiwe Nomcebo Mkhwanazi" userId="S::siphiwe.mkhwanazi@capaciti.org.za::9200fb13-73a8-40d5-8949-78fcc40ba121" providerId="AD" clId="Web-{7B3F8F60-322D-E178-7288-D6306A410391}" dt="2024-10-09T08:00:00.055" v="74"/>
          <ac:picMkLst>
            <pc:docMk/>
            <pc:sldMk cId="892653034" sldId="350"/>
            <ac:picMk id="2" creationId="{D2D1AA05-0BF3-B370-48AD-813E4D97799D}"/>
          </ac:picMkLst>
        </pc:picChg>
      </pc:sldChg>
      <pc:sldChg chg="addSp delSp modSp mod setBg">
        <pc:chgData name="Siphiwe Nomcebo Mkhwanazi" userId="S::siphiwe.mkhwanazi@capaciti.org.za::9200fb13-73a8-40d5-8949-78fcc40ba121" providerId="AD" clId="Web-{7B3F8F60-322D-E178-7288-D6306A410391}" dt="2024-10-09T12:38:01.732" v="781"/>
        <pc:sldMkLst>
          <pc:docMk/>
          <pc:sldMk cId="2535833173" sldId="353"/>
        </pc:sldMkLst>
        <pc:spChg chg="mod">
          <ac:chgData name="Siphiwe Nomcebo Mkhwanazi" userId="S::siphiwe.mkhwanazi@capaciti.org.za::9200fb13-73a8-40d5-8949-78fcc40ba121" providerId="AD" clId="Web-{7B3F8F60-322D-E178-7288-D6306A410391}" dt="2024-10-09T12:37:53.326" v="778"/>
          <ac:spMkLst>
            <pc:docMk/>
            <pc:sldMk cId="2535833173" sldId="353"/>
            <ac:spMk id="2" creationId="{0C428E5B-47A0-EF94-A53D-6FDB74C9D848}"/>
          </ac:spMkLst>
        </pc:spChg>
        <pc:spChg chg="add del">
          <ac:chgData name="Siphiwe Nomcebo Mkhwanazi" userId="S::siphiwe.mkhwanazi@capaciti.org.za::9200fb13-73a8-40d5-8949-78fcc40ba121" providerId="AD" clId="Web-{7B3F8F60-322D-E178-7288-D6306A410391}" dt="2024-10-09T12:38:01.732" v="781"/>
          <ac:spMkLst>
            <pc:docMk/>
            <pc:sldMk cId="2535833173" sldId="353"/>
            <ac:spMk id="3" creationId="{C6EA201F-56F9-BFD9-8E95-AD5BD7D54FD0}"/>
          </ac:spMkLst>
        </pc:spChg>
        <pc:graphicFrameChg chg="add del">
          <ac:chgData name="Siphiwe Nomcebo Mkhwanazi" userId="S::siphiwe.mkhwanazi@capaciti.org.za::9200fb13-73a8-40d5-8949-78fcc40ba121" providerId="AD" clId="Web-{7B3F8F60-322D-E178-7288-D6306A410391}" dt="2024-10-09T12:37:40.559" v="776"/>
          <ac:graphicFrameMkLst>
            <pc:docMk/>
            <pc:sldMk cId="2535833173" sldId="353"/>
            <ac:graphicFrameMk id="5" creationId="{AEA76856-DDFE-32D4-3976-874A50F00619}"/>
          </ac:graphicFrameMkLst>
        </pc:graphicFrameChg>
        <pc:graphicFrameChg chg="add del">
          <ac:chgData name="Siphiwe Nomcebo Mkhwanazi" userId="S::siphiwe.mkhwanazi@capaciti.org.za::9200fb13-73a8-40d5-8949-78fcc40ba121" providerId="AD" clId="Web-{7B3F8F60-322D-E178-7288-D6306A410391}" dt="2024-10-09T12:37:53.326" v="778"/>
          <ac:graphicFrameMkLst>
            <pc:docMk/>
            <pc:sldMk cId="2535833173" sldId="353"/>
            <ac:graphicFrameMk id="12" creationId="{551D6ACC-BACE-A5EE-35A4-2EA9DE9BDF1A}"/>
          </ac:graphicFrameMkLst>
        </pc:graphicFrameChg>
        <pc:graphicFrameChg chg="add del">
          <ac:chgData name="Siphiwe Nomcebo Mkhwanazi" userId="S::siphiwe.mkhwanazi@capaciti.org.za::9200fb13-73a8-40d5-8949-78fcc40ba121" providerId="AD" clId="Web-{7B3F8F60-322D-E178-7288-D6306A410391}" dt="2024-10-09T12:38:01.701" v="780"/>
          <ac:graphicFrameMkLst>
            <pc:docMk/>
            <pc:sldMk cId="2535833173" sldId="353"/>
            <ac:graphicFrameMk id="14" creationId="{EE62F772-7A3E-8763-A9C9-B245748774FF}"/>
          </ac:graphicFrameMkLst>
        </pc:graphicFrameChg>
        <pc:graphicFrameChg chg="add">
          <ac:chgData name="Siphiwe Nomcebo Mkhwanazi" userId="S::siphiwe.mkhwanazi@capaciti.org.za::9200fb13-73a8-40d5-8949-78fcc40ba121" providerId="AD" clId="Web-{7B3F8F60-322D-E178-7288-D6306A410391}" dt="2024-10-09T12:38:01.732" v="781"/>
          <ac:graphicFrameMkLst>
            <pc:docMk/>
            <pc:sldMk cId="2535833173" sldId="353"/>
            <ac:graphicFrameMk id="16" creationId="{951E3176-871B-E698-22F5-0914A35318B5}"/>
          </ac:graphicFrameMkLst>
        </pc:graphicFrameChg>
        <pc:picChg chg="add del">
          <ac:chgData name="Siphiwe Nomcebo Mkhwanazi" userId="S::siphiwe.mkhwanazi@capaciti.org.za::9200fb13-73a8-40d5-8949-78fcc40ba121" providerId="AD" clId="Web-{7B3F8F60-322D-E178-7288-D6306A410391}" dt="2024-10-09T12:37:40.559" v="776"/>
          <ac:picMkLst>
            <pc:docMk/>
            <pc:sldMk cId="2535833173" sldId="353"/>
            <ac:picMk id="9" creationId="{42476583-CC33-45CE-B51B-215B5673CD22}"/>
          </ac:picMkLst>
        </pc:picChg>
        <pc:picChg chg="add del">
          <ac:chgData name="Siphiwe Nomcebo Mkhwanazi" userId="S::siphiwe.mkhwanazi@capaciti.org.za::9200fb13-73a8-40d5-8949-78fcc40ba121" providerId="AD" clId="Web-{7B3F8F60-322D-E178-7288-D6306A410391}" dt="2024-10-09T12:37:53.326" v="778"/>
          <ac:picMkLst>
            <pc:docMk/>
            <pc:sldMk cId="2535833173" sldId="353"/>
            <ac:picMk id="11" creationId="{42476583-CC33-45CE-B51B-215B5673CD22}"/>
          </ac:picMkLst>
        </pc:picChg>
      </pc:sldChg>
      <pc:sldChg chg="addSp modSp mod setBg">
        <pc:chgData name="Siphiwe Nomcebo Mkhwanazi" userId="S::siphiwe.mkhwanazi@capaciti.org.za::9200fb13-73a8-40d5-8949-78fcc40ba121" providerId="AD" clId="Web-{7B3F8F60-322D-E178-7288-D6306A410391}" dt="2024-10-09T12:38:19.076" v="782"/>
        <pc:sldMkLst>
          <pc:docMk/>
          <pc:sldMk cId="3186093549" sldId="355"/>
        </pc:sldMkLst>
        <pc:spChg chg="mod">
          <ac:chgData name="Siphiwe Nomcebo Mkhwanazi" userId="S::siphiwe.mkhwanazi@capaciti.org.za::9200fb13-73a8-40d5-8949-78fcc40ba121" providerId="AD" clId="Web-{7B3F8F60-322D-E178-7288-D6306A410391}" dt="2024-10-09T12:38:19.076" v="782"/>
          <ac:spMkLst>
            <pc:docMk/>
            <pc:sldMk cId="3186093549" sldId="355"/>
            <ac:spMk id="2" creationId="{0C428E5B-47A0-EF94-A53D-6FDB74C9D848}"/>
          </ac:spMkLst>
        </pc:spChg>
        <pc:spChg chg="mod">
          <ac:chgData name="Siphiwe Nomcebo Mkhwanazi" userId="S::siphiwe.mkhwanazi@capaciti.org.za::9200fb13-73a8-40d5-8949-78fcc40ba121" providerId="AD" clId="Web-{7B3F8F60-322D-E178-7288-D6306A410391}" dt="2024-10-09T12:38:19.076" v="782"/>
          <ac:spMkLst>
            <pc:docMk/>
            <pc:sldMk cId="3186093549" sldId="355"/>
            <ac:spMk id="3" creationId="{C6EA201F-56F9-BFD9-8E95-AD5BD7D54FD0}"/>
          </ac:spMkLst>
        </pc:spChg>
        <pc:picChg chg="add">
          <ac:chgData name="Siphiwe Nomcebo Mkhwanazi" userId="S::siphiwe.mkhwanazi@capaciti.org.za::9200fb13-73a8-40d5-8949-78fcc40ba121" providerId="AD" clId="Web-{7B3F8F60-322D-E178-7288-D6306A410391}" dt="2024-10-09T12:38:19.076" v="782"/>
          <ac:picMkLst>
            <pc:docMk/>
            <pc:sldMk cId="3186093549" sldId="355"/>
            <ac:picMk id="5" creationId="{70C25783-D40C-2C92-7171-6EA9895CE1D4}"/>
          </ac:picMkLst>
        </pc:picChg>
        <pc:picChg chg="add">
          <ac:chgData name="Siphiwe Nomcebo Mkhwanazi" userId="S::siphiwe.mkhwanazi@capaciti.org.za::9200fb13-73a8-40d5-8949-78fcc40ba121" providerId="AD" clId="Web-{7B3F8F60-322D-E178-7288-D6306A410391}" dt="2024-10-09T12:38:19.076" v="782"/>
          <ac:picMkLst>
            <pc:docMk/>
            <pc:sldMk cId="3186093549" sldId="355"/>
            <ac:picMk id="9" creationId="{DF6A9299-1D12-47E2-9DD4-03342553C4AA}"/>
          </ac:picMkLst>
        </pc:picChg>
      </pc:sldChg>
      <pc:sldChg chg="addSp delSp modSp">
        <pc:chgData name="Siphiwe Nomcebo Mkhwanazi" userId="S::siphiwe.mkhwanazi@capaciti.org.za::9200fb13-73a8-40d5-8949-78fcc40ba121" providerId="AD" clId="Web-{7B3F8F60-322D-E178-7288-D6306A410391}" dt="2024-10-09T10:26:14.097" v="231" actId="1076"/>
        <pc:sldMkLst>
          <pc:docMk/>
          <pc:sldMk cId="2543675304" sldId="358"/>
        </pc:sldMkLst>
        <pc:spChg chg="mod">
          <ac:chgData name="Siphiwe Nomcebo Mkhwanazi" userId="S::siphiwe.mkhwanazi@capaciti.org.za::9200fb13-73a8-40d5-8949-78fcc40ba121" providerId="AD" clId="Web-{7B3F8F60-322D-E178-7288-D6306A410391}" dt="2024-10-09T10:26:14.097" v="231" actId="1076"/>
          <ac:spMkLst>
            <pc:docMk/>
            <pc:sldMk cId="2543675304" sldId="358"/>
            <ac:spMk id="2" creationId="{0C428E5B-47A0-EF94-A53D-6FDB74C9D848}"/>
          </ac:spMkLst>
        </pc:spChg>
        <pc:spChg chg="mod">
          <ac:chgData name="Siphiwe Nomcebo Mkhwanazi" userId="S::siphiwe.mkhwanazi@capaciti.org.za::9200fb13-73a8-40d5-8949-78fcc40ba121" providerId="AD" clId="Web-{7B3F8F60-322D-E178-7288-D6306A410391}" dt="2024-10-09T10:22:39.652" v="219" actId="20577"/>
          <ac:spMkLst>
            <pc:docMk/>
            <pc:sldMk cId="2543675304" sldId="358"/>
            <ac:spMk id="3" creationId="{C6EA201F-56F9-BFD9-8E95-AD5BD7D54FD0}"/>
          </ac:spMkLst>
        </pc:spChg>
        <pc:picChg chg="add del mod">
          <ac:chgData name="Siphiwe Nomcebo Mkhwanazi" userId="S::siphiwe.mkhwanazi@capaciti.org.za::9200fb13-73a8-40d5-8949-78fcc40ba121" providerId="AD" clId="Web-{7B3F8F60-322D-E178-7288-D6306A410391}" dt="2024-10-09T10:23:04.341" v="224"/>
          <ac:picMkLst>
            <pc:docMk/>
            <pc:sldMk cId="2543675304" sldId="358"/>
            <ac:picMk id="4" creationId="{F88998D0-6072-C8C8-7799-2A344185660D}"/>
          </ac:picMkLst>
        </pc:picChg>
        <pc:picChg chg="add mod">
          <ac:chgData name="Siphiwe Nomcebo Mkhwanazi" userId="S::siphiwe.mkhwanazi@capaciti.org.za::9200fb13-73a8-40d5-8949-78fcc40ba121" providerId="AD" clId="Web-{7B3F8F60-322D-E178-7288-D6306A410391}" dt="2024-10-09T10:25:05.438" v="230" actId="14100"/>
          <ac:picMkLst>
            <pc:docMk/>
            <pc:sldMk cId="2543675304" sldId="358"/>
            <ac:picMk id="5" creationId="{41F482E7-3ED8-6238-61A5-D747C736779B}"/>
          </ac:picMkLst>
        </pc:picChg>
      </pc:sldChg>
      <pc:sldChg chg="addSp delSp modSp mod setBg">
        <pc:chgData name="Siphiwe Nomcebo Mkhwanazi" userId="S::siphiwe.mkhwanazi@capaciti.org.za::9200fb13-73a8-40d5-8949-78fcc40ba121" providerId="AD" clId="Web-{7B3F8F60-322D-E178-7288-D6306A410391}" dt="2024-10-09T12:49:47.147" v="811" actId="20577"/>
        <pc:sldMkLst>
          <pc:docMk/>
          <pc:sldMk cId="1834317425" sldId="359"/>
        </pc:sldMkLst>
        <pc:spChg chg="mod">
          <ac:chgData name="Siphiwe Nomcebo Mkhwanazi" userId="S::siphiwe.mkhwanazi@capaciti.org.za::9200fb13-73a8-40d5-8949-78fcc40ba121" providerId="AD" clId="Web-{7B3F8F60-322D-E178-7288-D6306A410391}" dt="2024-10-09T12:15:04.106" v="601"/>
          <ac:spMkLst>
            <pc:docMk/>
            <pc:sldMk cId="1834317425" sldId="359"/>
            <ac:spMk id="2" creationId="{0C428E5B-47A0-EF94-A53D-6FDB74C9D848}"/>
          </ac:spMkLst>
        </pc:spChg>
        <pc:spChg chg="mod">
          <ac:chgData name="Siphiwe Nomcebo Mkhwanazi" userId="S::siphiwe.mkhwanazi@capaciti.org.za::9200fb13-73a8-40d5-8949-78fcc40ba121" providerId="AD" clId="Web-{7B3F8F60-322D-E178-7288-D6306A410391}" dt="2024-10-09T12:49:47.147" v="811" actId="20577"/>
          <ac:spMkLst>
            <pc:docMk/>
            <pc:sldMk cId="1834317425" sldId="359"/>
            <ac:spMk id="3" creationId="{C6EA201F-56F9-BFD9-8E95-AD5BD7D54FD0}"/>
          </ac:spMkLst>
        </pc:spChg>
        <pc:spChg chg="add del">
          <ac:chgData name="Siphiwe Nomcebo Mkhwanazi" userId="S::siphiwe.mkhwanazi@capaciti.org.za::9200fb13-73a8-40d5-8949-78fcc40ba121" providerId="AD" clId="Web-{7B3F8F60-322D-E178-7288-D6306A410391}" dt="2024-10-09T12:15:04.043" v="600"/>
          <ac:spMkLst>
            <pc:docMk/>
            <pc:sldMk cId="1834317425" sldId="359"/>
            <ac:spMk id="11" creationId="{CBD94887-6A10-4F62-8EE1-B2BCFA1F380F}"/>
          </ac:spMkLst>
        </pc:spChg>
        <pc:picChg chg="add del">
          <ac:chgData name="Siphiwe Nomcebo Mkhwanazi" userId="S::siphiwe.mkhwanazi@capaciti.org.za::9200fb13-73a8-40d5-8949-78fcc40ba121" providerId="AD" clId="Web-{7B3F8F60-322D-E178-7288-D6306A410391}" dt="2024-10-09T12:14:42.277" v="598"/>
          <ac:picMkLst>
            <pc:docMk/>
            <pc:sldMk cId="1834317425" sldId="359"/>
            <ac:picMk id="5" creationId="{845A126C-785F-B8C7-1207-218B533D2C55}"/>
          </ac:picMkLst>
        </pc:picChg>
        <pc:picChg chg="add del">
          <ac:chgData name="Siphiwe Nomcebo Mkhwanazi" userId="S::siphiwe.mkhwanazi@capaciti.org.za::9200fb13-73a8-40d5-8949-78fcc40ba121" providerId="AD" clId="Web-{7B3F8F60-322D-E178-7288-D6306A410391}" dt="2024-10-09T12:14:42.277" v="598"/>
          <ac:picMkLst>
            <pc:docMk/>
            <pc:sldMk cId="1834317425" sldId="359"/>
            <ac:picMk id="9" creationId="{DF6A9299-1D12-47E2-9DD4-03342553C4AA}"/>
          </ac:picMkLst>
        </pc:picChg>
        <pc:picChg chg="add del">
          <ac:chgData name="Siphiwe Nomcebo Mkhwanazi" userId="S::siphiwe.mkhwanazi@capaciti.org.za::9200fb13-73a8-40d5-8949-78fcc40ba121" providerId="AD" clId="Web-{7B3F8F60-322D-E178-7288-D6306A410391}" dt="2024-10-09T12:15:04.043" v="600"/>
          <ac:picMkLst>
            <pc:docMk/>
            <pc:sldMk cId="1834317425" sldId="359"/>
            <ac:picMk id="12" creationId="{DF6A9299-1D12-47E2-9DD4-03342553C4AA}"/>
          </ac:picMkLst>
        </pc:picChg>
        <pc:picChg chg="add del">
          <ac:chgData name="Siphiwe Nomcebo Mkhwanazi" userId="S::siphiwe.mkhwanazi@capaciti.org.za::9200fb13-73a8-40d5-8949-78fcc40ba121" providerId="AD" clId="Web-{7B3F8F60-322D-E178-7288-D6306A410391}" dt="2024-10-09T12:15:04.043" v="600"/>
          <ac:picMkLst>
            <pc:docMk/>
            <pc:sldMk cId="1834317425" sldId="359"/>
            <ac:picMk id="13" creationId="{A3D512BA-228A-4979-9312-ACD246E1099D}"/>
          </ac:picMkLst>
        </pc:picChg>
        <pc:picChg chg="add del">
          <ac:chgData name="Siphiwe Nomcebo Mkhwanazi" userId="S::siphiwe.mkhwanazi@capaciti.org.za::9200fb13-73a8-40d5-8949-78fcc40ba121" providerId="AD" clId="Web-{7B3F8F60-322D-E178-7288-D6306A410391}" dt="2024-10-09T12:15:04.043" v="600"/>
          <ac:picMkLst>
            <pc:docMk/>
            <pc:sldMk cId="1834317425" sldId="359"/>
            <ac:picMk id="14" creationId="{B527EE19-A423-B9A2-A26F-F90DE42147DE}"/>
          </ac:picMkLst>
        </pc:picChg>
        <pc:picChg chg="add">
          <ac:chgData name="Siphiwe Nomcebo Mkhwanazi" userId="S::siphiwe.mkhwanazi@capaciti.org.za::9200fb13-73a8-40d5-8949-78fcc40ba121" providerId="AD" clId="Web-{7B3F8F60-322D-E178-7288-D6306A410391}" dt="2024-10-09T12:15:04.106" v="601"/>
          <ac:picMkLst>
            <pc:docMk/>
            <pc:sldMk cId="1834317425" sldId="359"/>
            <ac:picMk id="16" creationId="{DF6A9299-1D12-47E2-9DD4-03342553C4AA}"/>
          </ac:picMkLst>
        </pc:picChg>
        <pc:picChg chg="add">
          <ac:chgData name="Siphiwe Nomcebo Mkhwanazi" userId="S::siphiwe.mkhwanazi@capaciti.org.za::9200fb13-73a8-40d5-8949-78fcc40ba121" providerId="AD" clId="Web-{7B3F8F60-322D-E178-7288-D6306A410391}" dt="2024-10-09T12:15:04.106" v="601"/>
          <ac:picMkLst>
            <pc:docMk/>
            <pc:sldMk cId="1834317425" sldId="359"/>
            <ac:picMk id="17" creationId="{845A126C-785F-B8C7-1207-218B533D2C55}"/>
          </ac:picMkLst>
        </pc:picChg>
      </pc:sldChg>
      <pc:sldChg chg="modSp">
        <pc:chgData name="Siphiwe Nomcebo Mkhwanazi" userId="S::siphiwe.mkhwanazi@capaciti.org.za::9200fb13-73a8-40d5-8949-78fcc40ba121" providerId="AD" clId="Web-{7B3F8F60-322D-E178-7288-D6306A410391}" dt="2024-10-09T12:30:27.669" v="763" actId="20577"/>
        <pc:sldMkLst>
          <pc:docMk/>
          <pc:sldMk cId="3967149471" sldId="360"/>
        </pc:sldMkLst>
        <pc:spChg chg="mod">
          <ac:chgData name="Siphiwe Nomcebo Mkhwanazi" userId="S::siphiwe.mkhwanazi@capaciti.org.za::9200fb13-73a8-40d5-8949-78fcc40ba121" providerId="AD" clId="Web-{7B3F8F60-322D-E178-7288-D6306A410391}" dt="2024-10-09T12:30:27.669" v="763" actId="20577"/>
          <ac:spMkLst>
            <pc:docMk/>
            <pc:sldMk cId="3967149471" sldId="360"/>
            <ac:spMk id="6" creationId="{D2BBBA10-FE5A-0E22-8734-469B03FFEFCC}"/>
          </ac:spMkLst>
        </pc:spChg>
      </pc:sldChg>
      <pc:sldChg chg="addSp modSp">
        <pc:chgData name="Siphiwe Nomcebo Mkhwanazi" userId="S::siphiwe.mkhwanazi@capaciti.org.za::9200fb13-73a8-40d5-8949-78fcc40ba121" providerId="AD" clId="Web-{7B3F8F60-322D-E178-7288-D6306A410391}" dt="2024-10-09T12:28:44.619" v="761" actId="14100"/>
        <pc:sldMkLst>
          <pc:docMk/>
          <pc:sldMk cId="1000678373" sldId="361"/>
        </pc:sldMkLst>
        <pc:spChg chg="mod">
          <ac:chgData name="Siphiwe Nomcebo Mkhwanazi" userId="S::siphiwe.mkhwanazi@capaciti.org.za::9200fb13-73a8-40d5-8949-78fcc40ba121" providerId="AD" clId="Web-{7B3F8F60-322D-E178-7288-D6306A410391}" dt="2024-10-09T12:28:17.180" v="758" actId="20577"/>
          <ac:spMkLst>
            <pc:docMk/>
            <pc:sldMk cId="1000678373" sldId="361"/>
            <ac:spMk id="4" creationId="{32396622-BFDE-D806-F80F-CB3D2EE19A50}"/>
          </ac:spMkLst>
        </pc:spChg>
        <pc:spChg chg="mod">
          <ac:chgData name="Siphiwe Nomcebo Mkhwanazi" userId="S::siphiwe.mkhwanazi@capaciti.org.za::9200fb13-73a8-40d5-8949-78fcc40ba121" providerId="AD" clId="Web-{7B3F8F60-322D-E178-7288-D6306A410391}" dt="2024-10-09T12:26:52.771" v="718" actId="20577"/>
          <ac:spMkLst>
            <pc:docMk/>
            <pc:sldMk cId="1000678373" sldId="361"/>
            <ac:spMk id="6" creationId="{D2BBBA10-FE5A-0E22-8734-469B03FFEFCC}"/>
          </ac:spMkLst>
        </pc:spChg>
        <pc:picChg chg="mod">
          <ac:chgData name="Siphiwe Nomcebo Mkhwanazi" userId="S::siphiwe.mkhwanazi@capaciti.org.za::9200fb13-73a8-40d5-8949-78fcc40ba121" providerId="AD" clId="Web-{7B3F8F60-322D-E178-7288-D6306A410391}" dt="2024-10-09T12:26:55.834" v="719" actId="1076"/>
          <ac:picMkLst>
            <pc:docMk/>
            <pc:sldMk cId="1000678373" sldId="361"/>
            <ac:picMk id="2" creationId="{B331D600-79B7-7139-5F75-F46AA755513D}"/>
          </ac:picMkLst>
        </pc:picChg>
        <pc:picChg chg="add mod">
          <ac:chgData name="Siphiwe Nomcebo Mkhwanazi" userId="S::siphiwe.mkhwanazi@capaciti.org.za::9200fb13-73a8-40d5-8949-78fcc40ba121" providerId="AD" clId="Web-{7B3F8F60-322D-E178-7288-D6306A410391}" dt="2024-10-09T12:28:44.619" v="761" actId="14100"/>
          <ac:picMkLst>
            <pc:docMk/>
            <pc:sldMk cId="1000678373" sldId="361"/>
            <ac:picMk id="3" creationId="{B6574C2E-0C4B-EAA1-C255-6F49060BCD6F}"/>
          </ac:picMkLst>
        </pc:picChg>
      </pc:sldChg>
      <pc:sldChg chg="addSp delSp modSp mod ord setBg modClrScheme chgLayout">
        <pc:chgData name="Siphiwe Nomcebo Mkhwanazi" userId="S::siphiwe.mkhwanazi@capaciti.org.za::9200fb13-73a8-40d5-8949-78fcc40ba121" providerId="AD" clId="Web-{7B3F8F60-322D-E178-7288-D6306A410391}" dt="2024-10-09T11:56:17.816" v="453"/>
        <pc:sldMkLst>
          <pc:docMk/>
          <pc:sldMk cId="3530050026" sldId="365"/>
        </pc:sldMkLst>
        <pc:spChg chg="mod ord">
          <ac:chgData name="Siphiwe Nomcebo Mkhwanazi" userId="S::siphiwe.mkhwanazi@capaciti.org.za::9200fb13-73a8-40d5-8949-78fcc40ba121" providerId="AD" clId="Web-{7B3F8F60-322D-E178-7288-D6306A410391}" dt="2024-10-09T11:56:17.816" v="453"/>
          <ac:spMkLst>
            <pc:docMk/>
            <pc:sldMk cId="3530050026" sldId="365"/>
            <ac:spMk id="2" creationId="{98148513-1921-5143-853B-D27371DC9239}"/>
          </ac:spMkLst>
        </pc:spChg>
        <pc:spChg chg="del mod ord">
          <ac:chgData name="Siphiwe Nomcebo Mkhwanazi" userId="S::siphiwe.mkhwanazi@capaciti.org.za::9200fb13-73a8-40d5-8949-78fcc40ba121" providerId="AD" clId="Web-{7B3F8F60-322D-E178-7288-D6306A410391}" dt="2024-10-09T11:56:17.816" v="453"/>
          <ac:spMkLst>
            <pc:docMk/>
            <pc:sldMk cId="3530050026" sldId="365"/>
            <ac:spMk id="3" creationId="{8A68F1C5-7F22-A036-46B3-C221DECFB5F3}"/>
          </ac:spMkLst>
        </pc:spChg>
        <pc:spChg chg="add del">
          <ac:chgData name="Siphiwe Nomcebo Mkhwanazi" userId="S::siphiwe.mkhwanazi@capaciti.org.za::9200fb13-73a8-40d5-8949-78fcc40ba121" providerId="AD" clId="Web-{7B3F8F60-322D-E178-7288-D6306A410391}" dt="2024-10-09T11:56:17.816" v="453"/>
          <ac:spMkLst>
            <pc:docMk/>
            <pc:sldMk cId="3530050026" sldId="365"/>
            <ac:spMk id="8" creationId="{C1709A45-C6F3-4CEE-AA0F-887FAC5CAE7D}"/>
          </ac:spMkLst>
        </pc:spChg>
        <pc:graphicFrameChg chg="add">
          <ac:chgData name="Siphiwe Nomcebo Mkhwanazi" userId="S::siphiwe.mkhwanazi@capaciti.org.za::9200fb13-73a8-40d5-8949-78fcc40ba121" providerId="AD" clId="Web-{7B3F8F60-322D-E178-7288-D6306A410391}" dt="2024-10-09T11:56:17.816" v="453"/>
          <ac:graphicFrameMkLst>
            <pc:docMk/>
            <pc:sldMk cId="3530050026" sldId="365"/>
            <ac:graphicFrameMk id="12" creationId="{CAECFF2C-7726-B6AE-85EB-6FE6A2CAFC9E}"/>
          </ac:graphicFrameMkLst>
        </pc:graphicFrameChg>
        <pc:cxnChg chg="add del">
          <ac:chgData name="Siphiwe Nomcebo Mkhwanazi" userId="S::siphiwe.mkhwanazi@capaciti.org.za::9200fb13-73a8-40d5-8949-78fcc40ba121" providerId="AD" clId="Web-{7B3F8F60-322D-E178-7288-D6306A410391}" dt="2024-10-09T11:56:17.816" v="453"/>
          <ac:cxnSpMkLst>
            <pc:docMk/>
            <pc:sldMk cId="3530050026" sldId="365"/>
            <ac:cxnSpMk id="10" creationId="{26E963D7-0A73-484A-B8A2-DDBFEA123C2F}"/>
          </ac:cxnSpMkLst>
        </pc:cxnChg>
      </pc:sldChg>
      <pc:sldChg chg="addSp modSp add mod replId setBg">
        <pc:chgData name="Siphiwe Nomcebo Mkhwanazi" userId="S::siphiwe.mkhwanazi@capaciti.org.za::9200fb13-73a8-40d5-8949-78fcc40ba121" providerId="AD" clId="Web-{7B3F8F60-322D-E178-7288-D6306A410391}" dt="2024-10-09T12:35:23.477" v="766"/>
        <pc:sldMkLst>
          <pc:docMk/>
          <pc:sldMk cId="1725235626" sldId="366"/>
        </pc:sldMkLst>
        <pc:spChg chg="mod">
          <ac:chgData name="Siphiwe Nomcebo Mkhwanazi" userId="S::siphiwe.mkhwanazi@capaciti.org.za::9200fb13-73a8-40d5-8949-78fcc40ba121" providerId="AD" clId="Web-{7B3F8F60-322D-E178-7288-D6306A410391}" dt="2024-10-09T12:35:23.477" v="766"/>
          <ac:spMkLst>
            <pc:docMk/>
            <pc:sldMk cId="1725235626" sldId="366"/>
            <ac:spMk id="2" creationId="{0C428E5B-47A0-EF94-A53D-6FDB74C9D848}"/>
          </ac:spMkLst>
        </pc:spChg>
        <pc:spChg chg="mod">
          <ac:chgData name="Siphiwe Nomcebo Mkhwanazi" userId="S::siphiwe.mkhwanazi@capaciti.org.za::9200fb13-73a8-40d5-8949-78fcc40ba121" providerId="AD" clId="Web-{7B3F8F60-322D-E178-7288-D6306A410391}" dt="2024-10-09T12:35:23.477" v="766"/>
          <ac:spMkLst>
            <pc:docMk/>
            <pc:sldMk cId="1725235626" sldId="366"/>
            <ac:spMk id="3" creationId="{C6EA201F-56F9-BFD9-8E95-AD5BD7D54FD0}"/>
          </ac:spMkLst>
        </pc:spChg>
        <pc:picChg chg="add">
          <ac:chgData name="Siphiwe Nomcebo Mkhwanazi" userId="S::siphiwe.mkhwanazi@capaciti.org.za::9200fb13-73a8-40d5-8949-78fcc40ba121" providerId="AD" clId="Web-{7B3F8F60-322D-E178-7288-D6306A410391}" dt="2024-10-09T12:35:23.477" v="766"/>
          <ac:picMkLst>
            <pc:docMk/>
            <pc:sldMk cId="1725235626" sldId="366"/>
            <ac:picMk id="5" creationId="{CFFAA198-106B-4356-DB53-D65AD33D91C7}"/>
          </ac:picMkLst>
        </pc:picChg>
        <pc:picChg chg="add">
          <ac:chgData name="Siphiwe Nomcebo Mkhwanazi" userId="S::siphiwe.mkhwanazi@capaciti.org.za::9200fb13-73a8-40d5-8949-78fcc40ba121" providerId="AD" clId="Web-{7B3F8F60-322D-E178-7288-D6306A410391}" dt="2024-10-09T12:35:23.477" v="766"/>
          <ac:picMkLst>
            <pc:docMk/>
            <pc:sldMk cId="1725235626" sldId="366"/>
            <ac:picMk id="9" creationId="{DF6A9299-1D12-47E2-9DD4-03342553C4AA}"/>
          </ac:picMkLst>
        </pc:picChg>
      </pc:sldChg>
      <pc:sldChg chg="addSp delSp modSp add del mod ord replId modClrScheme delDesignElem chgLayout">
        <pc:chgData name="Siphiwe Nomcebo Mkhwanazi" userId="S::siphiwe.mkhwanazi@capaciti.org.za::9200fb13-73a8-40d5-8949-78fcc40ba121" providerId="AD" clId="Web-{7B3F8F60-322D-E178-7288-D6306A410391}" dt="2024-10-09T08:03:48.162" v="99"/>
        <pc:sldMkLst>
          <pc:docMk/>
          <pc:sldMk cId="573488233" sldId="367"/>
        </pc:sldMkLst>
        <pc:spChg chg="add mod ord">
          <ac:chgData name="Siphiwe Nomcebo Mkhwanazi" userId="S::siphiwe.mkhwanazi@capaciti.org.za::9200fb13-73a8-40d5-8949-78fcc40ba121" providerId="AD" clId="Web-{7B3F8F60-322D-E178-7288-D6306A410391}" dt="2024-10-09T08:03:07.051" v="92" actId="1076"/>
          <ac:spMkLst>
            <pc:docMk/>
            <pc:sldMk cId="573488233" sldId="367"/>
            <ac:spMk id="3" creationId="{F2952EDB-96F3-05BD-12B0-D3AF61DAD2C3}"/>
          </ac:spMkLst>
        </pc:spChg>
        <pc:spChg chg="mod ord">
          <ac:chgData name="Siphiwe Nomcebo Mkhwanazi" userId="S::siphiwe.mkhwanazi@capaciti.org.za::9200fb13-73a8-40d5-8949-78fcc40ba121" providerId="AD" clId="Web-{7B3F8F60-322D-E178-7288-D6306A410391}" dt="2024-10-09T08:02:43.502" v="88"/>
          <ac:spMkLst>
            <pc:docMk/>
            <pc:sldMk cId="573488233" sldId="367"/>
            <ac:spMk id="4" creationId="{32396622-BFDE-D806-F80F-CB3D2EE19A50}"/>
          </ac:spMkLst>
        </pc:spChg>
        <pc:spChg chg="mod ord">
          <ac:chgData name="Siphiwe Nomcebo Mkhwanazi" userId="S::siphiwe.mkhwanazi@capaciti.org.za::9200fb13-73a8-40d5-8949-78fcc40ba121" providerId="AD" clId="Web-{7B3F8F60-322D-E178-7288-D6306A410391}" dt="2024-10-09T08:02:43.502" v="88"/>
          <ac:spMkLst>
            <pc:docMk/>
            <pc:sldMk cId="573488233" sldId="367"/>
            <ac:spMk id="5" creationId="{621C424B-0F8A-51E0-6F81-8A7004858C3A}"/>
          </ac:spMkLst>
        </pc:spChg>
        <pc:spChg chg="add mod ord">
          <ac:chgData name="Siphiwe Nomcebo Mkhwanazi" userId="S::siphiwe.mkhwanazi@capaciti.org.za::9200fb13-73a8-40d5-8949-78fcc40ba121" providerId="AD" clId="Web-{7B3F8F60-322D-E178-7288-D6306A410391}" dt="2024-10-09T08:03:02.550" v="91" actId="1076"/>
          <ac:spMkLst>
            <pc:docMk/>
            <pc:sldMk cId="573488233" sldId="367"/>
            <ac:spMk id="7" creationId="{69EF73BB-5B95-DF5C-D0E6-8F7EF5BE651C}"/>
          </ac:spMkLst>
        </pc:spChg>
        <pc:spChg chg="mod ord">
          <ac:chgData name="Siphiwe Nomcebo Mkhwanazi" userId="S::siphiwe.mkhwanazi@capaciti.org.za::9200fb13-73a8-40d5-8949-78fcc40ba121" providerId="AD" clId="Web-{7B3F8F60-322D-E178-7288-D6306A410391}" dt="2024-10-09T08:03:20.098" v="98" actId="20577"/>
          <ac:spMkLst>
            <pc:docMk/>
            <pc:sldMk cId="573488233" sldId="367"/>
            <ac:spMk id="8" creationId="{75A7019F-FB8F-0842-186B-1C366F527A19}"/>
          </ac:spMkLst>
        </pc:spChg>
        <pc:picChg chg="add del mod">
          <ac:chgData name="Siphiwe Nomcebo Mkhwanazi" userId="S::siphiwe.mkhwanazi@capaciti.org.za::9200fb13-73a8-40d5-8949-78fcc40ba121" providerId="AD" clId="Web-{7B3F8F60-322D-E178-7288-D6306A410391}" dt="2024-10-09T08:02:50.971" v="90"/>
          <ac:picMkLst>
            <pc:docMk/>
            <pc:sldMk cId="573488233" sldId="367"/>
            <ac:picMk id="2" creationId="{7AECA754-A9D3-D4EB-C07C-6B45B186CD68}"/>
          </ac:picMkLst>
        </pc:picChg>
        <pc:picChg chg="del">
          <ac:chgData name="Siphiwe Nomcebo Mkhwanazi" userId="S::siphiwe.mkhwanazi@capaciti.org.za::9200fb13-73a8-40d5-8949-78fcc40ba121" providerId="AD" clId="Web-{7B3F8F60-322D-E178-7288-D6306A410391}" dt="2024-10-09T08:00:38.214" v="79"/>
          <ac:picMkLst>
            <pc:docMk/>
            <pc:sldMk cId="573488233" sldId="367"/>
            <ac:picMk id="6" creationId="{9BEEF348-7583-6F6E-1362-5F535FE64881}"/>
          </ac:picMkLst>
        </pc:picChg>
        <pc:picChg chg="del">
          <ac:chgData name="Siphiwe Nomcebo Mkhwanazi" userId="S::siphiwe.mkhwanazi@capaciti.org.za::9200fb13-73a8-40d5-8949-78fcc40ba121" providerId="AD" clId="Web-{7B3F8F60-322D-E178-7288-D6306A410391}" dt="2024-10-09T08:02:43.502" v="88"/>
          <ac:picMkLst>
            <pc:docMk/>
            <pc:sldMk cId="573488233" sldId="367"/>
            <ac:picMk id="15" creationId="{A53ED3FC-3BE8-4F1F-BEF1-74B1C721718A}"/>
          </ac:picMkLst>
        </pc:picChg>
      </pc:sldChg>
      <pc:sldChg chg="addSp delSp modSp new">
        <pc:chgData name="Siphiwe Nomcebo Mkhwanazi" userId="S::siphiwe.mkhwanazi@capaciti.org.za::9200fb13-73a8-40d5-8949-78fcc40ba121" providerId="AD" clId="Web-{7B3F8F60-322D-E178-7288-D6306A410391}" dt="2024-10-09T10:10:07.769" v="174" actId="1076"/>
        <pc:sldMkLst>
          <pc:docMk/>
          <pc:sldMk cId="2059517200" sldId="367"/>
        </pc:sldMkLst>
        <pc:spChg chg="mod">
          <ac:chgData name="Siphiwe Nomcebo Mkhwanazi" userId="S::siphiwe.mkhwanazi@capaciti.org.za::9200fb13-73a8-40d5-8949-78fcc40ba121" providerId="AD" clId="Web-{7B3F8F60-322D-E178-7288-D6306A410391}" dt="2024-10-09T10:10:07.769" v="174" actId="1076"/>
          <ac:spMkLst>
            <pc:docMk/>
            <pc:sldMk cId="2059517200" sldId="367"/>
            <ac:spMk id="2" creationId="{A68D25EC-70CA-2863-58C0-34F5E0D4EF4D}"/>
          </ac:spMkLst>
        </pc:spChg>
        <pc:spChg chg="mod">
          <ac:chgData name="Siphiwe Nomcebo Mkhwanazi" userId="S::siphiwe.mkhwanazi@capaciti.org.za::9200fb13-73a8-40d5-8949-78fcc40ba121" providerId="AD" clId="Web-{7B3F8F60-322D-E178-7288-D6306A410391}" dt="2024-10-09T10:03:37.615" v="166" actId="1076"/>
          <ac:spMkLst>
            <pc:docMk/>
            <pc:sldMk cId="2059517200" sldId="367"/>
            <ac:spMk id="3" creationId="{563CE62A-BCDB-CF97-3451-835219D2A10A}"/>
          </ac:spMkLst>
        </pc:spChg>
        <pc:spChg chg="add del mod">
          <ac:chgData name="Siphiwe Nomcebo Mkhwanazi" userId="S::siphiwe.mkhwanazi@capaciti.org.za::9200fb13-73a8-40d5-8949-78fcc40ba121" providerId="AD" clId="Web-{7B3F8F60-322D-E178-7288-D6306A410391}" dt="2024-10-09T10:04:26.117" v="171" actId="1076"/>
          <ac:spMkLst>
            <pc:docMk/>
            <pc:sldMk cId="2059517200" sldId="367"/>
            <ac:spMk id="4" creationId="{9D2A01CA-7CAE-D2C4-AD7C-7C75BDE2960C}"/>
          </ac:spMkLst>
        </pc:spChg>
        <pc:picChg chg="add del mod ord">
          <ac:chgData name="Siphiwe Nomcebo Mkhwanazi" userId="S::siphiwe.mkhwanazi@capaciti.org.za::9200fb13-73a8-40d5-8949-78fcc40ba121" providerId="AD" clId="Web-{7B3F8F60-322D-E178-7288-D6306A410391}" dt="2024-10-09T10:00:08.968" v="133"/>
          <ac:picMkLst>
            <pc:docMk/>
            <pc:sldMk cId="2059517200" sldId="367"/>
            <ac:picMk id="5" creationId="{4AC6744C-F0F9-8518-EB4F-0DC53E9D6D88}"/>
          </ac:picMkLst>
        </pc:picChg>
        <pc:picChg chg="add mod">
          <ac:chgData name="Siphiwe Nomcebo Mkhwanazi" userId="S::siphiwe.mkhwanazi@capaciti.org.za::9200fb13-73a8-40d5-8949-78fcc40ba121" providerId="AD" clId="Web-{7B3F8F60-322D-E178-7288-D6306A410391}" dt="2024-10-09T10:03:48.131" v="168" actId="1076"/>
          <ac:picMkLst>
            <pc:docMk/>
            <pc:sldMk cId="2059517200" sldId="367"/>
            <ac:picMk id="6" creationId="{9A755CDB-0308-EFAB-6018-12D727D8CDE6}"/>
          </ac:picMkLst>
        </pc:picChg>
        <pc:picChg chg="add mod">
          <ac:chgData name="Siphiwe Nomcebo Mkhwanazi" userId="S::siphiwe.mkhwanazi@capaciti.org.za::9200fb13-73a8-40d5-8949-78fcc40ba121" providerId="AD" clId="Web-{7B3F8F60-322D-E178-7288-D6306A410391}" dt="2024-10-09T10:04:52.118" v="172" actId="1076"/>
          <ac:picMkLst>
            <pc:docMk/>
            <pc:sldMk cId="2059517200" sldId="367"/>
            <ac:picMk id="7" creationId="{B1D0EEA5-96DA-DC19-B458-98A5C6085C5D}"/>
          </ac:picMkLst>
        </pc:picChg>
      </pc:sldChg>
      <pc:sldChg chg="addSp delSp modSp new mod setBg">
        <pc:chgData name="Siphiwe Nomcebo Mkhwanazi" userId="S::siphiwe.mkhwanazi@capaciti.org.za::9200fb13-73a8-40d5-8949-78fcc40ba121" providerId="AD" clId="Web-{7B3F8F60-322D-E178-7288-D6306A410391}" dt="2024-10-09T12:40:55.566" v="800"/>
        <pc:sldMkLst>
          <pc:docMk/>
          <pc:sldMk cId="3306221695" sldId="368"/>
        </pc:sldMkLst>
        <pc:spChg chg="mod">
          <ac:chgData name="Siphiwe Nomcebo Mkhwanazi" userId="S::siphiwe.mkhwanazi@capaciti.org.za::9200fb13-73a8-40d5-8949-78fcc40ba121" providerId="AD" clId="Web-{7B3F8F60-322D-E178-7288-D6306A410391}" dt="2024-10-09T12:40:55.566" v="800"/>
          <ac:spMkLst>
            <pc:docMk/>
            <pc:sldMk cId="3306221695" sldId="368"/>
            <ac:spMk id="2" creationId="{4A3803D2-29AB-FF6C-8478-CF60062C156C}"/>
          </ac:spMkLst>
        </pc:spChg>
        <pc:spChg chg="mod">
          <ac:chgData name="Siphiwe Nomcebo Mkhwanazi" userId="S::siphiwe.mkhwanazi@capaciti.org.za::9200fb13-73a8-40d5-8949-78fcc40ba121" providerId="AD" clId="Web-{7B3F8F60-322D-E178-7288-D6306A410391}" dt="2024-10-09T12:40:55.566" v="800"/>
          <ac:spMkLst>
            <pc:docMk/>
            <pc:sldMk cId="3306221695" sldId="368"/>
            <ac:spMk id="3" creationId="{E5D20000-1466-AB00-A2F8-FB88D30198B2}"/>
          </ac:spMkLst>
        </pc:spChg>
        <pc:spChg chg="add del">
          <ac:chgData name="Siphiwe Nomcebo Mkhwanazi" userId="S::siphiwe.mkhwanazi@capaciti.org.za::9200fb13-73a8-40d5-8949-78fcc40ba121" providerId="AD" clId="Web-{7B3F8F60-322D-E178-7288-D6306A410391}" dt="2024-10-09T11:58:04.476" v="471"/>
          <ac:spMkLst>
            <pc:docMk/>
            <pc:sldMk cId="3306221695" sldId="368"/>
            <ac:spMk id="8" creationId="{50E53EDA-3B94-4F6B-9E86-D3BB9EBB9616}"/>
          </ac:spMkLst>
        </pc:spChg>
        <pc:spChg chg="add del">
          <ac:chgData name="Siphiwe Nomcebo Mkhwanazi" userId="S::siphiwe.mkhwanazi@capaciti.org.za::9200fb13-73a8-40d5-8949-78fcc40ba121" providerId="AD" clId="Web-{7B3F8F60-322D-E178-7288-D6306A410391}" dt="2024-10-09T11:57:52.679" v="469"/>
          <ac:spMkLst>
            <pc:docMk/>
            <pc:sldMk cId="3306221695" sldId="368"/>
            <ac:spMk id="9" creationId="{CBD94887-6A10-4F62-8EE1-B2BCFA1F380F}"/>
          </ac:spMkLst>
        </pc:spChg>
        <pc:spChg chg="add del">
          <ac:chgData name="Siphiwe Nomcebo Mkhwanazi" userId="S::siphiwe.mkhwanazi@capaciti.org.za::9200fb13-73a8-40d5-8949-78fcc40ba121" providerId="AD" clId="Web-{7B3F8F60-322D-E178-7288-D6306A410391}" dt="2024-10-09T12:40:55.566" v="800"/>
          <ac:spMkLst>
            <pc:docMk/>
            <pc:sldMk cId="3306221695" sldId="368"/>
            <ac:spMk id="12" creationId="{058E2874-C2DD-423B-8BAD-6F0EF6FB29D0}"/>
          </ac:spMkLst>
        </pc:spChg>
        <pc:spChg chg="add">
          <ac:chgData name="Siphiwe Nomcebo Mkhwanazi" userId="S::siphiwe.mkhwanazi@capaciti.org.za::9200fb13-73a8-40d5-8949-78fcc40ba121" providerId="AD" clId="Web-{7B3F8F60-322D-E178-7288-D6306A410391}" dt="2024-10-09T12:40:55.566" v="800"/>
          <ac:spMkLst>
            <pc:docMk/>
            <pc:sldMk cId="3306221695" sldId="368"/>
            <ac:spMk id="17" creationId="{C1709A45-C6F3-4CEE-AA0F-887FAC5CAE7D}"/>
          </ac:spMkLst>
        </pc:spChg>
        <pc:picChg chg="add del">
          <ac:chgData name="Siphiwe Nomcebo Mkhwanazi" userId="S::siphiwe.mkhwanazi@capaciti.org.za::9200fb13-73a8-40d5-8949-78fcc40ba121" providerId="AD" clId="Web-{7B3F8F60-322D-E178-7288-D6306A410391}" dt="2024-10-09T11:57:52.679" v="469"/>
          <ac:picMkLst>
            <pc:docMk/>
            <pc:sldMk cId="3306221695" sldId="368"/>
            <ac:picMk id="5" creationId="{127A3331-DAFB-1A4F-A909-4EE949C09DF8}"/>
          </ac:picMkLst>
        </pc:picChg>
        <pc:picChg chg="add del">
          <ac:chgData name="Siphiwe Nomcebo Mkhwanazi" userId="S::siphiwe.mkhwanazi@capaciti.org.za::9200fb13-73a8-40d5-8949-78fcc40ba121" providerId="AD" clId="Web-{7B3F8F60-322D-E178-7288-D6306A410391}" dt="2024-10-09T11:57:52.679" v="469"/>
          <ac:picMkLst>
            <pc:docMk/>
            <pc:sldMk cId="3306221695" sldId="368"/>
            <ac:picMk id="11" creationId="{A3D512BA-228A-4979-9312-ACD246E1099D}"/>
          </ac:picMkLst>
        </pc:picChg>
        <pc:picChg chg="add del">
          <ac:chgData name="Siphiwe Nomcebo Mkhwanazi" userId="S::siphiwe.mkhwanazi@capaciti.org.za::9200fb13-73a8-40d5-8949-78fcc40ba121" providerId="AD" clId="Web-{7B3F8F60-322D-E178-7288-D6306A410391}" dt="2024-10-09T12:40:23.737" v="795"/>
          <ac:picMkLst>
            <pc:docMk/>
            <pc:sldMk cId="3306221695" sldId="368"/>
            <ac:picMk id="14" creationId="{365C928A-43BD-CA34-B04A-1EF0BD891416}"/>
          </ac:picMkLst>
        </pc:picChg>
        <pc:picChg chg="add del">
          <ac:chgData name="Siphiwe Nomcebo Mkhwanazi" userId="S::siphiwe.mkhwanazi@capaciti.org.za::9200fb13-73a8-40d5-8949-78fcc40ba121" providerId="AD" clId="Web-{7B3F8F60-322D-E178-7288-D6306A410391}" dt="2024-10-09T12:40:38.847" v="797"/>
          <ac:picMkLst>
            <pc:docMk/>
            <pc:sldMk cId="3306221695" sldId="368"/>
            <ac:picMk id="16" creationId="{26CCAA0B-9C20-6F75-B32D-4E7FFCDEED41}"/>
          </ac:picMkLst>
        </pc:picChg>
        <pc:picChg chg="add del">
          <ac:chgData name="Siphiwe Nomcebo Mkhwanazi" userId="S::siphiwe.mkhwanazi@capaciti.org.za::9200fb13-73a8-40d5-8949-78fcc40ba121" providerId="AD" clId="Web-{7B3F8F60-322D-E178-7288-D6306A410391}" dt="2024-10-09T12:40:55.535" v="799"/>
          <ac:picMkLst>
            <pc:docMk/>
            <pc:sldMk cId="3306221695" sldId="368"/>
            <ac:picMk id="18" creationId="{F7232CEB-E7A3-E94B-DE49-F5368429D2CC}"/>
          </ac:picMkLst>
        </pc:picChg>
        <pc:cxnChg chg="add del">
          <ac:chgData name="Siphiwe Nomcebo Mkhwanazi" userId="S::siphiwe.mkhwanazi@capaciti.org.za::9200fb13-73a8-40d5-8949-78fcc40ba121" providerId="AD" clId="Web-{7B3F8F60-322D-E178-7288-D6306A410391}" dt="2024-10-09T11:58:04.476" v="471"/>
          <ac:cxnSpMkLst>
            <pc:docMk/>
            <pc:sldMk cId="3306221695" sldId="368"/>
            <ac:cxnSpMk id="10" creationId="{30EFD79F-7790-479B-B7DB-BD0D8C101DDD}"/>
          </ac:cxnSpMkLst>
        </pc:cxnChg>
        <pc:cxnChg chg="add">
          <ac:chgData name="Siphiwe Nomcebo Mkhwanazi" userId="S::siphiwe.mkhwanazi@capaciti.org.za::9200fb13-73a8-40d5-8949-78fcc40ba121" providerId="AD" clId="Web-{7B3F8F60-322D-E178-7288-D6306A410391}" dt="2024-10-09T12:40:55.566" v="800"/>
          <ac:cxnSpMkLst>
            <pc:docMk/>
            <pc:sldMk cId="3306221695" sldId="368"/>
            <ac:cxnSpMk id="19" creationId="{26E963D7-0A73-484A-B8A2-DDBFEA123C2F}"/>
          </ac:cxnSpMkLst>
        </pc:cxnChg>
      </pc:sldChg>
      <pc:sldChg chg="addSp modSp new mod modClrScheme chgLayout">
        <pc:chgData name="Siphiwe Nomcebo Mkhwanazi" userId="S::siphiwe.mkhwanazi@capaciti.org.za::9200fb13-73a8-40d5-8949-78fcc40ba121" providerId="AD" clId="Web-{7B3F8F60-322D-E178-7288-D6306A410391}" dt="2024-10-09T12:50:31.493" v="815" actId="20577"/>
        <pc:sldMkLst>
          <pc:docMk/>
          <pc:sldMk cId="2733031466" sldId="369"/>
        </pc:sldMkLst>
        <pc:spChg chg="mod ord">
          <ac:chgData name="Siphiwe Nomcebo Mkhwanazi" userId="S::siphiwe.mkhwanazi@capaciti.org.za::9200fb13-73a8-40d5-8949-78fcc40ba121" providerId="AD" clId="Web-{7B3F8F60-322D-E178-7288-D6306A410391}" dt="2024-10-09T12:50:31.493" v="815" actId="20577"/>
          <ac:spMkLst>
            <pc:docMk/>
            <pc:sldMk cId="2733031466" sldId="369"/>
            <ac:spMk id="2" creationId="{859AC7DB-FB72-A47C-6053-943EC70E11CF}"/>
          </ac:spMkLst>
        </pc:spChg>
        <pc:spChg chg="mod ord">
          <ac:chgData name="Siphiwe Nomcebo Mkhwanazi" userId="S::siphiwe.mkhwanazi@capaciti.org.za::9200fb13-73a8-40d5-8949-78fcc40ba121" providerId="AD" clId="Web-{7B3F8F60-322D-E178-7288-D6306A410391}" dt="2024-10-09T12:08:30.889" v="558" actId="20577"/>
          <ac:spMkLst>
            <pc:docMk/>
            <pc:sldMk cId="2733031466" sldId="369"/>
            <ac:spMk id="3" creationId="{23039CCD-18CD-5C4E-B412-867DC650452A}"/>
          </ac:spMkLst>
        </pc:spChg>
        <pc:spChg chg="add mod ord">
          <ac:chgData name="Siphiwe Nomcebo Mkhwanazi" userId="S::siphiwe.mkhwanazi@capaciti.org.za::9200fb13-73a8-40d5-8949-78fcc40ba121" providerId="AD" clId="Web-{7B3F8F60-322D-E178-7288-D6306A410391}" dt="2024-10-09T12:08:45.842" v="559" actId="20577"/>
          <ac:spMkLst>
            <pc:docMk/>
            <pc:sldMk cId="2733031466" sldId="369"/>
            <ac:spMk id="4" creationId="{8F5A251F-8225-475C-B125-7765B7BBA543}"/>
          </ac:spMkLst>
        </pc:spChg>
        <pc:spChg chg="add mod ord">
          <ac:chgData name="Siphiwe Nomcebo Mkhwanazi" userId="S::siphiwe.mkhwanazi@capaciti.org.za::9200fb13-73a8-40d5-8949-78fcc40ba121" providerId="AD" clId="Web-{7B3F8F60-322D-E178-7288-D6306A410391}" dt="2024-10-09T12:08:51.546" v="560" actId="20577"/>
          <ac:spMkLst>
            <pc:docMk/>
            <pc:sldMk cId="2733031466" sldId="369"/>
            <ac:spMk id="5" creationId="{B8A54F0A-4DBA-189C-221E-0A09B3CABF39}"/>
          </ac:spMkLst>
        </pc:spChg>
        <pc:spChg chg="add mod ord">
          <ac:chgData name="Siphiwe Nomcebo Mkhwanazi" userId="S::siphiwe.mkhwanazi@capaciti.org.za::9200fb13-73a8-40d5-8949-78fcc40ba121" providerId="AD" clId="Web-{7B3F8F60-322D-E178-7288-D6306A410391}" dt="2024-10-09T12:08:21.920" v="556" actId="20577"/>
          <ac:spMkLst>
            <pc:docMk/>
            <pc:sldMk cId="2733031466" sldId="369"/>
            <ac:spMk id="6" creationId="{B54B9B34-C698-DA9C-B04F-5FF26F453359}"/>
          </ac:spMkLst>
        </pc:spChg>
      </pc:sldChg>
      <pc:sldChg chg="del">
        <pc:chgData name="Siphiwe Nomcebo Mkhwanazi" userId="S::siphiwe.mkhwanazi@capaciti.org.za::9200fb13-73a8-40d5-8949-78fcc40ba121" providerId="AD" clId="Web-{7B3F8F60-322D-E178-7288-D6306A410391}" dt="2024-10-09T12:36:57.136" v="773"/>
        <pc:sldMkLst>
          <pc:docMk/>
          <pc:sldMk cId="2895810761" sldId="370"/>
        </pc:sldMkLst>
      </pc:sldChg>
      <pc:sldChg chg="add del replId">
        <pc:chgData name="Siphiwe Nomcebo Mkhwanazi" userId="S::siphiwe.mkhwanazi@capaciti.org.za::9200fb13-73a8-40d5-8949-78fcc40ba121" providerId="AD" clId="Web-{7B3F8F60-322D-E178-7288-D6306A410391}" dt="2024-10-09T12:01:50.937" v="496"/>
        <pc:sldMkLst>
          <pc:docMk/>
          <pc:sldMk cId="4015385385" sldId="370"/>
        </pc:sldMkLst>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B71092-C878-452A-87D2-FB23F93F9957}" type="doc">
      <dgm:prSet loTypeId="urn:microsoft.com/office/officeart/2018/2/layout/IconVerticalSolidList" loCatId="icon" qsTypeId="urn:microsoft.com/office/officeart/2005/8/quickstyle/simple4" qsCatId="simple" csTypeId="urn:microsoft.com/office/officeart/2005/8/colors/colorful2" csCatId="colorful" phldr="1"/>
      <dgm:spPr/>
      <dgm:t>
        <a:bodyPr/>
        <a:lstStyle/>
        <a:p>
          <a:endParaRPr lang="en-US"/>
        </a:p>
      </dgm:t>
    </dgm:pt>
    <dgm:pt modelId="{AD559D4A-FDE4-4825-98F9-AA07EB8D9FC1}">
      <dgm:prSet/>
      <dgm:spPr/>
      <dgm:t>
        <a:bodyPr/>
        <a:lstStyle/>
        <a:p>
          <a:pPr>
            <a:lnSpc>
              <a:spcPct val="100000"/>
            </a:lnSpc>
          </a:pPr>
          <a:r>
            <a:rPr lang="en-US"/>
            <a:t>VARIABLES</a:t>
          </a:r>
        </a:p>
      </dgm:t>
    </dgm:pt>
    <dgm:pt modelId="{BC1AF516-F3F0-4FA9-AF25-9B96B1E5BC84}" type="parTrans" cxnId="{17B0EBF0-48BB-4921-9A82-2272BC67FAF8}">
      <dgm:prSet/>
      <dgm:spPr/>
      <dgm:t>
        <a:bodyPr/>
        <a:lstStyle/>
        <a:p>
          <a:endParaRPr lang="en-US"/>
        </a:p>
      </dgm:t>
    </dgm:pt>
    <dgm:pt modelId="{EB8C6775-273F-491B-88A8-AE402535940B}" type="sibTrans" cxnId="{17B0EBF0-48BB-4921-9A82-2272BC67FAF8}">
      <dgm:prSet/>
      <dgm:spPr/>
      <dgm:t>
        <a:bodyPr/>
        <a:lstStyle/>
        <a:p>
          <a:endParaRPr lang="en-US"/>
        </a:p>
      </dgm:t>
    </dgm:pt>
    <dgm:pt modelId="{72B6D52A-1485-4ADF-8A46-0A0E2EFCDD16}">
      <dgm:prSet/>
      <dgm:spPr/>
      <dgm:t>
        <a:bodyPr/>
        <a:lstStyle/>
        <a:p>
          <a:pPr>
            <a:lnSpc>
              <a:spcPct val="100000"/>
            </a:lnSpc>
          </a:pPr>
          <a:r>
            <a:rPr lang="en-US"/>
            <a:t>DATA TYPES</a:t>
          </a:r>
        </a:p>
      </dgm:t>
    </dgm:pt>
    <dgm:pt modelId="{7B66D52B-A476-43AA-96C0-52B5ED97037E}" type="parTrans" cxnId="{EDFD1CCB-7327-4080-8C88-4DA73AAE6E86}">
      <dgm:prSet/>
      <dgm:spPr/>
      <dgm:t>
        <a:bodyPr/>
        <a:lstStyle/>
        <a:p>
          <a:endParaRPr lang="en-US"/>
        </a:p>
      </dgm:t>
    </dgm:pt>
    <dgm:pt modelId="{BDD0F487-5220-46A0-93C2-83287979CC88}" type="sibTrans" cxnId="{EDFD1CCB-7327-4080-8C88-4DA73AAE6E86}">
      <dgm:prSet/>
      <dgm:spPr/>
      <dgm:t>
        <a:bodyPr/>
        <a:lstStyle/>
        <a:p>
          <a:endParaRPr lang="en-US"/>
        </a:p>
      </dgm:t>
    </dgm:pt>
    <dgm:pt modelId="{F308EAB8-F5EE-438A-A4CF-E635EDA13C9F}">
      <dgm:prSet/>
      <dgm:spPr/>
      <dgm:t>
        <a:bodyPr/>
        <a:lstStyle/>
        <a:p>
          <a:pPr>
            <a:lnSpc>
              <a:spcPct val="100000"/>
            </a:lnSpc>
          </a:pPr>
          <a:r>
            <a:rPr lang="en-US"/>
            <a:t>INPUT AND OUTPUT FUNCTIONS</a:t>
          </a:r>
        </a:p>
      </dgm:t>
    </dgm:pt>
    <dgm:pt modelId="{F2A0D826-E0C4-47AE-858C-B2EFF6C5C09E}" type="parTrans" cxnId="{C03577FC-32F1-46CD-BF42-08F1700F7D2B}">
      <dgm:prSet/>
      <dgm:spPr/>
      <dgm:t>
        <a:bodyPr/>
        <a:lstStyle/>
        <a:p>
          <a:endParaRPr lang="en-US"/>
        </a:p>
      </dgm:t>
    </dgm:pt>
    <dgm:pt modelId="{E1C6BDA9-64CE-4963-8398-8CDEDE20DC0F}" type="sibTrans" cxnId="{C03577FC-32F1-46CD-BF42-08F1700F7D2B}">
      <dgm:prSet/>
      <dgm:spPr/>
      <dgm:t>
        <a:bodyPr/>
        <a:lstStyle/>
        <a:p>
          <a:endParaRPr lang="en-US"/>
        </a:p>
      </dgm:t>
    </dgm:pt>
    <dgm:pt modelId="{42D1F8D8-0C3B-4C56-803F-F564384C9D34}">
      <dgm:prSet/>
      <dgm:spPr/>
      <dgm:t>
        <a:bodyPr/>
        <a:lstStyle/>
        <a:p>
          <a:pPr>
            <a:lnSpc>
              <a:spcPct val="100000"/>
            </a:lnSpc>
          </a:pPr>
          <a:r>
            <a:rPr lang="en-US"/>
            <a:t>CONDITIONAL STATEMENTS</a:t>
          </a:r>
        </a:p>
      </dgm:t>
    </dgm:pt>
    <dgm:pt modelId="{35894B93-3CE9-4CDF-A7AA-CA7BF881B370}" type="parTrans" cxnId="{7BC67FE6-EFFB-4E52-B1C0-14425F28A8A2}">
      <dgm:prSet/>
      <dgm:spPr/>
      <dgm:t>
        <a:bodyPr/>
        <a:lstStyle/>
        <a:p>
          <a:endParaRPr lang="en-US"/>
        </a:p>
      </dgm:t>
    </dgm:pt>
    <dgm:pt modelId="{B13893DB-7BBA-4AE8-820D-2989C16A7E76}" type="sibTrans" cxnId="{7BC67FE6-EFFB-4E52-B1C0-14425F28A8A2}">
      <dgm:prSet/>
      <dgm:spPr/>
      <dgm:t>
        <a:bodyPr/>
        <a:lstStyle/>
        <a:p>
          <a:endParaRPr lang="en-US"/>
        </a:p>
      </dgm:t>
    </dgm:pt>
    <dgm:pt modelId="{7A7A8B35-9606-49D5-8945-9A7B1FA8F0A1}" type="pres">
      <dgm:prSet presAssocID="{A7B71092-C878-452A-87D2-FB23F93F9957}" presName="root" presStyleCnt="0">
        <dgm:presLayoutVars>
          <dgm:dir/>
          <dgm:resizeHandles val="exact"/>
        </dgm:presLayoutVars>
      </dgm:prSet>
      <dgm:spPr/>
    </dgm:pt>
    <dgm:pt modelId="{052D2003-FC96-4990-B131-A19A0AAF7CF0}" type="pres">
      <dgm:prSet presAssocID="{AD559D4A-FDE4-4825-98F9-AA07EB8D9FC1}" presName="compNode" presStyleCnt="0"/>
      <dgm:spPr/>
    </dgm:pt>
    <dgm:pt modelId="{9DFCF1DB-F8C9-46BA-B458-D6866EB151D9}" type="pres">
      <dgm:prSet presAssocID="{AD559D4A-FDE4-4825-98F9-AA07EB8D9FC1}" presName="bgRect" presStyleLbl="bgShp" presStyleIdx="0" presStyleCnt="4"/>
      <dgm:spPr/>
    </dgm:pt>
    <dgm:pt modelId="{955C7A6F-7502-4A47-B69E-7F300F7CABCE}" type="pres">
      <dgm:prSet presAssocID="{AD559D4A-FDE4-4825-98F9-AA07EB8D9FC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cument"/>
        </a:ext>
      </dgm:extLst>
    </dgm:pt>
    <dgm:pt modelId="{C2B6195D-A12E-42D3-8FF2-4687622EE3BC}" type="pres">
      <dgm:prSet presAssocID="{AD559D4A-FDE4-4825-98F9-AA07EB8D9FC1}" presName="spaceRect" presStyleCnt="0"/>
      <dgm:spPr/>
    </dgm:pt>
    <dgm:pt modelId="{A700D539-3718-47D8-B80D-9FC0A22762AD}" type="pres">
      <dgm:prSet presAssocID="{AD559D4A-FDE4-4825-98F9-AA07EB8D9FC1}" presName="parTx" presStyleLbl="revTx" presStyleIdx="0" presStyleCnt="4">
        <dgm:presLayoutVars>
          <dgm:chMax val="0"/>
          <dgm:chPref val="0"/>
        </dgm:presLayoutVars>
      </dgm:prSet>
      <dgm:spPr/>
    </dgm:pt>
    <dgm:pt modelId="{D1AC9275-7FD8-4339-B798-84982DA52916}" type="pres">
      <dgm:prSet presAssocID="{EB8C6775-273F-491B-88A8-AE402535940B}" presName="sibTrans" presStyleCnt="0"/>
      <dgm:spPr/>
    </dgm:pt>
    <dgm:pt modelId="{2A01A250-D8ED-43CA-A639-96A724A92892}" type="pres">
      <dgm:prSet presAssocID="{72B6D52A-1485-4ADF-8A46-0A0E2EFCDD16}" presName="compNode" presStyleCnt="0"/>
      <dgm:spPr/>
    </dgm:pt>
    <dgm:pt modelId="{655004FF-CB6D-4F45-9DCC-E5256DDDBEA2}" type="pres">
      <dgm:prSet presAssocID="{72B6D52A-1485-4ADF-8A46-0A0E2EFCDD16}" presName="bgRect" presStyleLbl="bgShp" presStyleIdx="1" presStyleCnt="4"/>
      <dgm:spPr/>
    </dgm:pt>
    <dgm:pt modelId="{61D638E2-FC25-4ED5-8B1E-1AD6A26E9512}" type="pres">
      <dgm:prSet presAssocID="{72B6D52A-1485-4ADF-8A46-0A0E2EFCDD1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3B75CA14-E739-4649-988E-1B970CC35081}" type="pres">
      <dgm:prSet presAssocID="{72B6D52A-1485-4ADF-8A46-0A0E2EFCDD16}" presName="spaceRect" presStyleCnt="0"/>
      <dgm:spPr/>
    </dgm:pt>
    <dgm:pt modelId="{352A38DE-5815-4C6A-925D-24381C81F666}" type="pres">
      <dgm:prSet presAssocID="{72B6D52A-1485-4ADF-8A46-0A0E2EFCDD16}" presName="parTx" presStyleLbl="revTx" presStyleIdx="1" presStyleCnt="4">
        <dgm:presLayoutVars>
          <dgm:chMax val="0"/>
          <dgm:chPref val="0"/>
        </dgm:presLayoutVars>
      </dgm:prSet>
      <dgm:spPr/>
    </dgm:pt>
    <dgm:pt modelId="{68E273E6-0EED-442D-B261-A4AE234FC30F}" type="pres">
      <dgm:prSet presAssocID="{BDD0F487-5220-46A0-93C2-83287979CC88}" presName="sibTrans" presStyleCnt="0"/>
      <dgm:spPr/>
    </dgm:pt>
    <dgm:pt modelId="{E7470022-89A4-4E04-B8BC-209A6C8AF560}" type="pres">
      <dgm:prSet presAssocID="{F308EAB8-F5EE-438A-A4CF-E635EDA13C9F}" presName="compNode" presStyleCnt="0"/>
      <dgm:spPr/>
    </dgm:pt>
    <dgm:pt modelId="{5E8ABABB-F71A-48BD-89ED-D9A6279D7C6C}" type="pres">
      <dgm:prSet presAssocID="{F308EAB8-F5EE-438A-A4CF-E635EDA13C9F}" presName="bgRect" presStyleLbl="bgShp" presStyleIdx="2" presStyleCnt="4"/>
      <dgm:spPr/>
    </dgm:pt>
    <dgm:pt modelId="{603A93D1-3E51-4023-8A7F-7546682D5FD8}" type="pres">
      <dgm:prSet presAssocID="{F308EAB8-F5EE-438A-A4CF-E635EDA13C9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ears"/>
        </a:ext>
      </dgm:extLst>
    </dgm:pt>
    <dgm:pt modelId="{1E4662B1-E2F4-4E1D-8234-D56776336F8D}" type="pres">
      <dgm:prSet presAssocID="{F308EAB8-F5EE-438A-A4CF-E635EDA13C9F}" presName="spaceRect" presStyleCnt="0"/>
      <dgm:spPr/>
    </dgm:pt>
    <dgm:pt modelId="{51521B07-89CF-409D-8746-C0477733B9F2}" type="pres">
      <dgm:prSet presAssocID="{F308EAB8-F5EE-438A-A4CF-E635EDA13C9F}" presName="parTx" presStyleLbl="revTx" presStyleIdx="2" presStyleCnt="4">
        <dgm:presLayoutVars>
          <dgm:chMax val="0"/>
          <dgm:chPref val="0"/>
        </dgm:presLayoutVars>
      </dgm:prSet>
      <dgm:spPr/>
    </dgm:pt>
    <dgm:pt modelId="{D8DF11E8-CF85-4A01-BA7C-FC758D458C15}" type="pres">
      <dgm:prSet presAssocID="{E1C6BDA9-64CE-4963-8398-8CDEDE20DC0F}" presName="sibTrans" presStyleCnt="0"/>
      <dgm:spPr/>
    </dgm:pt>
    <dgm:pt modelId="{CE96035E-9E57-49A0-BDFF-49039BAB1EDB}" type="pres">
      <dgm:prSet presAssocID="{42D1F8D8-0C3B-4C56-803F-F564384C9D34}" presName="compNode" presStyleCnt="0"/>
      <dgm:spPr/>
    </dgm:pt>
    <dgm:pt modelId="{4C6C3794-3288-4FE5-9471-D4921868B0F7}" type="pres">
      <dgm:prSet presAssocID="{42D1F8D8-0C3B-4C56-803F-F564384C9D34}" presName="bgRect" presStyleLbl="bgShp" presStyleIdx="3" presStyleCnt="4"/>
      <dgm:spPr/>
    </dgm:pt>
    <dgm:pt modelId="{80581082-1D4B-4880-883C-B6BD46E71ED9}" type="pres">
      <dgm:prSet presAssocID="{42D1F8D8-0C3B-4C56-803F-F564384C9D3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heckmark"/>
        </a:ext>
      </dgm:extLst>
    </dgm:pt>
    <dgm:pt modelId="{90DE7C80-FDEE-43BB-AE46-A7870E627120}" type="pres">
      <dgm:prSet presAssocID="{42D1F8D8-0C3B-4C56-803F-F564384C9D34}" presName="spaceRect" presStyleCnt="0"/>
      <dgm:spPr/>
    </dgm:pt>
    <dgm:pt modelId="{8DDC5A20-0FFC-41D0-A7C1-80AA0321DFB1}" type="pres">
      <dgm:prSet presAssocID="{42D1F8D8-0C3B-4C56-803F-F564384C9D34}" presName="parTx" presStyleLbl="revTx" presStyleIdx="3" presStyleCnt="4">
        <dgm:presLayoutVars>
          <dgm:chMax val="0"/>
          <dgm:chPref val="0"/>
        </dgm:presLayoutVars>
      </dgm:prSet>
      <dgm:spPr/>
    </dgm:pt>
  </dgm:ptLst>
  <dgm:cxnLst>
    <dgm:cxn modelId="{D6A86249-33C1-43C7-A403-533F1487944A}" type="presOf" srcId="{F308EAB8-F5EE-438A-A4CF-E635EDA13C9F}" destId="{51521B07-89CF-409D-8746-C0477733B9F2}" srcOrd="0" destOrd="0" presId="urn:microsoft.com/office/officeart/2018/2/layout/IconVerticalSolidList"/>
    <dgm:cxn modelId="{1A521B4A-838C-4FB2-A343-D8076869F492}" type="presOf" srcId="{AD559D4A-FDE4-4825-98F9-AA07EB8D9FC1}" destId="{A700D539-3718-47D8-B80D-9FC0A22762AD}" srcOrd="0" destOrd="0" presId="urn:microsoft.com/office/officeart/2018/2/layout/IconVerticalSolidList"/>
    <dgm:cxn modelId="{016E1682-F52B-4DE2-B885-95A14ABB7FEC}" type="presOf" srcId="{72B6D52A-1485-4ADF-8A46-0A0E2EFCDD16}" destId="{352A38DE-5815-4C6A-925D-24381C81F666}" srcOrd="0" destOrd="0" presId="urn:microsoft.com/office/officeart/2018/2/layout/IconVerticalSolidList"/>
    <dgm:cxn modelId="{21686591-B566-481E-BC57-A943E2A82309}" type="presOf" srcId="{A7B71092-C878-452A-87D2-FB23F93F9957}" destId="{7A7A8B35-9606-49D5-8945-9A7B1FA8F0A1}" srcOrd="0" destOrd="0" presId="urn:microsoft.com/office/officeart/2018/2/layout/IconVerticalSolidList"/>
    <dgm:cxn modelId="{921965B2-EF57-4CC7-B48B-A6D98908D450}" type="presOf" srcId="{42D1F8D8-0C3B-4C56-803F-F564384C9D34}" destId="{8DDC5A20-0FFC-41D0-A7C1-80AA0321DFB1}" srcOrd="0" destOrd="0" presId="urn:microsoft.com/office/officeart/2018/2/layout/IconVerticalSolidList"/>
    <dgm:cxn modelId="{EDFD1CCB-7327-4080-8C88-4DA73AAE6E86}" srcId="{A7B71092-C878-452A-87D2-FB23F93F9957}" destId="{72B6D52A-1485-4ADF-8A46-0A0E2EFCDD16}" srcOrd="1" destOrd="0" parTransId="{7B66D52B-A476-43AA-96C0-52B5ED97037E}" sibTransId="{BDD0F487-5220-46A0-93C2-83287979CC88}"/>
    <dgm:cxn modelId="{7BC67FE6-EFFB-4E52-B1C0-14425F28A8A2}" srcId="{A7B71092-C878-452A-87D2-FB23F93F9957}" destId="{42D1F8D8-0C3B-4C56-803F-F564384C9D34}" srcOrd="3" destOrd="0" parTransId="{35894B93-3CE9-4CDF-A7AA-CA7BF881B370}" sibTransId="{B13893DB-7BBA-4AE8-820D-2989C16A7E76}"/>
    <dgm:cxn modelId="{17B0EBF0-48BB-4921-9A82-2272BC67FAF8}" srcId="{A7B71092-C878-452A-87D2-FB23F93F9957}" destId="{AD559D4A-FDE4-4825-98F9-AA07EB8D9FC1}" srcOrd="0" destOrd="0" parTransId="{BC1AF516-F3F0-4FA9-AF25-9B96B1E5BC84}" sibTransId="{EB8C6775-273F-491B-88A8-AE402535940B}"/>
    <dgm:cxn modelId="{C03577FC-32F1-46CD-BF42-08F1700F7D2B}" srcId="{A7B71092-C878-452A-87D2-FB23F93F9957}" destId="{F308EAB8-F5EE-438A-A4CF-E635EDA13C9F}" srcOrd="2" destOrd="0" parTransId="{F2A0D826-E0C4-47AE-858C-B2EFF6C5C09E}" sibTransId="{E1C6BDA9-64CE-4963-8398-8CDEDE20DC0F}"/>
    <dgm:cxn modelId="{B3022526-DD70-467A-B03B-5384BAD11F19}" type="presParOf" srcId="{7A7A8B35-9606-49D5-8945-9A7B1FA8F0A1}" destId="{052D2003-FC96-4990-B131-A19A0AAF7CF0}" srcOrd="0" destOrd="0" presId="urn:microsoft.com/office/officeart/2018/2/layout/IconVerticalSolidList"/>
    <dgm:cxn modelId="{7D5861E9-2C63-4614-8A12-EFAF6820574E}" type="presParOf" srcId="{052D2003-FC96-4990-B131-A19A0AAF7CF0}" destId="{9DFCF1DB-F8C9-46BA-B458-D6866EB151D9}" srcOrd="0" destOrd="0" presId="urn:microsoft.com/office/officeart/2018/2/layout/IconVerticalSolidList"/>
    <dgm:cxn modelId="{837BB7F9-C713-4AA6-943D-A2F0A996677B}" type="presParOf" srcId="{052D2003-FC96-4990-B131-A19A0AAF7CF0}" destId="{955C7A6F-7502-4A47-B69E-7F300F7CABCE}" srcOrd="1" destOrd="0" presId="urn:microsoft.com/office/officeart/2018/2/layout/IconVerticalSolidList"/>
    <dgm:cxn modelId="{030E6EEC-9DA3-4B7D-96CF-0CD010F2CAC9}" type="presParOf" srcId="{052D2003-FC96-4990-B131-A19A0AAF7CF0}" destId="{C2B6195D-A12E-42D3-8FF2-4687622EE3BC}" srcOrd="2" destOrd="0" presId="urn:microsoft.com/office/officeart/2018/2/layout/IconVerticalSolidList"/>
    <dgm:cxn modelId="{E17461AA-8CC3-4CFF-9BCF-42249505312E}" type="presParOf" srcId="{052D2003-FC96-4990-B131-A19A0AAF7CF0}" destId="{A700D539-3718-47D8-B80D-9FC0A22762AD}" srcOrd="3" destOrd="0" presId="urn:microsoft.com/office/officeart/2018/2/layout/IconVerticalSolidList"/>
    <dgm:cxn modelId="{B4C26B80-1FA0-4CE8-BCBF-D3F7756AF36A}" type="presParOf" srcId="{7A7A8B35-9606-49D5-8945-9A7B1FA8F0A1}" destId="{D1AC9275-7FD8-4339-B798-84982DA52916}" srcOrd="1" destOrd="0" presId="urn:microsoft.com/office/officeart/2018/2/layout/IconVerticalSolidList"/>
    <dgm:cxn modelId="{D4E5B860-2BD7-4333-B7B8-27C759ADAF70}" type="presParOf" srcId="{7A7A8B35-9606-49D5-8945-9A7B1FA8F0A1}" destId="{2A01A250-D8ED-43CA-A639-96A724A92892}" srcOrd="2" destOrd="0" presId="urn:microsoft.com/office/officeart/2018/2/layout/IconVerticalSolidList"/>
    <dgm:cxn modelId="{6D5B2C86-CB03-48DE-BDC9-A6313CCD8ECB}" type="presParOf" srcId="{2A01A250-D8ED-43CA-A639-96A724A92892}" destId="{655004FF-CB6D-4F45-9DCC-E5256DDDBEA2}" srcOrd="0" destOrd="0" presId="urn:microsoft.com/office/officeart/2018/2/layout/IconVerticalSolidList"/>
    <dgm:cxn modelId="{000A031E-78FF-4917-AE6B-EBD67802CF30}" type="presParOf" srcId="{2A01A250-D8ED-43CA-A639-96A724A92892}" destId="{61D638E2-FC25-4ED5-8B1E-1AD6A26E9512}" srcOrd="1" destOrd="0" presId="urn:microsoft.com/office/officeart/2018/2/layout/IconVerticalSolidList"/>
    <dgm:cxn modelId="{63EF6819-4DE3-4E51-B5BC-7D93B03928A7}" type="presParOf" srcId="{2A01A250-D8ED-43CA-A639-96A724A92892}" destId="{3B75CA14-E739-4649-988E-1B970CC35081}" srcOrd="2" destOrd="0" presId="urn:microsoft.com/office/officeart/2018/2/layout/IconVerticalSolidList"/>
    <dgm:cxn modelId="{45C349E4-B6BA-468F-90B7-EAEE18A0B3A5}" type="presParOf" srcId="{2A01A250-D8ED-43CA-A639-96A724A92892}" destId="{352A38DE-5815-4C6A-925D-24381C81F666}" srcOrd="3" destOrd="0" presId="urn:microsoft.com/office/officeart/2018/2/layout/IconVerticalSolidList"/>
    <dgm:cxn modelId="{65EE7666-621B-4108-96F2-FED07EDD8F76}" type="presParOf" srcId="{7A7A8B35-9606-49D5-8945-9A7B1FA8F0A1}" destId="{68E273E6-0EED-442D-B261-A4AE234FC30F}" srcOrd="3" destOrd="0" presId="urn:microsoft.com/office/officeart/2018/2/layout/IconVerticalSolidList"/>
    <dgm:cxn modelId="{E1B8590C-A907-4FA7-AE5A-5BFA0662F3E6}" type="presParOf" srcId="{7A7A8B35-9606-49D5-8945-9A7B1FA8F0A1}" destId="{E7470022-89A4-4E04-B8BC-209A6C8AF560}" srcOrd="4" destOrd="0" presId="urn:microsoft.com/office/officeart/2018/2/layout/IconVerticalSolidList"/>
    <dgm:cxn modelId="{F074F03B-1056-4A27-9885-C0845ECF821F}" type="presParOf" srcId="{E7470022-89A4-4E04-B8BC-209A6C8AF560}" destId="{5E8ABABB-F71A-48BD-89ED-D9A6279D7C6C}" srcOrd="0" destOrd="0" presId="urn:microsoft.com/office/officeart/2018/2/layout/IconVerticalSolidList"/>
    <dgm:cxn modelId="{D0B529AE-DC3E-43CF-92EA-D067BB609A23}" type="presParOf" srcId="{E7470022-89A4-4E04-B8BC-209A6C8AF560}" destId="{603A93D1-3E51-4023-8A7F-7546682D5FD8}" srcOrd="1" destOrd="0" presId="urn:microsoft.com/office/officeart/2018/2/layout/IconVerticalSolidList"/>
    <dgm:cxn modelId="{8E2A1364-F94A-484F-B457-D6751E64C0CF}" type="presParOf" srcId="{E7470022-89A4-4E04-B8BC-209A6C8AF560}" destId="{1E4662B1-E2F4-4E1D-8234-D56776336F8D}" srcOrd="2" destOrd="0" presId="urn:microsoft.com/office/officeart/2018/2/layout/IconVerticalSolidList"/>
    <dgm:cxn modelId="{1F8D5CEA-D5C5-4C55-BC4D-A5F9BD2E5F24}" type="presParOf" srcId="{E7470022-89A4-4E04-B8BC-209A6C8AF560}" destId="{51521B07-89CF-409D-8746-C0477733B9F2}" srcOrd="3" destOrd="0" presId="urn:microsoft.com/office/officeart/2018/2/layout/IconVerticalSolidList"/>
    <dgm:cxn modelId="{418B6D26-E68E-46AC-8D2E-B24082C2EC82}" type="presParOf" srcId="{7A7A8B35-9606-49D5-8945-9A7B1FA8F0A1}" destId="{D8DF11E8-CF85-4A01-BA7C-FC758D458C15}" srcOrd="5" destOrd="0" presId="urn:microsoft.com/office/officeart/2018/2/layout/IconVerticalSolidList"/>
    <dgm:cxn modelId="{BD278847-89D0-4E98-B3D6-EFF27038F987}" type="presParOf" srcId="{7A7A8B35-9606-49D5-8945-9A7B1FA8F0A1}" destId="{CE96035E-9E57-49A0-BDFF-49039BAB1EDB}" srcOrd="6" destOrd="0" presId="urn:microsoft.com/office/officeart/2018/2/layout/IconVerticalSolidList"/>
    <dgm:cxn modelId="{5BE6D263-BEC8-449E-9EB8-8D515B8F7376}" type="presParOf" srcId="{CE96035E-9E57-49A0-BDFF-49039BAB1EDB}" destId="{4C6C3794-3288-4FE5-9471-D4921868B0F7}" srcOrd="0" destOrd="0" presId="urn:microsoft.com/office/officeart/2018/2/layout/IconVerticalSolidList"/>
    <dgm:cxn modelId="{0CC8CBAE-FE7F-4961-A7D3-C76D5E670446}" type="presParOf" srcId="{CE96035E-9E57-49A0-BDFF-49039BAB1EDB}" destId="{80581082-1D4B-4880-883C-B6BD46E71ED9}" srcOrd="1" destOrd="0" presId="urn:microsoft.com/office/officeart/2018/2/layout/IconVerticalSolidList"/>
    <dgm:cxn modelId="{092143F7-BCA8-41DB-9427-5F5162978761}" type="presParOf" srcId="{CE96035E-9E57-49A0-BDFF-49039BAB1EDB}" destId="{90DE7C80-FDEE-43BB-AE46-A7870E627120}" srcOrd="2" destOrd="0" presId="urn:microsoft.com/office/officeart/2018/2/layout/IconVerticalSolidList"/>
    <dgm:cxn modelId="{BB60C270-7E4F-4C23-9B2E-B50474F281CD}" type="presParOf" srcId="{CE96035E-9E57-49A0-BDFF-49039BAB1EDB}" destId="{8DDC5A20-0FFC-41D0-A7C1-80AA0321DFB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D12EAE-F8A4-4088-9E76-FC2CEF47BFA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7833EFE-37C1-4D2C-8DBD-E53D31F9CD28}">
      <dgm:prSet/>
      <dgm:spPr/>
      <dgm:t>
        <a:bodyPr/>
        <a:lstStyle/>
        <a:p>
          <a:r>
            <a:rPr lang="en-US"/>
            <a:t>A variable name must start with a letter or the underscore character</a:t>
          </a:r>
        </a:p>
      </dgm:t>
    </dgm:pt>
    <dgm:pt modelId="{C094EE58-9271-41BD-B3B8-FF470A7E3222}" type="parTrans" cxnId="{BE8D10A8-F8E7-45F6-BDE3-E2DBDC89BBDA}">
      <dgm:prSet/>
      <dgm:spPr/>
      <dgm:t>
        <a:bodyPr/>
        <a:lstStyle/>
        <a:p>
          <a:endParaRPr lang="en-US"/>
        </a:p>
      </dgm:t>
    </dgm:pt>
    <dgm:pt modelId="{F0D245E9-1CEF-4755-99D1-20B9E6FF3BF9}" type="sibTrans" cxnId="{BE8D10A8-F8E7-45F6-BDE3-E2DBDC89BBDA}">
      <dgm:prSet/>
      <dgm:spPr/>
      <dgm:t>
        <a:bodyPr/>
        <a:lstStyle/>
        <a:p>
          <a:endParaRPr lang="en-US"/>
        </a:p>
      </dgm:t>
    </dgm:pt>
    <dgm:pt modelId="{FD1F5A06-CC8C-4343-A0E4-311664836E27}">
      <dgm:prSet/>
      <dgm:spPr/>
      <dgm:t>
        <a:bodyPr/>
        <a:lstStyle/>
        <a:p>
          <a:r>
            <a:rPr lang="en-US"/>
            <a:t>A variable name cannot start with a number.</a:t>
          </a:r>
        </a:p>
      </dgm:t>
    </dgm:pt>
    <dgm:pt modelId="{D56F1B39-C3FD-4C50-A3D7-C8B6E81A8739}" type="parTrans" cxnId="{E7424629-413B-4625-B592-C3B8D1A978EF}">
      <dgm:prSet/>
      <dgm:spPr/>
      <dgm:t>
        <a:bodyPr/>
        <a:lstStyle/>
        <a:p>
          <a:endParaRPr lang="en-US"/>
        </a:p>
      </dgm:t>
    </dgm:pt>
    <dgm:pt modelId="{AC3FC276-1D40-4DDB-8085-4C09DEE62D20}" type="sibTrans" cxnId="{E7424629-413B-4625-B592-C3B8D1A978EF}">
      <dgm:prSet/>
      <dgm:spPr/>
      <dgm:t>
        <a:bodyPr/>
        <a:lstStyle/>
        <a:p>
          <a:endParaRPr lang="en-US"/>
        </a:p>
      </dgm:t>
    </dgm:pt>
    <dgm:pt modelId="{0802D64A-87B6-48CD-8A02-17D9A4245399}">
      <dgm:prSet/>
      <dgm:spPr/>
      <dgm:t>
        <a:bodyPr/>
        <a:lstStyle/>
        <a:p>
          <a:r>
            <a:rPr lang="en-US"/>
            <a:t>A variable name can only contain alpha-numeric characters and underscores (</a:t>
          </a:r>
          <a:r>
            <a:rPr lang="en-US">
              <a:latin typeface="Calibri Light" panose="020F0302020204030204"/>
            </a:rPr>
            <a:t>A-Z</a:t>
          </a:r>
          <a:r>
            <a:rPr lang="en-US"/>
            <a:t>, 0-9, and _)</a:t>
          </a:r>
        </a:p>
      </dgm:t>
    </dgm:pt>
    <dgm:pt modelId="{90E117CE-8B57-4D73-AF72-DBFA23DC70D1}" type="parTrans" cxnId="{9A6BEDC5-C578-461E-B12A-8A1938B7BC0F}">
      <dgm:prSet/>
      <dgm:spPr/>
      <dgm:t>
        <a:bodyPr/>
        <a:lstStyle/>
        <a:p>
          <a:endParaRPr lang="en-US"/>
        </a:p>
      </dgm:t>
    </dgm:pt>
    <dgm:pt modelId="{24537F3C-54B1-4DD3-B8AA-3795C445061C}" type="sibTrans" cxnId="{9A6BEDC5-C578-461E-B12A-8A1938B7BC0F}">
      <dgm:prSet/>
      <dgm:spPr/>
      <dgm:t>
        <a:bodyPr/>
        <a:lstStyle/>
        <a:p>
          <a:endParaRPr lang="en-US"/>
        </a:p>
      </dgm:t>
    </dgm:pt>
    <dgm:pt modelId="{B6E08E95-D3C1-486B-98F1-8F455EF7CB1C}">
      <dgm:prSet/>
      <dgm:spPr/>
      <dgm:t>
        <a:bodyPr/>
        <a:lstStyle/>
        <a:p>
          <a:r>
            <a:rPr lang="en-US"/>
            <a:t>Variable names are case-sensitive (age, Age and AGE are three different variables)</a:t>
          </a:r>
        </a:p>
      </dgm:t>
    </dgm:pt>
    <dgm:pt modelId="{D9FE7D5B-E71D-4016-9ACF-4EB96FAC4E6A}" type="parTrans" cxnId="{FBAECFE3-BAAD-4D7C-8D4F-382D93386C95}">
      <dgm:prSet/>
      <dgm:spPr/>
      <dgm:t>
        <a:bodyPr/>
        <a:lstStyle/>
        <a:p>
          <a:endParaRPr lang="en-US"/>
        </a:p>
      </dgm:t>
    </dgm:pt>
    <dgm:pt modelId="{D8AA6DA9-313B-4CFF-808C-8854FCC6254B}" type="sibTrans" cxnId="{FBAECFE3-BAAD-4D7C-8D4F-382D93386C95}">
      <dgm:prSet/>
      <dgm:spPr/>
      <dgm:t>
        <a:bodyPr/>
        <a:lstStyle/>
        <a:p>
          <a:endParaRPr lang="en-US"/>
        </a:p>
      </dgm:t>
    </dgm:pt>
    <dgm:pt modelId="{7990845E-09D9-483E-A455-071741491412}">
      <dgm:prSet/>
      <dgm:spPr/>
      <dgm:t>
        <a:bodyPr/>
        <a:lstStyle/>
        <a:p>
          <a:r>
            <a:rPr lang="en-US"/>
            <a:t>Spaces are not allowed in variables, but underscore can be used to separate in variable names.</a:t>
          </a:r>
        </a:p>
      </dgm:t>
    </dgm:pt>
    <dgm:pt modelId="{1BBAECE3-861D-480B-9376-4C4D44CA0B84}" type="parTrans" cxnId="{CBEE3CB2-FBA7-4D07-B1AA-092A760A7888}">
      <dgm:prSet/>
      <dgm:spPr/>
      <dgm:t>
        <a:bodyPr/>
        <a:lstStyle/>
        <a:p>
          <a:endParaRPr lang="en-US"/>
        </a:p>
      </dgm:t>
    </dgm:pt>
    <dgm:pt modelId="{8474D603-5765-4E01-8F6C-B24A634C2B54}" type="sibTrans" cxnId="{CBEE3CB2-FBA7-4D07-B1AA-092A760A7888}">
      <dgm:prSet/>
      <dgm:spPr/>
      <dgm:t>
        <a:bodyPr/>
        <a:lstStyle/>
        <a:p>
          <a:endParaRPr lang="en-US"/>
        </a:p>
      </dgm:t>
    </dgm:pt>
    <dgm:pt modelId="{6FDDAC11-0464-4ECA-AD50-6F78174CABB9}" type="pres">
      <dgm:prSet presAssocID="{FFD12EAE-F8A4-4088-9E76-FC2CEF47BFAE}" presName="linear" presStyleCnt="0">
        <dgm:presLayoutVars>
          <dgm:animLvl val="lvl"/>
          <dgm:resizeHandles val="exact"/>
        </dgm:presLayoutVars>
      </dgm:prSet>
      <dgm:spPr/>
    </dgm:pt>
    <dgm:pt modelId="{75F7CE4D-F06C-4BCD-93E1-B33DF625F7B8}" type="pres">
      <dgm:prSet presAssocID="{27833EFE-37C1-4D2C-8DBD-E53D31F9CD28}" presName="parentText" presStyleLbl="node1" presStyleIdx="0" presStyleCnt="5">
        <dgm:presLayoutVars>
          <dgm:chMax val="0"/>
          <dgm:bulletEnabled val="1"/>
        </dgm:presLayoutVars>
      </dgm:prSet>
      <dgm:spPr/>
    </dgm:pt>
    <dgm:pt modelId="{953A0118-3EA4-48DB-B481-0BC03EABBA28}" type="pres">
      <dgm:prSet presAssocID="{F0D245E9-1CEF-4755-99D1-20B9E6FF3BF9}" presName="spacer" presStyleCnt="0"/>
      <dgm:spPr/>
    </dgm:pt>
    <dgm:pt modelId="{CBB729F5-1053-4571-8696-C9E5F3EF1E34}" type="pres">
      <dgm:prSet presAssocID="{FD1F5A06-CC8C-4343-A0E4-311664836E27}" presName="parentText" presStyleLbl="node1" presStyleIdx="1" presStyleCnt="5">
        <dgm:presLayoutVars>
          <dgm:chMax val="0"/>
          <dgm:bulletEnabled val="1"/>
        </dgm:presLayoutVars>
      </dgm:prSet>
      <dgm:spPr/>
    </dgm:pt>
    <dgm:pt modelId="{8CACBE32-5617-4369-AC39-16FC5BCB3F04}" type="pres">
      <dgm:prSet presAssocID="{AC3FC276-1D40-4DDB-8085-4C09DEE62D20}" presName="spacer" presStyleCnt="0"/>
      <dgm:spPr/>
    </dgm:pt>
    <dgm:pt modelId="{3746E1BC-78CE-42FC-BBDC-865B328EA6B3}" type="pres">
      <dgm:prSet presAssocID="{0802D64A-87B6-48CD-8A02-17D9A4245399}" presName="parentText" presStyleLbl="node1" presStyleIdx="2" presStyleCnt="5">
        <dgm:presLayoutVars>
          <dgm:chMax val="0"/>
          <dgm:bulletEnabled val="1"/>
        </dgm:presLayoutVars>
      </dgm:prSet>
      <dgm:spPr/>
    </dgm:pt>
    <dgm:pt modelId="{EAC69D77-3C90-4AB8-A5D5-58ED1DBA199C}" type="pres">
      <dgm:prSet presAssocID="{24537F3C-54B1-4DD3-B8AA-3795C445061C}" presName="spacer" presStyleCnt="0"/>
      <dgm:spPr/>
    </dgm:pt>
    <dgm:pt modelId="{7333D4F7-BCB4-474F-96C5-6C7B8FA7D1CF}" type="pres">
      <dgm:prSet presAssocID="{B6E08E95-D3C1-486B-98F1-8F455EF7CB1C}" presName="parentText" presStyleLbl="node1" presStyleIdx="3" presStyleCnt="5">
        <dgm:presLayoutVars>
          <dgm:chMax val="0"/>
          <dgm:bulletEnabled val="1"/>
        </dgm:presLayoutVars>
      </dgm:prSet>
      <dgm:spPr/>
    </dgm:pt>
    <dgm:pt modelId="{5E13F502-33D4-402A-867B-83FAEA54016A}" type="pres">
      <dgm:prSet presAssocID="{D8AA6DA9-313B-4CFF-808C-8854FCC6254B}" presName="spacer" presStyleCnt="0"/>
      <dgm:spPr/>
    </dgm:pt>
    <dgm:pt modelId="{8FA433A9-3F0A-4B97-853A-70FB24875CFE}" type="pres">
      <dgm:prSet presAssocID="{7990845E-09D9-483E-A455-071741491412}" presName="parentText" presStyleLbl="node1" presStyleIdx="4" presStyleCnt="5">
        <dgm:presLayoutVars>
          <dgm:chMax val="0"/>
          <dgm:bulletEnabled val="1"/>
        </dgm:presLayoutVars>
      </dgm:prSet>
      <dgm:spPr/>
    </dgm:pt>
  </dgm:ptLst>
  <dgm:cxnLst>
    <dgm:cxn modelId="{68B4AF02-4E41-4686-B2FA-B04EDB6AA107}" type="presOf" srcId="{27833EFE-37C1-4D2C-8DBD-E53D31F9CD28}" destId="{75F7CE4D-F06C-4BCD-93E1-B33DF625F7B8}" srcOrd="0" destOrd="0" presId="urn:microsoft.com/office/officeart/2005/8/layout/vList2"/>
    <dgm:cxn modelId="{9904461F-2282-4F3A-BAA4-4BEB0ECFD7F9}" type="presOf" srcId="{0802D64A-87B6-48CD-8A02-17D9A4245399}" destId="{3746E1BC-78CE-42FC-BBDC-865B328EA6B3}" srcOrd="0" destOrd="0" presId="urn:microsoft.com/office/officeart/2005/8/layout/vList2"/>
    <dgm:cxn modelId="{E7424629-413B-4625-B592-C3B8D1A978EF}" srcId="{FFD12EAE-F8A4-4088-9E76-FC2CEF47BFAE}" destId="{FD1F5A06-CC8C-4343-A0E4-311664836E27}" srcOrd="1" destOrd="0" parTransId="{D56F1B39-C3FD-4C50-A3D7-C8B6E81A8739}" sibTransId="{AC3FC276-1D40-4DDB-8085-4C09DEE62D20}"/>
    <dgm:cxn modelId="{C2E52684-3183-4BAC-AFDC-6D0C52EB4768}" type="presOf" srcId="{FD1F5A06-CC8C-4343-A0E4-311664836E27}" destId="{CBB729F5-1053-4571-8696-C9E5F3EF1E34}" srcOrd="0" destOrd="0" presId="urn:microsoft.com/office/officeart/2005/8/layout/vList2"/>
    <dgm:cxn modelId="{4EE8E2A6-DCD9-49F0-84BD-2224A75B62AC}" type="presOf" srcId="{FFD12EAE-F8A4-4088-9E76-FC2CEF47BFAE}" destId="{6FDDAC11-0464-4ECA-AD50-6F78174CABB9}" srcOrd="0" destOrd="0" presId="urn:microsoft.com/office/officeart/2005/8/layout/vList2"/>
    <dgm:cxn modelId="{BE8D10A8-F8E7-45F6-BDE3-E2DBDC89BBDA}" srcId="{FFD12EAE-F8A4-4088-9E76-FC2CEF47BFAE}" destId="{27833EFE-37C1-4D2C-8DBD-E53D31F9CD28}" srcOrd="0" destOrd="0" parTransId="{C094EE58-9271-41BD-B3B8-FF470A7E3222}" sibTransId="{F0D245E9-1CEF-4755-99D1-20B9E6FF3BF9}"/>
    <dgm:cxn modelId="{AD0AD8A8-F5D6-4416-B95E-36F07E47FC7E}" type="presOf" srcId="{7990845E-09D9-483E-A455-071741491412}" destId="{8FA433A9-3F0A-4B97-853A-70FB24875CFE}" srcOrd="0" destOrd="0" presId="urn:microsoft.com/office/officeart/2005/8/layout/vList2"/>
    <dgm:cxn modelId="{CBEE3CB2-FBA7-4D07-B1AA-092A760A7888}" srcId="{FFD12EAE-F8A4-4088-9E76-FC2CEF47BFAE}" destId="{7990845E-09D9-483E-A455-071741491412}" srcOrd="4" destOrd="0" parTransId="{1BBAECE3-861D-480B-9376-4C4D44CA0B84}" sibTransId="{8474D603-5765-4E01-8F6C-B24A634C2B54}"/>
    <dgm:cxn modelId="{9A6BEDC5-C578-461E-B12A-8A1938B7BC0F}" srcId="{FFD12EAE-F8A4-4088-9E76-FC2CEF47BFAE}" destId="{0802D64A-87B6-48CD-8A02-17D9A4245399}" srcOrd="2" destOrd="0" parTransId="{90E117CE-8B57-4D73-AF72-DBFA23DC70D1}" sibTransId="{24537F3C-54B1-4DD3-B8AA-3795C445061C}"/>
    <dgm:cxn modelId="{FBAECFE3-BAAD-4D7C-8D4F-382D93386C95}" srcId="{FFD12EAE-F8A4-4088-9E76-FC2CEF47BFAE}" destId="{B6E08E95-D3C1-486B-98F1-8F455EF7CB1C}" srcOrd="3" destOrd="0" parTransId="{D9FE7D5B-E71D-4016-9ACF-4EB96FAC4E6A}" sibTransId="{D8AA6DA9-313B-4CFF-808C-8854FCC6254B}"/>
    <dgm:cxn modelId="{C57107EE-AE4D-40F9-B081-B539EAB775ED}" type="presOf" srcId="{B6E08E95-D3C1-486B-98F1-8F455EF7CB1C}" destId="{7333D4F7-BCB4-474F-96C5-6C7B8FA7D1CF}" srcOrd="0" destOrd="0" presId="urn:microsoft.com/office/officeart/2005/8/layout/vList2"/>
    <dgm:cxn modelId="{FAEE01B3-9DC7-4B2F-9DC4-18891F093835}" type="presParOf" srcId="{6FDDAC11-0464-4ECA-AD50-6F78174CABB9}" destId="{75F7CE4D-F06C-4BCD-93E1-B33DF625F7B8}" srcOrd="0" destOrd="0" presId="urn:microsoft.com/office/officeart/2005/8/layout/vList2"/>
    <dgm:cxn modelId="{2E596B63-9004-4D55-8196-E2814FCBD72B}" type="presParOf" srcId="{6FDDAC11-0464-4ECA-AD50-6F78174CABB9}" destId="{953A0118-3EA4-48DB-B481-0BC03EABBA28}" srcOrd="1" destOrd="0" presId="urn:microsoft.com/office/officeart/2005/8/layout/vList2"/>
    <dgm:cxn modelId="{4B85BC63-9B03-47A6-AF36-59EB6F9B5CFE}" type="presParOf" srcId="{6FDDAC11-0464-4ECA-AD50-6F78174CABB9}" destId="{CBB729F5-1053-4571-8696-C9E5F3EF1E34}" srcOrd="2" destOrd="0" presId="urn:microsoft.com/office/officeart/2005/8/layout/vList2"/>
    <dgm:cxn modelId="{2EE788A8-15ED-4373-8388-18916FC04386}" type="presParOf" srcId="{6FDDAC11-0464-4ECA-AD50-6F78174CABB9}" destId="{8CACBE32-5617-4369-AC39-16FC5BCB3F04}" srcOrd="3" destOrd="0" presId="urn:microsoft.com/office/officeart/2005/8/layout/vList2"/>
    <dgm:cxn modelId="{AC58B092-2D88-4658-ACBC-307314495D5A}" type="presParOf" srcId="{6FDDAC11-0464-4ECA-AD50-6F78174CABB9}" destId="{3746E1BC-78CE-42FC-BBDC-865B328EA6B3}" srcOrd="4" destOrd="0" presId="urn:microsoft.com/office/officeart/2005/8/layout/vList2"/>
    <dgm:cxn modelId="{FAF7A08B-FDB5-4E8A-8C75-7C0C2FFB1D32}" type="presParOf" srcId="{6FDDAC11-0464-4ECA-AD50-6F78174CABB9}" destId="{EAC69D77-3C90-4AB8-A5D5-58ED1DBA199C}" srcOrd="5" destOrd="0" presId="urn:microsoft.com/office/officeart/2005/8/layout/vList2"/>
    <dgm:cxn modelId="{8D57C2EE-18B5-465A-B2CE-A0A0A618B733}" type="presParOf" srcId="{6FDDAC11-0464-4ECA-AD50-6F78174CABB9}" destId="{7333D4F7-BCB4-474F-96C5-6C7B8FA7D1CF}" srcOrd="6" destOrd="0" presId="urn:microsoft.com/office/officeart/2005/8/layout/vList2"/>
    <dgm:cxn modelId="{810ACF11-70AD-429D-88F3-3F60DF74766C}" type="presParOf" srcId="{6FDDAC11-0464-4ECA-AD50-6F78174CABB9}" destId="{5E13F502-33D4-402A-867B-83FAEA54016A}" srcOrd="7" destOrd="0" presId="urn:microsoft.com/office/officeart/2005/8/layout/vList2"/>
    <dgm:cxn modelId="{A5A2C719-0AF8-47FB-BF32-99372ED97FFD}" type="presParOf" srcId="{6FDDAC11-0464-4ECA-AD50-6F78174CABB9}" destId="{8FA433A9-3F0A-4B97-853A-70FB24875CFE}"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87FFB33-5CA3-4B1E-9D89-FB132FBD861B}"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AA0DB0ED-09AE-4AA5-943A-C296C1E8BE76}">
      <dgm:prSet/>
      <dgm:spPr/>
      <dgm:t>
        <a:bodyPr/>
        <a:lstStyle/>
        <a:p>
          <a:r>
            <a:rPr lang="en-US"/>
            <a:t>In Python, variables do not require explicit declaration to allocate memory. Memory reservation occurs automatically when you assign a value to a variable. The equal sign serves as the assignment operator to give values to variables.</a:t>
          </a:r>
        </a:p>
      </dgm:t>
    </dgm:pt>
    <dgm:pt modelId="{A4292FC3-3E53-4176-8C89-C023982236A2}" type="parTrans" cxnId="{64E7DDFE-6879-4BB5-9616-E04D4B7AB46D}">
      <dgm:prSet/>
      <dgm:spPr/>
      <dgm:t>
        <a:bodyPr/>
        <a:lstStyle/>
        <a:p>
          <a:endParaRPr lang="en-US"/>
        </a:p>
      </dgm:t>
    </dgm:pt>
    <dgm:pt modelId="{746D3C8C-8DB6-4604-BF98-A76F67B4FCCE}" type="sibTrans" cxnId="{64E7DDFE-6879-4BB5-9616-E04D4B7AB46D}">
      <dgm:prSet/>
      <dgm:spPr/>
      <dgm:t>
        <a:bodyPr/>
        <a:lstStyle/>
        <a:p>
          <a:endParaRPr lang="en-US"/>
        </a:p>
      </dgm:t>
    </dgm:pt>
    <dgm:pt modelId="{646FFB05-73BA-4EDC-8C93-A5BC3708475F}">
      <dgm:prSet/>
      <dgm:spPr/>
      <dgm:t>
        <a:bodyPr/>
        <a:lstStyle/>
        <a:p>
          <a:r>
            <a:rPr lang="en-US"/>
            <a:t>The operand to the left of the = operator is the name of the variable and the operand to the right of the = operator is the value stored in the variable.</a:t>
          </a:r>
        </a:p>
      </dgm:t>
    </dgm:pt>
    <dgm:pt modelId="{BF94E076-063D-4A13-835A-3A3AA42AD487}" type="parTrans" cxnId="{05B536A5-C29B-4C6B-87B1-94057E0ED4F6}">
      <dgm:prSet/>
      <dgm:spPr/>
      <dgm:t>
        <a:bodyPr/>
        <a:lstStyle/>
        <a:p>
          <a:endParaRPr lang="en-US"/>
        </a:p>
      </dgm:t>
    </dgm:pt>
    <dgm:pt modelId="{1DD5D2CC-A8BB-48D3-893B-4D5E85167869}" type="sibTrans" cxnId="{05B536A5-C29B-4C6B-87B1-94057E0ED4F6}">
      <dgm:prSet/>
      <dgm:spPr/>
      <dgm:t>
        <a:bodyPr/>
        <a:lstStyle/>
        <a:p>
          <a:endParaRPr lang="en-US"/>
        </a:p>
      </dgm:t>
    </dgm:pt>
    <dgm:pt modelId="{490253E4-FAF0-4228-BCB3-FB345E4A1B78}" type="pres">
      <dgm:prSet presAssocID="{387FFB33-5CA3-4B1E-9D89-FB132FBD861B}" presName="hierChild1" presStyleCnt="0">
        <dgm:presLayoutVars>
          <dgm:chPref val="1"/>
          <dgm:dir/>
          <dgm:animOne val="branch"/>
          <dgm:animLvl val="lvl"/>
          <dgm:resizeHandles/>
        </dgm:presLayoutVars>
      </dgm:prSet>
      <dgm:spPr/>
    </dgm:pt>
    <dgm:pt modelId="{E2B54E77-1F2A-4F50-94FD-DDA73430E6A3}" type="pres">
      <dgm:prSet presAssocID="{AA0DB0ED-09AE-4AA5-943A-C296C1E8BE76}" presName="hierRoot1" presStyleCnt="0"/>
      <dgm:spPr/>
    </dgm:pt>
    <dgm:pt modelId="{3D472EBF-B402-4792-8A0F-6147679ECA9A}" type="pres">
      <dgm:prSet presAssocID="{AA0DB0ED-09AE-4AA5-943A-C296C1E8BE76}" presName="composite" presStyleCnt="0"/>
      <dgm:spPr/>
    </dgm:pt>
    <dgm:pt modelId="{881520E6-7686-4D48-B962-17C5C610076C}" type="pres">
      <dgm:prSet presAssocID="{AA0DB0ED-09AE-4AA5-943A-C296C1E8BE76}" presName="background" presStyleLbl="node0" presStyleIdx="0" presStyleCnt="2"/>
      <dgm:spPr/>
    </dgm:pt>
    <dgm:pt modelId="{B5BBC563-9182-49D1-B3A9-D44D214BCB12}" type="pres">
      <dgm:prSet presAssocID="{AA0DB0ED-09AE-4AA5-943A-C296C1E8BE76}" presName="text" presStyleLbl="fgAcc0" presStyleIdx="0" presStyleCnt="2">
        <dgm:presLayoutVars>
          <dgm:chPref val="3"/>
        </dgm:presLayoutVars>
      </dgm:prSet>
      <dgm:spPr/>
    </dgm:pt>
    <dgm:pt modelId="{2ECAD5FD-2AFE-4274-9B02-AFE278E595F4}" type="pres">
      <dgm:prSet presAssocID="{AA0DB0ED-09AE-4AA5-943A-C296C1E8BE76}" presName="hierChild2" presStyleCnt="0"/>
      <dgm:spPr/>
    </dgm:pt>
    <dgm:pt modelId="{202EADCC-1C02-48C2-8788-4D90CF8E9EC3}" type="pres">
      <dgm:prSet presAssocID="{646FFB05-73BA-4EDC-8C93-A5BC3708475F}" presName="hierRoot1" presStyleCnt="0"/>
      <dgm:spPr/>
    </dgm:pt>
    <dgm:pt modelId="{75E9E044-E533-46B2-B422-7235489AE6EF}" type="pres">
      <dgm:prSet presAssocID="{646FFB05-73BA-4EDC-8C93-A5BC3708475F}" presName="composite" presStyleCnt="0"/>
      <dgm:spPr/>
    </dgm:pt>
    <dgm:pt modelId="{88EA381F-D8BA-4FFD-AFAA-8D88797CE4C1}" type="pres">
      <dgm:prSet presAssocID="{646FFB05-73BA-4EDC-8C93-A5BC3708475F}" presName="background" presStyleLbl="node0" presStyleIdx="1" presStyleCnt="2"/>
      <dgm:spPr/>
    </dgm:pt>
    <dgm:pt modelId="{674E51F7-D80B-4E47-B628-11C484621C74}" type="pres">
      <dgm:prSet presAssocID="{646FFB05-73BA-4EDC-8C93-A5BC3708475F}" presName="text" presStyleLbl="fgAcc0" presStyleIdx="1" presStyleCnt="2">
        <dgm:presLayoutVars>
          <dgm:chPref val="3"/>
        </dgm:presLayoutVars>
      </dgm:prSet>
      <dgm:spPr/>
    </dgm:pt>
    <dgm:pt modelId="{8CCE104F-1383-467D-AD91-03BD1F1C2D69}" type="pres">
      <dgm:prSet presAssocID="{646FFB05-73BA-4EDC-8C93-A5BC3708475F}" presName="hierChild2" presStyleCnt="0"/>
      <dgm:spPr/>
    </dgm:pt>
  </dgm:ptLst>
  <dgm:cxnLst>
    <dgm:cxn modelId="{05B536A5-C29B-4C6B-87B1-94057E0ED4F6}" srcId="{387FFB33-5CA3-4B1E-9D89-FB132FBD861B}" destId="{646FFB05-73BA-4EDC-8C93-A5BC3708475F}" srcOrd="1" destOrd="0" parTransId="{BF94E076-063D-4A13-835A-3A3AA42AD487}" sibTransId="{1DD5D2CC-A8BB-48D3-893B-4D5E85167869}"/>
    <dgm:cxn modelId="{48062ABF-57BE-4427-8D8A-8512606F502E}" type="presOf" srcId="{646FFB05-73BA-4EDC-8C93-A5BC3708475F}" destId="{674E51F7-D80B-4E47-B628-11C484621C74}" srcOrd="0" destOrd="0" presId="urn:microsoft.com/office/officeart/2005/8/layout/hierarchy1"/>
    <dgm:cxn modelId="{3B5CDEC6-5D4D-4458-8B25-9E068CBE6130}" type="presOf" srcId="{AA0DB0ED-09AE-4AA5-943A-C296C1E8BE76}" destId="{B5BBC563-9182-49D1-B3A9-D44D214BCB12}" srcOrd="0" destOrd="0" presId="urn:microsoft.com/office/officeart/2005/8/layout/hierarchy1"/>
    <dgm:cxn modelId="{D632AACC-7369-4FDB-8A98-CEDA6142920F}" type="presOf" srcId="{387FFB33-5CA3-4B1E-9D89-FB132FBD861B}" destId="{490253E4-FAF0-4228-BCB3-FB345E4A1B78}" srcOrd="0" destOrd="0" presId="urn:microsoft.com/office/officeart/2005/8/layout/hierarchy1"/>
    <dgm:cxn modelId="{64E7DDFE-6879-4BB5-9616-E04D4B7AB46D}" srcId="{387FFB33-5CA3-4B1E-9D89-FB132FBD861B}" destId="{AA0DB0ED-09AE-4AA5-943A-C296C1E8BE76}" srcOrd="0" destOrd="0" parTransId="{A4292FC3-3E53-4176-8C89-C023982236A2}" sibTransId="{746D3C8C-8DB6-4604-BF98-A76F67B4FCCE}"/>
    <dgm:cxn modelId="{298D5A9B-CD5F-4DEB-9155-3EB0A1691A96}" type="presParOf" srcId="{490253E4-FAF0-4228-BCB3-FB345E4A1B78}" destId="{E2B54E77-1F2A-4F50-94FD-DDA73430E6A3}" srcOrd="0" destOrd="0" presId="urn:microsoft.com/office/officeart/2005/8/layout/hierarchy1"/>
    <dgm:cxn modelId="{B6E5E96C-1A45-4D23-9915-D23E23CB9F01}" type="presParOf" srcId="{E2B54E77-1F2A-4F50-94FD-DDA73430E6A3}" destId="{3D472EBF-B402-4792-8A0F-6147679ECA9A}" srcOrd="0" destOrd="0" presId="urn:microsoft.com/office/officeart/2005/8/layout/hierarchy1"/>
    <dgm:cxn modelId="{07F8A9B7-96BD-4247-B8C9-0D479A568793}" type="presParOf" srcId="{3D472EBF-B402-4792-8A0F-6147679ECA9A}" destId="{881520E6-7686-4D48-B962-17C5C610076C}" srcOrd="0" destOrd="0" presId="urn:microsoft.com/office/officeart/2005/8/layout/hierarchy1"/>
    <dgm:cxn modelId="{B2984A23-04B9-4C54-B92F-308E2F9640A1}" type="presParOf" srcId="{3D472EBF-B402-4792-8A0F-6147679ECA9A}" destId="{B5BBC563-9182-49D1-B3A9-D44D214BCB12}" srcOrd="1" destOrd="0" presId="urn:microsoft.com/office/officeart/2005/8/layout/hierarchy1"/>
    <dgm:cxn modelId="{E43A602A-3D95-4F7E-9441-41BDDCB44903}" type="presParOf" srcId="{E2B54E77-1F2A-4F50-94FD-DDA73430E6A3}" destId="{2ECAD5FD-2AFE-4274-9B02-AFE278E595F4}" srcOrd="1" destOrd="0" presId="urn:microsoft.com/office/officeart/2005/8/layout/hierarchy1"/>
    <dgm:cxn modelId="{CB3D6E82-BCA7-4D4A-B3EA-D9A581BD4BDE}" type="presParOf" srcId="{490253E4-FAF0-4228-BCB3-FB345E4A1B78}" destId="{202EADCC-1C02-48C2-8788-4D90CF8E9EC3}" srcOrd="1" destOrd="0" presId="urn:microsoft.com/office/officeart/2005/8/layout/hierarchy1"/>
    <dgm:cxn modelId="{90DFCFC3-40A5-4529-99C6-C306309DE897}" type="presParOf" srcId="{202EADCC-1C02-48C2-8788-4D90CF8E9EC3}" destId="{75E9E044-E533-46B2-B422-7235489AE6EF}" srcOrd="0" destOrd="0" presId="urn:microsoft.com/office/officeart/2005/8/layout/hierarchy1"/>
    <dgm:cxn modelId="{8CA11919-059D-4CB6-8385-35332FFB844B}" type="presParOf" srcId="{75E9E044-E533-46B2-B422-7235489AE6EF}" destId="{88EA381F-D8BA-4FFD-AFAA-8D88797CE4C1}" srcOrd="0" destOrd="0" presId="urn:microsoft.com/office/officeart/2005/8/layout/hierarchy1"/>
    <dgm:cxn modelId="{29C423AC-93E8-4053-8DD3-ECE1D2398853}" type="presParOf" srcId="{75E9E044-E533-46B2-B422-7235489AE6EF}" destId="{674E51F7-D80B-4E47-B628-11C484621C74}" srcOrd="1" destOrd="0" presId="urn:microsoft.com/office/officeart/2005/8/layout/hierarchy1"/>
    <dgm:cxn modelId="{05AD312B-3CD7-455F-AEAA-122637855197}" type="presParOf" srcId="{202EADCC-1C02-48C2-8788-4D90CF8E9EC3}" destId="{8CCE104F-1383-467D-AD91-03BD1F1C2D69}"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CCDBE78-51A2-4CE1-B836-CA2CF206BDE0}"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E4748145-CF9A-4B90-B6CD-33B26A091A92}">
      <dgm:prSet/>
      <dgm:spPr/>
      <dgm:t>
        <a:bodyPr/>
        <a:lstStyle/>
        <a:p>
          <a:r>
            <a:rPr lang="en-US" b="1"/>
            <a:t>Input Validation</a:t>
          </a:r>
          <a:r>
            <a:rPr lang="en-US"/>
            <a:t>: Ensures that user inputs match expected types, minimizing errors. For instance, asking for a user’s age and validating it as an integer prevents crashes and incorrect data processing. </a:t>
          </a:r>
        </a:p>
      </dgm:t>
    </dgm:pt>
    <dgm:pt modelId="{D7645E46-2019-4BB8-A48C-B90B0743F699}" type="parTrans" cxnId="{E03BC3ED-91B9-4CD7-9D16-2D27A0DE6F56}">
      <dgm:prSet/>
      <dgm:spPr/>
      <dgm:t>
        <a:bodyPr/>
        <a:lstStyle/>
        <a:p>
          <a:endParaRPr lang="en-US"/>
        </a:p>
      </dgm:t>
    </dgm:pt>
    <dgm:pt modelId="{5AFEE73B-A847-420C-A193-CF9E0DE3D2AE}" type="sibTrans" cxnId="{E03BC3ED-91B9-4CD7-9D16-2D27A0DE6F56}">
      <dgm:prSet/>
      <dgm:spPr/>
      <dgm:t>
        <a:bodyPr/>
        <a:lstStyle/>
        <a:p>
          <a:endParaRPr lang="en-US"/>
        </a:p>
      </dgm:t>
    </dgm:pt>
    <dgm:pt modelId="{6968F83E-588D-4451-868D-ED0A7983CDDC}">
      <dgm:prSet/>
      <dgm:spPr/>
      <dgm:t>
        <a:bodyPr/>
        <a:lstStyle/>
        <a:p>
          <a:r>
            <a:rPr lang="en-US" b="1"/>
            <a:t>Data Manipulation</a:t>
          </a:r>
          <a:r>
            <a:rPr lang="en-US"/>
            <a:t>: Different data types allow various operations. For example, lists support methods like append() and sort(), enabling dynamic changes based on user input. This flexibility is vital for applications that need to process user choices in real time. </a:t>
          </a:r>
        </a:p>
      </dgm:t>
    </dgm:pt>
    <dgm:pt modelId="{58B5534A-625C-462E-B653-761C6FA65C37}" type="parTrans" cxnId="{04DF77B4-851B-4EFB-AE23-E04F3BFA8919}">
      <dgm:prSet/>
      <dgm:spPr/>
      <dgm:t>
        <a:bodyPr/>
        <a:lstStyle/>
        <a:p>
          <a:endParaRPr lang="en-US"/>
        </a:p>
      </dgm:t>
    </dgm:pt>
    <dgm:pt modelId="{2321FCDF-575E-45C2-9EA2-876C5CD58106}" type="sibTrans" cxnId="{04DF77B4-851B-4EFB-AE23-E04F3BFA8919}">
      <dgm:prSet/>
      <dgm:spPr/>
      <dgm:t>
        <a:bodyPr/>
        <a:lstStyle/>
        <a:p>
          <a:endParaRPr lang="en-US"/>
        </a:p>
      </dgm:t>
    </dgm:pt>
    <dgm:pt modelId="{970E27E4-7193-4D0E-AC88-558E7B1A3013}">
      <dgm:prSet/>
      <dgm:spPr/>
      <dgm:t>
        <a:bodyPr/>
        <a:lstStyle/>
        <a:p>
          <a:r>
            <a:rPr lang="en-US" b="1"/>
            <a:t>Control Flow</a:t>
          </a:r>
          <a:r>
            <a:rPr lang="en-US"/>
            <a:t>: C to execute different code paths. A boolean flag (e.g., is_logged_in) can determine access to certain features, tailoring the experience based on user status. </a:t>
          </a:r>
        </a:p>
      </dgm:t>
    </dgm:pt>
    <dgm:pt modelId="{7597F10B-A977-4708-B99B-46144B0D9875}" type="parTrans" cxnId="{F6E3EC39-7327-4AAA-AA4C-392CB688AE50}">
      <dgm:prSet/>
      <dgm:spPr/>
      <dgm:t>
        <a:bodyPr/>
        <a:lstStyle/>
        <a:p>
          <a:endParaRPr lang="en-US"/>
        </a:p>
      </dgm:t>
    </dgm:pt>
    <dgm:pt modelId="{B36FB961-108E-4051-B32B-4D3058C89E7D}" type="sibTrans" cxnId="{F6E3EC39-7327-4AAA-AA4C-392CB688AE50}">
      <dgm:prSet/>
      <dgm:spPr/>
      <dgm:t>
        <a:bodyPr/>
        <a:lstStyle/>
        <a:p>
          <a:endParaRPr lang="en-US"/>
        </a:p>
      </dgm:t>
    </dgm:pt>
    <dgm:pt modelId="{32D6D739-1F1F-4850-B72F-EA7D645DE13E}" type="pres">
      <dgm:prSet presAssocID="{DCCDBE78-51A2-4CE1-B836-CA2CF206BDE0}" presName="hierChild1" presStyleCnt="0">
        <dgm:presLayoutVars>
          <dgm:chPref val="1"/>
          <dgm:dir/>
          <dgm:animOne val="branch"/>
          <dgm:animLvl val="lvl"/>
          <dgm:resizeHandles/>
        </dgm:presLayoutVars>
      </dgm:prSet>
      <dgm:spPr/>
    </dgm:pt>
    <dgm:pt modelId="{3CB7E856-BCFA-433F-96BB-1495025182C2}" type="pres">
      <dgm:prSet presAssocID="{E4748145-CF9A-4B90-B6CD-33B26A091A92}" presName="hierRoot1" presStyleCnt="0"/>
      <dgm:spPr/>
    </dgm:pt>
    <dgm:pt modelId="{F7C1146B-4D9F-475C-9FE6-7C81FABA16CB}" type="pres">
      <dgm:prSet presAssocID="{E4748145-CF9A-4B90-B6CD-33B26A091A92}" presName="composite" presStyleCnt="0"/>
      <dgm:spPr/>
    </dgm:pt>
    <dgm:pt modelId="{D0492658-12BD-4271-87E0-17F6580BF8E8}" type="pres">
      <dgm:prSet presAssocID="{E4748145-CF9A-4B90-B6CD-33B26A091A92}" presName="background" presStyleLbl="node0" presStyleIdx="0" presStyleCnt="3"/>
      <dgm:spPr/>
    </dgm:pt>
    <dgm:pt modelId="{A6851D97-3BAE-4D8C-989D-D605930C1AB9}" type="pres">
      <dgm:prSet presAssocID="{E4748145-CF9A-4B90-B6CD-33B26A091A92}" presName="text" presStyleLbl="fgAcc0" presStyleIdx="0" presStyleCnt="3">
        <dgm:presLayoutVars>
          <dgm:chPref val="3"/>
        </dgm:presLayoutVars>
      </dgm:prSet>
      <dgm:spPr/>
    </dgm:pt>
    <dgm:pt modelId="{3FE5F161-A9C1-417F-BE93-98C79FCAA1AD}" type="pres">
      <dgm:prSet presAssocID="{E4748145-CF9A-4B90-B6CD-33B26A091A92}" presName="hierChild2" presStyleCnt="0"/>
      <dgm:spPr/>
    </dgm:pt>
    <dgm:pt modelId="{6633DB6D-7851-452D-9C17-E44709A50930}" type="pres">
      <dgm:prSet presAssocID="{6968F83E-588D-4451-868D-ED0A7983CDDC}" presName="hierRoot1" presStyleCnt="0"/>
      <dgm:spPr/>
    </dgm:pt>
    <dgm:pt modelId="{2BFD7421-36F1-4E2B-BBC5-7B3C1E8AA917}" type="pres">
      <dgm:prSet presAssocID="{6968F83E-588D-4451-868D-ED0A7983CDDC}" presName="composite" presStyleCnt="0"/>
      <dgm:spPr/>
    </dgm:pt>
    <dgm:pt modelId="{2E82D956-B9B5-433F-BFD2-5DA616D7107D}" type="pres">
      <dgm:prSet presAssocID="{6968F83E-588D-4451-868D-ED0A7983CDDC}" presName="background" presStyleLbl="node0" presStyleIdx="1" presStyleCnt="3"/>
      <dgm:spPr/>
    </dgm:pt>
    <dgm:pt modelId="{A33BC71F-0680-49FD-8948-CBB3C7461859}" type="pres">
      <dgm:prSet presAssocID="{6968F83E-588D-4451-868D-ED0A7983CDDC}" presName="text" presStyleLbl="fgAcc0" presStyleIdx="1" presStyleCnt="3">
        <dgm:presLayoutVars>
          <dgm:chPref val="3"/>
        </dgm:presLayoutVars>
      </dgm:prSet>
      <dgm:spPr/>
    </dgm:pt>
    <dgm:pt modelId="{598E68A9-CE67-4EE3-B0A2-687A3A070BA7}" type="pres">
      <dgm:prSet presAssocID="{6968F83E-588D-4451-868D-ED0A7983CDDC}" presName="hierChild2" presStyleCnt="0"/>
      <dgm:spPr/>
    </dgm:pt>
    <dgm:pt modelId="{1423F491-7CE6-45A8-8427-E3D763282785}" type="pres">
      <dgm:prSet presAssocID="{970E27E4-7193-4D0E-AC88-558E7B1A3013}" presName="hierRoot1" presStyleCnt="0"/>
      <dgm:spPr/>
    </dgm:pt>
    <dgm:pt modelId="{F44EC86E-9176-46F5-89CB-299FD253DE80}" type="pres">
      <dgm:prSet presAssocID="{970E27E4-7193-4D0E-AC88-558E7B1A3013}" presName="composite" presStyleCnt="0"/>
      <dgm:spPr/>
    </dgm:pt>
    <dgm:pt modelId="{2FDD9D90-8F22-4CC9-B410-5D41350FA2D5}" type="pres">
      <dgm:prSet presAssocID="{970E27E4-7193-4D0E-AC88-558E7B1A3013}" presName="background" presStyleLbl="node0" presStyleIdx="2" presStyleCnt="3"/>
      <dgm:spPr/>
    </dgm:pt>
    <dgm:pt modelId="{FD405848-9975-48D8-9BB2-0280E836CF36}" type="pres">
      <dgm:prSet presAssocID="{970E27E4-7193-4D0E-AC88-558E7B1A3013}" presName="text" presStyleLbl="fgAcc0" presStyleIdx="2" presStyleCnt="3">
        <dgm:presLayoutVars>
          <dgm:chPref val="3"/>
        </dgm:presLayoutVars>
      </dgm:prSet>
      <dgm:spPr/>
    </dgm:pt>
    <dgm:pt modelId="{4D135E93-3DD3-4AE0-B402-CFAB27B3ACF8}" type="pres">
      <dgm:prSet presAssocID="{970E27E4-7193-4D0E-AC88-558E7B1A3013}" presName="hierChild2" presStyleCnt="0"/>
      <dgm:spPr/>
    </dgm:pt>
  </dgm:ptLst>
  <dgm:cxnLst>
    <dgm:cxn modelId="{961CB009-58D1-417E-96E8-3E00291EA763}" type="presOf" srcId="{E4748145-CF9A-4B90-B6CD-33B26A091A92}" destId="{A6851D97-3BAE-4D8C-989D-D605930C1AB9}" srcOrd="0" destOrd="0" presId="urn:microsoft.com/office/officeart/2005/8/layout/hierarchy1"/>
    <dgm:cxn modelId="{F6E3EC39-7327-4AAA-AA4C-392CB688AE50}" srcId="{DCCDBE78-51A2-4CE1-B836-CA2CF206BDE0}" destId="{970E27E4-7193-4D0E-AC88-558E7B1A3013}" srcOrd="2" destOrd="0" parTransId="{7597F10B-A977-4708-B99B-46144B0D9875}" sibTransId="{B36FB961-108E-4051-B32B-4D3058C89E7D}"/>
    <dgm:cxn modelId="{AEDB873A-A8F4-466D-BE6D-A4A6D85ADF23}" type="presOf" srcId="{DCCDBE78-51A2-4CE1-B836-CA2CF206BDE0}" destId="{32D6D739-1F1F-4850-B72F-EA7D645DE13E}" srcOrd="0" destOrd="0" presId="urn:microsoft.com/office/officeart/2005/8/layout/hierarchy1"/>
    <dgm:cxn modelId="{04DF77B4-851B-4EFB-AE23-E04F3BFA8919}" srcId="{DCCDBE78-51A2-4CE1-B836-CA2CF206BDE0}" destId="{6968F83E-588D-4451-868D-ED0A7983CDDC}" srcOrd="1" destOrd="0" parTransId="{58B5534A-625C-462E-B653-761C6FA65C37}" sibTransId="{2321FCDF-575E-45C2-9EA2-876C5CD58106}"/>
    <dgm:cxn modelId="{FEC22CC6-6DEA-40E7-A747-8B704595AA52}" type="presOf" srcId="{970E27E4-7193-4D0E-AC88-558E7B1A3013}" destId="{FD405848-9975-48D8-9BB2-0280E836CF36}" srcOrd="0" destOrd="0" presId="urn:microsoft.com/office/officeart/2005/8/layout/hierarchy1"/>
    <dgm:cxn modelId="{D0EF0AD0-F4DC-4DF4-BDB3-827C1DA4A0F1}" type="presOf" srcId="{6968F83E-588D-4451-868D-ED0A7983CDDC}" destId="{A33BC71F-0680-49FD-8948-CBB3C7461859}" srcOrd="0" destOrd="0" presId="urn:microsoft.com/office/officeart/2005/8/layout/hierarchy1"/>
    <dgm:cxn modelId="{E03BC3ED-91B9-4CD7-9D16-2D27A0DE6F56}" srcId="{DCCDBE78-51A2-4CE1-B836-CA2CF206BDE0}" destId="{E4748145-CF9A-4B90-B6CD-33B26A091A92}" srcOrd="0" destOrd="0" parTransId="{D7645E46-2019-4BB8-A48C-B90B0743F699}" sibTransId="{5AFEE73B-A847-420C-A193-CF9E0DE3D2AE}"/>
    <dgm:cxn modelId="{35AF3403-8F25-463B-AC0C-1E7F3A076F39}" type="presParOf" srcId="{32D6D739-1F1F-4850-B72F-EA7D645DE13E}" destId="{3CB7E856-BCFA-433F-96BB-1495025182C2}" srcOrd="0" destOrd="0" presId="urn:microsoft.com/office/officeart/2005/8/layout/hierarchy1"/>
    <dgm:cxn modelId="{31E8ED23-7CCC-440A-9BA8-EFDDDB8C67CA}" type="presParOf" srcId="{3CB7E856-BCFA-433F-96BB-1495025182C2}" destId="{F7C1146B-4D9F-475C-9FE6-7C81FABA16CB}" srcOrd="0" destOrd="0" presId="urn:microsoft.com/office/officeart/2005/8/layout/hierarchy1"/>
    <dgm:cxn modelId="{AEE307C0-7AD8-434E-B6B9-07E958DC5C0F}" type="presParOf" srcId="{F7C1146B-4D9F-475C-9FE6-7C81FABA16CB}" destId="{D0492658-12BD-4271-87E0-17F6580BF8E8}" srcOrd="0" destOrd="0" presId="urn:microsoft.com/office/officeart/2005/8/layout/hierarchy1"/>
    <dgm:cxn modelId="{297B2B84-5F50-49AB-8D8D-98D608968B24}" type="presParOf" srcId="{F7C1146B-4D9F-475C-9FE6-7C81FABA16CB}" destId="{A6851D97-3BAE-4D8C-989D-D605930C1AB9}" srcOrd="1" destOrd="0" presId="urn:microsoft.com/office/officeart/2005/8/layout/hierarchy1"/>
    <dgm:cxn modelId="{96CDD3F6-53B8-4A0A-B964-5AD1C2AB973C}" type="presParOf" srcId="{3CB7E856-BCFA-433F-96BB-1495025182C2}" destId="{3FE5F161-A9C1-417F-BE93-98C79FCAA1AD}" srcOrd="1" destOrd="0" presId="urn:microsoft.com/office/officeart/2005/8/layout/hierarchy1"/>
    <dgm:cxn modelId="{DD02F739-3417-49C8-9580-466E7A77EBED}" type="presParOf" srcId="{32D6D739-1F1F-4850-B72F-EA7D645DE13E}" destId="{6633DB6D-7851-452D-9C17-E44709A50930}" srcOrd="1" destOrd="0" presId="urn:microsoft.com/office/officeart/2005/8/layout/hierarchy1"/>
    <dgm:cxn modelId="{54731819-789B-4D35-A027-715EEEC7DC2E}" type="presParOf" srcId="{6633DB6D-7851-452D-9C17-E44709A50930}" destId="{2BFD7421-36F1-4E2B-BBC5-7B3C1E8AA917}" srcOrd="0" destOrd="0" presId="urn:microsoft.com/office/officeart/2005/8/layout/hierarchy1"/>
    <dgm:cxn modelId="{8B7D2D15-460A-4C13-97F5-DBE9C982B77F}" type="presParOf" srcId="{2BFD7421-36F1-4E2B-BBC5-7B3C1E8AA917}" destId="{2E82D956-B9B5-433F-BFD2-5DA616D7107D}" srcOrd="0" destOrd="0" presId="urn:microsoft.com/office/officeart/2005/8/layout/hierarchy1"/>
    <dgm:cxn modelId="{A66F64CB-2805-4B24-8FF8-039DFC4A5CB0}" type="presParOf" srcId="{2BFD7421-36F1-4E2B-BBC5-7B3C1E8AA917}" destId="{A33BC71F-0680-49FD-8948-CBB3C7461859}" srcOrd="1" destOrd="0" presId="urn:microsoft.com/office/officeart/2005/8/layout/hierarchy1"/>
    <dgm:cxn modelId="{7E6862BF-37FD-4CF4-8D3D-BC3F80AD4142}" type="presParOf" srcId="{6633DB6D-7851-452D-9C17-E44709A50930}" destId="{598E68A9-CE67-4EE3-B0A2-687A3A070BA7}" srcOrd="1" destOrd="0" presId="urn:microsoft.com/office/officeart/2005/8/layout/hierarchy1"/>
    <dgm:cxn modelId="{442EF19C-021B-41CB-A479-A3C55568CB26}" type="presParOf" srcId="{32D6D739-1F1F-4850-B72F-EA7D645DE13E}" destId="{1423F491-7CE6-45A8-8427-E3D763282785}" srcOrd="2" destOrd="0" presId="urn:microsoft.com/office/officeart/2005/8/layout/hierarchy1"/>
    <dgm:cxn modelId="{C3E83BB9-C77D-46B5-BBAD-CCA0EE90DB8F}" type="presParOf" srcId="{1423F491-7CE6-45A8-8427-E3D763282785}" destId="{F44EC86E-9176-46F5-89CB-299FD253DE80}" srcOrd="0" destOrd="0" presId="urn:microsoft.com/office/officeart/2005/8/layout/hierarchy1"/>
    <dgm:cxn modelId="{C4BFEA29-A138-4DB2-A8AC-E59D86FB37D0}" type="presParOf" srcId="{F44EC86E-9176-46F5-89CB-299FD253DE80}" destId="{2FDD9D90-8F22-4CC9-B410-5D41350FA2D5}" srcOrd="0" destOrd="0" presId="urn:microsoft.com/office/officeart/2005/8/layout/hierarchy1"/>
    <dgm:cxn modelId="{72080E73-4888-4580-B394-BA8275E98201}" type="presParOf" srcId="{F44EC86E-9176-46F5-89CB-299FD253DE80}" destId="{FD405848-9975-48D8-9BB2-0280E836CF36}" srcOrd="1" destOrd="0" presId="urn:microsoft.com/office/officeart/2005/8/layout/hierarchy1"/>
    <dgm:cxn modelId="{BB4F617A-B84A-488E-9503-966510B17B79}" type="presParOf" srcId="{1423F491-7CE6-45A8-8427-E3D763282785}" destId="{4D135E93-3DD3-4AE0-B402-CFAB27B3ACF8}"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FCF1DB-F8C9-46BA-B458-D6866EB151D9}">
      <dsp:nvSpPr>
        <dsp:cNvPr id="0" name=""/>
        <dsp:cNvSpPr/>
      </dsp:nvSpPr>
      <dsp:spPr>
        <a:xfrm>
          <a:off x="0" y="2000"/>
          <a:ext cx="6545199" cy="1013932"/>
        </a:xfrm>
        <a:prstGeom prst="roundRect">
          <a:avLst>
            <a:gd name="adj" fmla="val 10000"/>
          </a:avLst>
        </a:prstGeom>
        <a:solidFill>
          <a:schemeClr val="accent2">
            <a:tint val="40000"/>
            <a:hueOff val="0"/>
            <a:satOff val="0"/>
            <a:lumOff val="0"/>
            <a:alphaOff val="0"/>
          </a:schemeClr>
        </a:solidFill>
        <a:ln>
          <a:noFill/>
        </a:ln>
        <a:effectLst>
          <a:outerShdw blurRad="50800" dist="381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955C7A6F-7502-4A47-B69E-7F300F7CABCE}">
      <dsp:nvSpPr>
        <dsp:cNvPr id="0" name=""/>
        <dsp:cNvSpPr/>
      </dsp:nvSpPr>
      <dsp:spPr>
        <a:xfrm>
          <a:off x="306714" y="230135"/>
          <a:ext cx="557663" cy="5576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A700D539-3718-47D8-B80D-9FC0A22762AD}">
      <dsp:nvSpPr>
        <dsp:cNvPr id="0" name=""/>
        <dsp:cNvSpPr/>
      </dsp:nvSpPr>
      <dsp:spPr>
        <a:xfrm>
          <a:off x="1171092" y="2000"/>
          <a:ext cx="5374106" cy="10139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308" tIns="107308" rIns="107308" bIns="107308" numCol="1" spcCol="1270" anchor="ctr" anchorCtr="0">
          <a:noAutofit/>
        </a:bodyPr>
        <a:lstStyle/>
        <a:p>
          <a:pPr marL="0" lvl="0" indent="0" algn="l" defTabSz="977900">
            <a:lnSpc>
              <a:spcPct val="100000"/>
            </a:lnSpc>
            <a:spcBef>
              <a:spcPct val="0"/>
            </a:spcBef>
            <a:spcAft>
              <a:spcPct val="35000"/>
            </a:spcAft>
            <a:buNone/>
          </a:pPr>
          <a:r>
            <a:rPr lang="en-US" sz="2200" kern="1200"/>
            <a:t>VARIABLES</a:t>
          </a:r>
        </a:p>
      </dsp:txBody>
      <dsp:txXfrm>
        <a:off x="1171092" y="2000"/>
        <a:ext cx="5374106" cy="1013932"/>
      </dsp:txXfrm>
    </dsp:sp>
    <dsp:sp modelId="{655004FF-CB6D-4F45-9DCC-E5256DDDBEA2}">
      <dsp:nvSpPr>
        <dsp:cNvPr id="0" name=""/>
        <dsp:cNvSpPr/>
      </dsp:nvSpPr>
      <dsp:spPr>
        <a:xfrm>
          <a:off x="0" y="1269416"/>
          <a:ext cx="6545199" cy="1013932"/>
        </a:xfrm>
        <a:prstGeom prst="roundRect">
          <a:avLst>
            <a:gd name="adj" fmla="val 10000"/>
          </a:avLst>
        </a:prstGeom>
        <a:solidFill>
          <a:schemeClr val="accent2">
            <a:tint val="40000"/>
            <a:hueOff val="0"/>
            <a:satOff val="0"/>
            <a:lumOff val="0"/>
            <a:alphaOff val="0"/>
          </a:schemeClr>
        </a:solidFill>
        <a:ln>
          <a:noFill/>
        </a:ln>
        <a:effectLst>
          <a:outerShdw blurRad="50800" dist="381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61D638E2-FC25-4ED5-8B1E-1AD6A26E9512}">
      <dsp:nvSpPr>
        <dsp:cNvPr id="0" name=""/>
        <dsp:cNvSpPr/>
      </dsp:nvSpPr>
      <dsp:spPr>
        <a:xfrm>
          <a:off x="306714" y="1497551"/>
          <a:ext cx="557663" cy="5576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52A38DE-5815-4C6A-925D-24381C81F666}">
      <dsp:nvSpPr>
        <dsp:cNvPr id="0" name=""/>
        <dsp:cNvSpPr/>
      </dsp:nvSpPr>
      <dsp:spPr>
        <a:xfrm>
          <a:off x="1171092" y="1269416"/>
          <a:ext cx="5374106" cy="10139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308" tIns="107308" rIns="107308" bIns="107308" numCol="1" spcCol="1270" anchor="ctr" anchorCtr="0">
          <a:noAutofit/>
        </a:bodyPr>
        <a:lstStyle/>
        <a:p>
          <a:pPr marL="0" lvl="0" indent="0" algn="l" defTabSz="977900">
            <a:lnSpc>
              <a:spcPct val="100000"/>
            </a:lnSpc>
            <a:spcBef>
              <a:spcPct val="0"/>
            </a:spcBef>
            <a:spcAft>
              <a:spcPct val="35000"/>
            </a:spcAft>
            <a:buNone/>
          </a:pPr>
          <a:r>
            <a:rPr lang="en-US" sz="2200" kern="1200"/>
            <a:t>DATA TYPES</a:t>
          </a:r>
        </a:p>
      </dsp:txBody>
      <dsp:txXfrm>
        <a:off x="1171092" y="1269416"/>
        <a:ext cx="5374106" cy="1013932"/>
      </dsp:txXfrm>
    </dsp:sp>
    <dsp:sp modelId="{5E8ABABB-F71A-48BD-89ED-D9A6279D7C6C}">
      <dsp:nvSpPr>
        <dsp:cNvPr id="0" name=""/>
        <dsp:cNvSpPr/>
      </dsp:nvSpPr>
      <dsp:spPr>
        <a:xfrm>
          <a:off x="0" y="2536832"/>
          <a:ext cx="6545199" cy="1013932"/>
        </a:xfrm>
        <a:prstGeom prst="roundRect">
          <a:avLst>
            <a:gd name="adj" fmla="val 10000"/>
          </a:avLst>
        </a:prstGeom>
        <a:solidFill>
          <a:schemeClr val="accent2">
            <a:tint val="40000"/>
            <a:hueOff val="0"/>
            <a:satOff val="0"/>
            <a:lumOff val="0"/>
            <a:alphaOff val="0"/>
          </a:schemeClr>
        </a:solidFill>
        <a:ln>
          <a:noFill/>
        </a:ln>
        <a:effectLst>
          <a:outerShdw blurRad="50800" dist="381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603A93D1-3E51-4023-8A7F-7546682D5FD8}">
      <dsp:nvSpPr>
        <dsp:cNvPr id="0" name=""/>
        <dsp:cNvSpPr/>
      </dsp:nvSpPr>
      <dsp:spPr>
        <a:xfrm>
          <a:off x="306714" y="2764967"/>
          <a:ext cx="557663" cy="5576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1521B07-89CF-409D-8746-C0477733B9F2}">
      <dsp:nvSpPr>
        <dsp:cNvPr id="0" name=""/>
        <dsp:cNvSpPr/>
      </dsp:nvSpPr>
      <dsp:spPr>
        <a:xfrm>
          <a:off x="1171092" y="2536832"/>
          <a:ext cx="5374106" cy="10139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308" tIns="107308" rIns="107308" bIns="107308" numCol="1" spcCol="1270" anchor="ctr" anchorCtr="0">
          <a:noAutofit/>
        </a:bodyPr>
        <a:lstStyle/>
        <a:p>
          <a:pPr marL="0" lvl="0" indent="0" algn="l" defTabSz="977900">
            <a:lnSpc>
              <a:spcPct val="100000"/>
            </a:lnSpc>
            <a:spcBef>
              <a:spcPct val="0"/>
            </a:spcBef>
            <a:spcAft>
              <a:spcPct val="35000"/>
            </a:spcAft>
            <a:buNone/>
          </a:pPr>
          <a:r>
            <a:rPr lang="en-US" sz="2200" kern="1200"/>
            <a:t>INPUT AND OUTPUT FUNCTIONS</a:t>
          </a:r>
        </a:p>
      </dsp:txBody>
      <dsp:txXfrm>
        <a:off x="1171092" y="2536832"/>
        <a:ext cx="5374106" cy="1013932"/>
      </dsp:txXfrm>
    </dsp:sp>
    <dsp:sp modelId="{4C6C3794-3288-4FE5-9471-D4921868B0F7}">
      <dsp:nvSpPr>
        <dsp:cNvPr id="0" name=""/>
        <dsp:cNvSpPr/>
      </dsp:nvSpPr>
      <dsp:spPr>
        <a:xfrm>
          <a:off x="0" y="3804248"/>
          <a:ext cx="6545199" cy="1013932"/>
        </a:xfrm>
        <a:prstGeom prst="roundRect">
          <a:avLst>
            <a:gd name="adj" fmla="val 10000"/>
          </a:avLst>
        </a:prstGeom>
        <a:solidFill>
          <a:schemeClr val="accent2">
            <a:tint val="40000"/>
            <a:hueOff val="0"/>
            <a:satOff val="0"/>
            <a:lumOff val="0"/>
            <a:alphaOff val="0"/>
          </a:schemeClr>
        </a:solidFill>
        <a:ln>
          <a:noFill/>
        </a:ln>
        <a:effectLst>
          <a:outerShdw blurRad="50800" dist="381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80581082-1D4B-4880-883C-B6BD46E71ED9}">
      <dsp:nvSpPr>
        <dsp:cNvPr id="0" name=""/>
        <dsp:cNvSpPr/>
      </dsp:nvSpPr>
      <dsp:spPr>
        <a:xfrm>
          <a:off x="306714" y="4032383"/>
          <a:ext cx="557663" cy="5576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DDC5A20-0FFC-41D0-A7C1-80AA0321DFB1}">
      <dsp:nvSpPr>
        <dsp:cNvPr id="0" name=""/>
        <dsp:cNvSpPr/>
      </dsp:nvSpPr>
      <dsp:spPr>
        <a:xfrm>
          <a:off x="1171092" y="3804248"/>
          <a:ext cx="5374106" cy="10139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308" tIns="107308" rIns="107308" bIns="107308" numCol="1" spcCol="1270" anchor="ctr" anchorCtr="0">
          <a:noAutofit/>
        </a:bodyPr>
        <a:lstStyle/>
        <a:p>
          <a:pPr marL="0" lvl="0" indent="0" algn="l" defTabSz="977900">
            <a:lnSpc>
              <a:spcPct val="100000"/>
            </a:lnSpc>
            <a:spcBef>
              <a:spcPct val="0"/>
            </a:spcBef>
            <a:spcAft>
              <a:spcPct val="35000"/>
            </a:spcAft>
            <a:buNone/>
          </a:pPr>
          <a:r>
            <a:rPr lang="en-US" sz="2200" kern="1200"/>
            <a:t>CONDITIONAL STATEMENTS</a:t>
          </a:r>
        </a:p>
      </dsp:txBody>
      <dsp:txXfrm>
        <a:off x="1171092" y="3804248"/>
        <a:ext cx="5374106" cy="10139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F7CE4D-F06C-4BCD-93E1-B33DF625F7B8}">
      <dsp:nvSpPr>
        <dsp:cNvPr id="0" name=""/>
        <dsp:cNvSpPr/>
      </dsp:nvSpPr>
      <dsp:spPr>
        <a:xfrm>
          <a:off x="0" y="69514"/>
          <a:ext cx="6517543" cy="83537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A variable name must start with a letter or the underscore character</a:t>
          </a:r>
        </a:p>
      </dsp:txBody>
      <dsp:txXfrm>
        <a:off x="40780" y="110294"/>
        <a:ext cx="6435983" cy="753819"/>
      </dsp:txXfrm>
    </dsp:sp>
    <dsp:sp modelId="{CBB729F5-1053-4571-8696-C9E5F3EF1E34}">
      <dsp:nvSpPr>
        <dsp:cNvPr id="0" name=""/>
        <dsp:cNvSpPr/>
      </dsp:nvSpPr>
      <dsp:spPr>
        <a:xfrm>
          <a:off x="0" y="965374"/>
          <a:ext cx="6517543" cy="83537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A variable name cannot start with a number.</a:t>
          </a:r>
        </a:p>
      </dsp:txBody>
      <dsp:txXfrm>
        <a:off x="40780" y="1006154"/>
        <a:ext cx="6435983" cy="753819"/>
      </dsp:txXfrm>
    </dsp:sp>
    <dsp:sp modelId="{3746E1BC-78CE-42FC-BBDC-865B328EA6B3}">
      <dsp:nvSpPr>
        <dsp:cNvPr id="0" name=""/>
        <dsp:cNvSpPr/>
      </dsp:nvSpPr>
      <dsp:spPr>
        <a:xfrm>
          <a:off x="0" y="1861234"/>
          <a:ext cx="6517543" cy="83537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A variable name can only contain alpha-numeric characters and underscores (</a:t>
          </a:r>
          <a:r>
            <a:rPr lang="en-US" sz="2100" kern="1200">
              <a:latin typeface="Calibri Light" panose="020F0302020204030204"/>
            </a:rPr>
            <a:t>A-Z</a:t>
          </a:r>
          <a:r>
            <a:rPr lang="en-US" sz="2100" kern="1200"/>
            <a:t>, 0-9, and _)</a:t>
          </a:r>
        </a:p>
      </dsp:txBody>
      <dsp:txXfrm>
        <a:off x="40780" y="1902014"/>
        <a:ext cx="6435983" cy="753819"/>
      </dsp:txXfrm>
    </dsp:sp>
    <dsp:sp modelId="{7333D4F7-BCB4-474F-96C5-6C7B8FA7D1CF}">
      <dsp:nvSpPr>
        <dsp:cNvPr id="0" name=""/>
        <dsp:cNvSpPr/>
      </dsp:nvSpPr>
      <dsp:spPr>
        <a:xfrm>
          <a:off x="0" y="2757094"/>
          <a:ext cx="6517543" cy="83537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Variable names are case-sensitive (age, Age and AGE are three different variables)</a:t>
          </a:r>
        </a:p>
      </dsp:txBody>
      <dsp:txXfrm>
        <a:off x="40780" y="2797874"/>
        <a:ext cx="6435983" cy="753819"/>
      </dsp:txXfrm>
    </dsp:sp>
    <dsp:sp modelId="{8FA433A9-3F0A-4B97-853A-70FB24875CFE}">
      <dsp:nvSpPr>
        <dsp:cNvPr id="0" name=""/>
        <dsp:cNvSpPr/>
      </dsp:nvSpPr>
      <dsp:spPr>
        <a:xfrm>
          <a:off x="0" y="3652954"/>
          <a:ext cx="6517543" cy="83537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Spaces are not allowed in variables, but underscore can be used to separate in variable names.</a:t>
          </a:r>
        </a:p>
      </dsp:txBody>
      <dsp:txXfrm>
        <a:off x="40780" y="3693734"/>
        <a:ext cx="6435983" cy="7538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1520E6-7686-4D48-B962-17C5C610076C}">
      <dsp:nvSpPr>
        <dsp:cNvPr id="0" name=""/>
        <dsp:cNvSpPr/>
      </dsp:nvSpPr>
      <dsp:spPr>
        <a:xfrm>
          <a:off x="1236" y="85031"/>
          <a:ext cx="4340979" cy="275652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BBC563-9182-49D1-B3A9-D44D214BCB12}">
      <dsp:nvSpPr>
        <dsp:cNvPr id="0" name=""/>
        <dsp:cNvSpPr/>
      </dsp:nvSpPr>
      <dsp:spPr>
        <a:xfrm>
          <a:off x="483567" y="543245"/>
          <a:ext cx="4340979" cy="2756521"/>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In Python, variables do not require explicit declaration to allocate memory. Memory reservation occurs automatically when you assign a value to a variable. The equal sign serves as the assignment operator to give values to variables.</a:t>
          </a:r>
        </a:p>
      </dsp:txBody>
      <dsp:txXfrm>
        <a:off x="564303" y="623981"/>
        <a:ext cx="4179507" cy="2595049"/>
      </dsp:txXfrm>
    </dsp:sp>
    <dsp:sp modelId="{88EA381F-D8BA-4FFD-AFAA-8D88797CE4C1}">
      <dsp:nvSpPr>
        <dsp:cNvPr id="0" name=""/>
        <dsp:cNvSpPr/>
      </dsp:nvSpPr>
      <dsp:spPr>
        <a:xfrm>
          <a:off x="5306878" y="85031"/>
          <a:ext cx="4340979" cy="275652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4E51F7-D80B-4E47-B628-11C484621C74}">
      <dsp:nvSpPr>
        <dsp:cNvPr id="0" name=""/>
        <dsp:cNvSpPr/>
      </dsp:nvSpPr>
      <dsp:spPr>
        <a:xfrm>
          <a:off x="5789209" y="543245"/>
          <a:ext cx="4340979" cy="2756521"/>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The operand to the left of the = operator is the name of the variable and the operand to the right of the = operator is the value stored in the variable.</a:t>
          </a:r>
        </a:p>
      </dsp:txBody>
      <dsp:txXfrm>
        <a:off x="5869945" y="623981"/>
        <a:ext cx="4179507" cy="259504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492658-12BD-4271-87E0-17F6580BF8E8}">
      <dsp:nvSpPr>
        <dsp:cNvPr id="0" name=""/>
        <dsp:cNvSpPr/>
      </dsp:nvSpPr>
      <dsp:spPr>
        <a:xfrm>
          <a:off x="0" y="507005"/>
          <a:ext cx="2849463" cy="180940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851D97-3BAE-4D8C-989D-D605930C1AB9}">
      <dsp:nvSpPr>
        <dsp:cNvPr id="0" name=""/>
        <dsp:cNvSpPr/>
      </dsp:nvSpPr>
      <dsp:spPr>
        <a:xfrm>
          <a:off x="316607" y="807782"/>
          <a:ext cx="2849463" cy="180940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t>Input Validation</a:t>
          </a:r>
          <a:r>
            <a:rPr lang="en-US" sz="1400" kern="1200"/>
            <a:t>: Ensures that user inputs match expected types, minimizing errors. For instance, asking for a user’s age and validating it as an integer prevents crashes and incorrect data processing. </a:t>
          </a:r>
        </a:p>
      </dsp:txBody>
      <dsp:txXfrm>
        <a:off x="369603" y="860778"/>
        <a:ext cx="2743471" cy="1703417"/>
      </dsp:txXfrm>
    </dsp:sp>
    <dsp:sp modelId="{2E82D956-B9B5-433F-BFD2-5DA616D7107D}">
      <dsp:nvSpPr>
        <dsp:cNvPr id="0" name=""/>
        <dsp:cNvSpPr/>
      </dsp:nvSpPr>
      <dsp:spPr>
        <a:xfrm>
          <a:off x="3482678" y="507005"/>
          <a:ext cx="2849463" cy="180940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3BC71F-0680-49FD-8948-CBB3C7461859}">
      <dsp:nvSpPr>
        <dsp:cNvPr id="0" name=""/>
        <dsp:cNvSpPr/>
      </dsp:nvSpPr>
      <dsp:spPr>
        <a:xfrm>
          <a:off x="3799285" y="807782"/>
          <a:ext cx="2849463" cy="180940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t>Data Manipulation</a:t>
          </a:r>
          <a:r>
            <a:rPr lang="en-US" sz="1400" kern="1200"/>
            <a:t>: Different data types allow various operations. For example, lists support methods like append() and sort(), enabling dynamic changes based on user input. This flexibility is vital for applications that need to process user choices in real time. </a:t>
          </a:r>
        </a:p>
      </dsp:txBody>
      <dsp:txXfrm>
        <a:off x="3852281" y="860778"/>
        <a:ext cx="2743471" cy="1703417"/>
      </dsp:txXfrm>
    </dsp:sp>
    <dsp:sp modelId="{2FDD9D90-8F22-4CC9-B410-5D41350FA2D5}">
      <dsp:nvSpPr>
        <dsp:cNvPr id="0" name=""/>
        <dsp:cNvSpPr/>
      </dsp:nvSpPr>
      <dsp:spPr>
        <a:xfrm>
          <a:off x="6965356" y="507005"/>
          <a:ext cx="2849463" cy="180940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D405848-9975-48D8-9BB2-0280E836CF36}">
      <dsp:nvSpPr>
        <dsp:cNvPr id="0" name=""/>
        <dsp:cNvSpPr/>
      </dsp:nvSpPr>
      <dsp:spPr>
        <a:xfrm>
          <a:off x="7281963" y="807782"/>
          <a:ext cx="2849463" cy="180940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t>Control Flow</a:t>
          </a:r>
          <a:r>
            <a:rPr lang="en-US" sz="1400" kern="1200"/>
            <a:t>: C to execute different code paths. A boolean flag (e.g., is_logged_in) can determine access to certain features, tailoring the experience based on user status. </a:t>
          </a:r>
        </a:p>
      </dsp:txBody>
      <dsp:txXfrm>
        <a:off x="7334959" y="860778"/>
        <a:ext cx="2743471" cy="170341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32BE22-BCF5-218A-BCDB-9D6463B9A47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36C6B9B-3CD0-9D38-9EB7-8FC9403B854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A62055-8DBD-6042-92AC-66DE479F90DE}" type="datetimeFigureOut">
              <a:rPr lang="en-US" smtClean="0"/>
              <a:t>10/11/2024</a:t>
            </a:fld>
            <a:endParaRPr lang="en-US"/>
          </a:p>
        </p:txBody>
      </p:sp>
      <p:sp>
        <p:nvSpPr>
          <p:cNvPr id="4" name="Footer Placeholder 3">
            <a:extLst>
              <a:ext uri="{FF2B5EF4-FFF2-40B4-BE49-F238E27FC236}">
                <a16:creationId xmlns:a16="http://schemas.microsoft.com/office/drawing/2014/main" id="{7745B14E-D4D7-1E40-CD23-AE797C2368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37135121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FEE50A-AB77-49BE-9076-23C4C8D08BB2}" type="datetimeFigureOut">
              <a:rPr lang="en-US" smtClean="0"/>
              <a:t>10/11/2024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E09883-B744-4FDD-8623-D69A66650022}" type="slidenum">
              <a:rPr lang="en-US" smtClean="0"/>
              <a:t>‹#›</a:t>
            </a:fld>
            <a:endParaRPr lang="en-US"/>
          </a:p>
        </p:txBody>
      </p:sp>
    </p:spTree>
    <p:extLst>
      <p:ext uri="{BB962C8B-B14F-4D97-AF65-F5344CB8AC3E}">
        <p14:creationId xmlns:p14="http://schemas.microsoft.com/office/powerpoint/2010/main" val="1427647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6E09883-B744-4FDD-8623-D69A66650022}" type="slidenum">
              <a:rPr lang="en-US" smtClean="0"/>
              <a:t>1</a:t>
            </a:fld>
            <a:endParaRPr lang="en-US"/>
          </a:p>
        </p:txBody>
      </p:sp>
    </p:spTree>
    <p:extLst>
      <p:ext uri="{BB962C8B-B14F-4D97-AF65-F5344CB8AC3E}">
        <p14:creationId xmlns:p14="http://schemas.microsoft.com/office/powerpoint/2010/main" val="2652029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6E09883-B744-4FDD-8623-D69A66650022}" type="slidenum">
              <a:rPr lang="en-US" smtClean="0"/>
              <a:t>13</a:t>
            </a:fld>
            <a:endParaRPr lang="en-US"/>
          </a:p>
        </p:txBody>
      </p:sp>
    </p:spTree>
    <p:extLst>
      <p:ext uri="{BB962C8B-B14F-4D97-AF65-F5344CB8AC3E}">
        <p14:creationId xmlns:p14="http://schemas.microsoft.com/office/powerpoint/2010/main" val="42794452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6E09883-B744-4FDD-8623-D69A66650022}" type="slidenum">
              <a:rPr lang="en-US" smtClean="0"/>
              <a:t>14</a:t>
            </a:fld>
            <a:endParaRPr lang="en-US"/>
          </a:p>
        </p:txBody>
      </p:sp>
    </p:spTree>
    <p:extLst>
      <p:ext uri="{BB962C8B-B14F-4D97-AF65-F5344CB8AC3E}">
        <p14:creationId xmlns:p14="http://schemas.microsoft.com/office/powerpoint/2010/main" val="5874955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6E09883-B744-4FDD-8623-D69A66650022}" type="slidenum">
              <a:rPr lang="en-US" smtClean="0"/>
              <a:t>15</a:t>
            </a:fld>
            <a:endParaRPr lang="en-US"/>
          </a:p>
        </p:txBody>
      </p:sp>
    </p:spTree>
    <p:extLst>
      <p:ext uri="{BB962C8B-B14F-4D97-AF65-F5344CB8AC3E}">
        <p14:creationId xmlns:p14="http://schemas.microsoft.com/office/powerpoint/2010/main" val="14556246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6E09883-B744-4FDD-8623-D69A66650022}" type="slidenum">
              <a:rPr lang="en-US" smtClean="0"/>
              <a:t>16</a:t>
            </a:fld>
            <a:endParaRPr lang="en-US"/>
          </a:p>
        </p:txBody>
      </p:sp>
    </p:spTree>
    <p:extLst>
      <p:ext uri="{BB962C8B-B14F-4D97-AF65-F5344CB8AC3E}">
        <p14:creationId xmlns:p14="http://schemas.microsoft.com/office/powerpoint/2010/main" val="14341288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6E09883-B744-4FDD-8623-D69A66650022}" type="slidenum">
              <a:rPr lang="en-US" smtClean="0"/>
              <a:t>17</a:t>
            </a:fld>
            <a:endParaRPr lang="en-US"/>
          </a:p>
        </p:txBody>
      </p:sp>
    </p:spTree>
    <p:extLst>
      <p:ext uri="{BB962C8B-B14F-4D97-AF65-F5344CB8AC3E}">
        <p14:creationId xmlns:p14="http://schemas.microsoft.com/office/powerpoint/2010/main" val="31761471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6E09883-B744-4FDD-8623-D69A66650022}" type="slidenum">
              <a:rPr lang="en-US" smtClean="0"/>
              <a:t>18</a:t>
            </a:fld>
            <a:endParaRPr lang="en-US"/>
          </a:p>
        </p:txBody>
      </p:sp>
    </p:spTree>
    <p:extLst>
      <p:ext uri="{BB962C8B-B14F-4D97-AF65-F5344CB8AC3E}">
        <p14:creationId xmlns:p14="http://schemas.microsoft.com/office/powerpoint/2010/main" val="20803090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6E09883-B744-4FDD-8623-D69A66650022}" type="slidenum">
              <a:rPr lang="en-US" smtClean="0"/>
              <a:t>19</a:t>
            </a:fld>
            <a:endParaRPr lang="en-US"/>
          </a:p>
        </p:txBody>
      </p:sp>
    </p:spTree>
    <p:extLst>
      <p:ext uri="{BB962C8B-B14F-4D97-AF65-F5344CB8AC3E}">
        <p14:creationId xmlns:p14="http://schemas.microsoft.com/office/powerpoint/2010/main" val="39766602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6E09883-B744-4FDD-8623-D69A66650022}" type="slidenum">
              <a:rPr lang="en-US" smtClean="0"/>
              <a:t>20</a:t>
            </a:fld>
            <a:endParaRPr lang="en-US"/>
          </a:p>
        </p:txBody>
      </p:sp>
    </p:spTree>
    <p:extLst>
      <p:ext uri="{BB962C8B-B14F-4D97-AF65-F5344CB8AC3E}">
        <p14:creationId xmlns:p14="http://schemas.microsoft.com/office/powerpoint/2010/main" val="17046710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6E09883-B744-4FDD-8623-D69A66650022}" type="slidenum">
              <a:rPr lang="en-US" smtClean="0"/>
              <a:t>21</a:t>
            </a:fld>
            <a:endParaRPr lang="en-US"/>
          </a:p>
        </p:txBody>
      </p:sp>
    </p:spTree>
    <p:extLst>
      <p:ext uri="{BB962C8B-B14F-4D97-AF65-F5344CB8AC3E}">
        <p14:creationId xmlns:p14="http://schemas.microsoft.com/office/powerpoint/2010/main" val="40207237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6E09883-B744-4FDD-8623-D69A66650022}" type="slidenum">
              <a:rPr lang="en-US" smtClean="0"/>
              <a:t>22</a:t>
            </a:fld>
            <a:endParaRPr lang="en-US"/>
          </a:p>
        </p:txBody>
      </p:sp>
    </p:spTree>
    <p:extLst>
      <p:ext uri="{BB962C8B-B14F-4D97-AF65-F5344CB8AC3E}">
        <p14:creationId xmlns:p14="http://schemas.microsoft.com/office/powerpoint/2010/main" val="2445814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6E09883-B744-4FDD-8623-D69A66650022}" type="slidenum">
              <a:rPr lang="en-US" smtClean="0"/>
              <a:t>2</a:t>
            </a:fld>
            <a:endParaRPr lang="en-US"/>
          </a:p>
        </p:txBody>
      </p:sp>
    </p:spTree>
    <p:extLst>
      <p:ext uri="{BB962C8B-B14F-4D97-AF65-F5344CB8AC3E}">
        <p14:creationId xmlns:p14="http://schemas.microsoft.com/office/powerpoint/2010/main" val="33415518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6E09883-B744-4FDD-8623-D69A66650022}" type="slidenum">
              <a:rPr lang="en-US" smtClean="0"/>
              <a:t>23</a:t>
            </a:fld>
            <a:endParaRPr lang="en-US"/>
          </a:p>
        </p:txBody>
      </p:sp>
    </p:spTree>
    <p:extLst>
      <p:ext uri="{BB962C8B-B14F-4D97-AF65-F5344CB8AC3E}">
        <p14:creationId xmlns:p14="http://schemas.microsoft.com/office/powerpoint/2010/main" val="34304648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6E09883-B744-4FDD-8623-D69A66650022}" type="slidenum">
              <a:rPr lang="en-US" smtClean="0"/>
              <a:t>24</a:t>
            </a:fld>
            <a:endParaRPr lang="en-US"/>
          </a:p>
        </p:txBody>
      </p:sp>
    </p:spTree>
    <p:extLst>
      <p:ext uri="{BB962C8B-B14F-4D97-AF65-F5344CB8AC3E}">
        <p14:creationId xmlns:p14="http://schemas.microsoft.com/office/powerpoint/2010/main" val="35527879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6E09883-B744-4FDD-8623-D69A66650022}" type="slidenum">
              <a:rPr lang="en-US" smtClean="0"/>
              <a:t>26</a:t>
            </a:fld>
            <a:endParaRPr lang="en-US"/>
          </a:p>
        </p:txBody>
      </p:sp>
    </p:spTree>
    <p:extLst>
      <p:ext uri="{BB962C8B-B14F-4D97-AF65-F5344CB8AC3E}">
        <p14:creationId xmlns:p14="http://schemas.microsoft.com/office/powerpoint/2010/main" val="16642527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6E09883-B744-4FDD-8623-D69A66650022}" type="slidenum">
              <a:rPr lang="en-US" smtClean="0"/>
              <a:t>27</a:t>
            </a:fld>
            <a:endParaRPr lang="en-US"/>
          </a:p>
        </p:txBody>
      </p:sp>
    </p:spTree>
    <p:extLst>
      <p:ext uri="{BB962C8B-B14F-4D97-AF65-F5344CB8AC3E}">
        <p14:creationId xmlns:p14="http://schemas.microsoft.com/office/powerpoint/2010/main" val="18525770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6E09883-B744-4FDD-8623-D69A66650022}" type="slidenum">
              <a:rPr lang="en-US" smtClean="0"/>
              <a:t>28</a:t>
            </a:fld>
            <a:endParaRPr lang="en-US"/>
          </a:p>
        </p:txBody>
      </p:sp>
    </p:spTree>
    <p:extLst>
      <p:ext uri="{BB962C8B-B14F-4D97-AF65-F5344CB8AC3E}">
        <p14:creationId xmlns:p14="http://schemas.microsoft.com/office/powerpoint/2010/main" val="42754573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6E09883-B744-4FDD-8623-D69A66650022}" type="slidenum">
              <a:rPr lang="en-US" smtClean="0"/>
              <a:t>29</a:t>
            </a:fld>
            <a:endParaRPr lang="en-US"/>
          </a:p>
        </p:txBody>
      </p:sp>
    </p:spTree>
    <p:extLst>
      <p:ext uri="{BB962C8B-B14F-4D97-AF65-F5344CB8AC3E}">
        <p14:creationId xmlns:p14="http://schemas.microsoft.com/office/powerpoint/2010/main" val="31637814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6E09883-B744-4FDD-8623-D69A66650022}" type="slidenum">
              <a:rPr lang="en-US" smtClean="0"/>
              <a:t>30</a:t>
            </a:fld>
            <a:endParaRPr lang="en-US"/>
          </a:p>
        </p:txBody>
      </p:sp>
    </p:spTree>
    <p:extLst>
      <p:ext uri="{BB962C8B-B14F-4D97-AF65-F5344CB8AC3E}">
        <p14:creationId xmlns:p14="http://schemas.microsoft.com/office/powerpoint/2010/main" val="1792370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6E09883-B744-4FDD-8623-D69A66650022}" type="slidenum">
              <a:rPr lang="en-US" smtClean="0"/>
              <a:t>31</a:t>
            </a:fld>
            <a:endParaRPr lang="en-US"/>
          </a:p>
        </p:txBody>
      </p:sp>
    </p:spTree>
    <p:extLst>
      <p:ext uri="{BB962C8B-B14F-4D97-AF65-F5344CB8AC3E}">
        <p14:creationId xmlns:p14="http://schemas.microsoft.com/office/powerpoint/2010/main" val="4014006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6E09883-B744-4FDD-8623-D69A66650022}" type="slidenum">
              <a:rPr lang="en-US" smtClean="0"/>
              <a:t>32</a:t>
            </a:fld>
            <a:endParaRPr lang="en-US"/>
          </a:p>
        </p:txBody>
      </p:sp>
    </p:spTree>
    <p:extLst>
      <p:ext uri="{BB962C8B-B14F-4D97-AF65-F5344CB8AC3E}">
        <p14:creationId xmlns:p14="http://schemas.microsoft.com/office/powerpoint/2010/main" val="20099453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6E09883-B744-4FDD-8623-D69A66650022}" type="slidenum">
              <a:rPr lang="en-US" smtClean="0"/>
              <a:t>33</a:t>
            </a:fld>
            <a:endParaRPr lang="en-US"/>
          </a:p>
        </p:txBody>
      </p:sp>
    </p:spTree>
    <p:extLst>
      <p:ext uri="{BB962C8B-B14F-4D97-AF65-F5344CB8AC3E}">
        <p14:creationId xmlns:p14="http://schemas.microsoft.com/office/powerpoint/2010/main" val="25707651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6E09883-B744-4FDD-8623-D69A66650022}" type="slidenum">
              <a:rPr lang="en-US" smtClean="0"/>
              <a:t>3</a:t>
            </a:fld>
            <a:endParaRPr lang="en-US"/>
          </a:p>
        </p:txBody>
      </p:sp>
    </p:spTree>
    <p:extLst>
      <p:ext uri="{BB962C8B-B14F-4D97-AF65-F5344CB8AC3E}">
        <p14:creationId xmlns:p14="http://schemas.microsoft.com/office/powerpoint/2010/main" val="3704363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6E09883-B744-4FDD-8623-D69A66650022}" type="slidenum">
              <a:rPr lang="en-US" smtClean="0"/>
              <a:t>4</a:t>
            </a:fld>
            <a:endParaRPr lang="en-US"/>
          </a:p>
        </p:txBody>
      </p:sp>
    </p:spTree>
    <p:extLst>
      <p:ext uri="{BB962C8B-B14F-4D97-AF65-F5344CB8AC3E}">
        <p14:creationId xmlns:p14="http://schemas.microsoft.com/office/powerpoint/2010/main" val="37489989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6E09883-B744-4FDD-8623-D69A66650022}" type="slidenum">
              <a:rPr lang="en-US" smtClean="0"/>
              <a:t>5</a:t>
            </a:fld>
            <a:endParaRPr lang="en-US"/>
          </a:p>
        </p:txBody>
      </p:sp>
    </p:spTree>
    <p:extLst>
      <p:ext uri="{BB962C8B-B14F-4D97-AF65-F5344CB8AC3E}">
        <p14:creationId xmlns:p14="http://schemas.microsoft.com/office/powerpoint/2010/main" val="1703823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6E09883-B744-4FDD-8623-D69A66650022}" type="slidenum">
              <a:rPr lang="en-US" smtClean="0"/>
              <a:t>9</a:t>
            </a:fld>
            <a:endParaRPr lang="en-US"/>
          </a:p>
        </p:txBody>
      </p:sp>
    </p:spTree>
    <p:extLst>
      <p:ext uri="{BB962C8B-B14F-4D97-AF65-F5344CB8AC3E}">
        <p14:creationId xmlns:p14="http://schemas.microsoft.com/office/powerpoint/2010/main" val="3486908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6E09883-B744-4FDD-8623-D69A66650022}" type="slidenum">
              <a:rPr lang="en-US" smtClean="0"/>
              <a:t>10</a:t>
            </a:fld>
            <a:endParaRPr lang="en-US"/>
          </a:p>
        </p:txBody>
      </p:sp>
    </p:spTree>
    <p:extLst>
      <p:ext uri="{BB962C8B-B14F-4D97-AF65-F5344CB8AC3E}">
        <p14:creationId xmlns:p14="http://schemas.microsoft.com/office/powerpoint/2010/main" val="16587584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6E09883-B744-4FDD-8623-D69A66650022}" type="slidenum">
              <a:rPr lang="en-US" smtClean="0"/>
              <a:t>11</a:t>
            </a:fld>
            <a:endParaRPr lang="en-US"/>
          </a:p>
        </p:txBody>
      </p:sp>
    </p:spTree>
    <p:extLst>
      <p:ext uri="{BB962C8B-B14F-4D97-AF65-F5344CB8AC3E}">
        <p14:creationId xmlns:p14="http://schemas.microsoft.com/office/powerpoint/2010/main" val="16997054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6E09883-B744-4FDD-8623-D69A66650022}" type="slidenum">
              <a:rPr lang="en-US" smtClean="0"/>
              <a:t>12</a:t>
            </a:fld>
            <a:endParaRPr lang="en-US"/>
          </a:p>
        </p:txBody>
      </p:sp>
    </p:spTree>
    <p:extLst>
      <p:ext uri="{BB962C8B-B14F-4D97-AF65-F5344CB8AC3E}">
        <p14:creationId xmlns:p14="http://schemas.microsoft.com/office/powerpoint/2010/main" val="40150802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6AD6EE87-EBD5-4F12-A48A-63ACA297AC8F}" type="datetimeFigureOut">
              <a:rPr lang="en-US" smtClean="0"/>
              <a:t>10/11/2024</a:t>
            </a:fld>
            <a:endParaRPr lang="en-US"/>
          </a:p>
        </p:txBody>
      </p:sp>
      <p:sp>
        <p:nvSpPr>
          <p:cNvPr id="5" name="Footer Placeholder 4"/>
          <p:cNvSpPr>
            <a:spLocks noGrp="1"/>
          </p:cNvSpPr>
          <p:nvPr>
            <p:ph type="ftr" sz="quarter" idx="11"/>
          </p:nvPr>
        </p:nvSpPr>
        <p:spPr>
          <a:xfrm>
            <a:off x="3962399" y="5870575"/>
            <a:ext cx="4893958" cy="377825"/>
          </a:xfrm>
        </p:spPr>
        <p:txBody>
          <a:bodyPr/>
          <a:lstStyle/>
          <a:p>
            <a:r>
              <a:rPr lang="en-US"/>
              <a:t>PRESENTATION TITLE</a:t>
            </a:r>
          </a:p>
        </p:txBody>
      </p:sp>
      <p:sp>
        <p:nvSpPr>
          <p:cNvPr id="6" name="Slide Number Placeholder 5"/>
          <p:cNvSpPr>
            <a:spLocks noGrp="1"/>
          </p:cNvSpPr>
          <p:nvPr>
            <p:ph type="sldNum" sz="quarter" idx="12"/>
          </p:nvPr>
        </p:nvSpPr>
        <p:spPr>
          <a:xfrm>
            <a:off x="10608958" y="5870575"/>
            <a:ext cx="551167" cy="377825"/>
          </a:xfrm>
        </p:spPr>
        <p:txBody>
          <a:bodyPr/>
          <a:lstStyle/>
          <a:p>
            <a:fld id="{B5CEABB6-07DC-46E8-9B57-56EC44A396E5}" type="slidenum">
              <a:rPr lang="en-US" smtClean="0"/>
              <a:pPr/>
              <a:t>‹#›</a:t>
            </a:fld>
            <a:endParaRPr lang="en-US"/>
          </a:p>
        </p:txBody>
      </p:sp>
    </p:spTree>
    <p:extLst>
      <p:ext uri="{BB962C8B-B14F-4D97-AF65-F5344CB8AC3E}">
        <p14:creationId xmlns:p14="http://schemas.microsoft.com/office/powerpoint/2010/main" val="3001750806"/>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10/11/2024</a:t>
            </a:fld>
            <a:endParaRPr lang="en-US"/>
          </a:p>
        </p:txBody>
      </p:sp>
      <p:sp>
        <p:nvSpPr>
          <p:cNvPr id="6" name="Footer Placeholder 5"/>
          <p:cNvSpPr>
            <a:spLocks noGrp="1"/>
          </p:cNvSpPr>
          <p:nvPr>
            <p:ph type="ftr" sz="quarter" idx="11"/>
          </p:nvPr>
        </p:nvSpPr>
        <p:spPr/>
        <p:txBody>
          <a:bodyPr/>
          <a:lstStyle/>
          <a:p>
            <a:r>
              <a:rPr lang="en-US"/>
              <a:t>PRESENTATION TITLE</a:t>
            </a:r>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a:p>
        </p:txBody>
      </p:sp>
    </p:spTree>
    <p:extLst>
      <p:ext uri="{BB962C8B-B14F-4D97-AF65-F5344CB8AC3E}">
        <p14:creationId xmlns:p14="http://schemas.microsoft.com/office/powerpoint/2010/main" val="212495594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10/11/2024</a:t>
            </a:fld>
            <a:endParaRPr lang="en-US"/>
          </a:p>
        </p:txBody>
      </p:sp>
      <p:sp>
        <p:nvSpPr>
          <p:cNvPr id="5" name="Footer Placeholder 4"/>
          <p:cNvSpPr>
            <a:spLocks noGrp="1"/>
          </p:cNvSpPr>
          <p:nvPr>
            <p:ph type="ftr" sz="quarter" idx="11"/>
          </p:nvPr>
        </p:nvSpPr>
        <p:spPr/>
        <p:txBody>
          <a:bodyPr/>
          <a:lstStyle/>
          <a:p>
            <a:r>
              <a:rPr lang="en-US"/>
              <a:t>PRESENTATION TITLE</a:t>
            </a:r>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a:p>
        </p:txBody>
      </p:sp>
    </p:spTree>
    <p:extLst>
      <p:ext uri="{BB962C8B-B14F-4D97-AF65-F5344CB8AC3E}">
        <p14:creationId xmlns:p14="http://schemas.microsoft.com/office/powerpoint/2010/main" val="143498381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10/11/2024</a:t>
            </a:fld>
            <a:endParaRPr lang="en-US"/>
          </a:p>
        </p:txBody>
      </p:sp>
      <p:sp>
        <p:nvSpPr>
          <p:cNvPr id="5" name="Footer Placeholder 4"/>
          <p:cNvSpPr>
            <a:spLocks noGrp="1"/>
          </p:cNvSpPr>
          <p:nvPr>
            <p:ph type="ftr" sz="quarter" idx="11"/>
          </p:nvPr>
        </p:nvSpPr>
        <p:spPr/>
        <p:txBody>
          <a:bodyPr/>
          <a:lstStyle/>
          <a:p>
            <a:r>
              <a:rPr lang="en-US"/>
              <a:t>PRESENTATION TITLE</a:t>
            </a:r>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a:p>
        </p:txBody>
      </p:sp>
    </p:spTree>
    <p:extLst>
      <p:ext uri="{BB962C8B-B14F-4D97-AF65-F5344CB8AC3E}">
        <p14:creationId xmlns:p14="http://schemas.microsoft.com/office/powerpoint/2010/main" val="68114319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10/11/2024</a:t>
            </a:fld>
            <a:endParaRPr lang="en-US"/>
          </a:p>
        </p:txBody>
      </p:sp>
      <p:sp>
        <p:nvSpPr>
          <p:cNvPr id="5" name="Footer Placeholder 4"/>
          <p:cNvSpPr>
            <a:spLocks noGrp="1"/>
          </p:cNvSpPr>
          <p:nvPr>
            <p:ph type="ftr" sz="quarter" idx="11"/>
          </p:nvPr>
        </p:nvSpPr>
        <p:spPr/>
        <p:txBody>
          <a:bodyPr/>
          <a:lstStyle/>
          <a:p>
            <a:r>
              <a:rPr lang="en-US"/>
              <a:t>PRESENTATION TITLE</a:t>
            </a:r>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a:p>
        </p:txBody>
      </p:sp>
    </p:spTree>
    <p:extLst>
      <p:ext uri="{BB962C8B-B14F-4D97-AF65-F5344CB8AC3E}">
        <p14:creationId xmlns:p14="http://schemas.microsoft.com/office/powerpoint/2010/main" val="83898143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10/11/2024</a:t>
            </a:fld>
            <a:endParaRPr lang="en-US"/>
          </a:p>
        </p:txBody>
      </p:sp>
      <p:sp>
        <p:nvSpPr>
          <p:cNvPr id="5" name="Footer Placeholder 4"/>
          <p:cNvSpPr>
            <a:spLocks noGrp="1"/>
          </p:cNvSpPr>
          <p:nvPr>
            <p:ph type="ftr" sz="quarter" idx="11"/>
          </p:nvPr>
        </p:nvSpPr>
        <p:spPr/>
        <p:txBody>
          <a:bodyPr/>
          <a:lstStyle/>
          <a:p>
            <a:r>
              <a:rPr lang="en-US"/>
              <a:t>PRESENTATION TITLE</a:t>
            </a:r>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a:p>
        </p:txBody>
      </p:sp>
    </p:spTree>
    <p:extLst>
      <p:ext uri="{BB962C8B-B14F-4D97-AF65-F5344CB8AC3E}">
        <p14:creationId xmlns:p14="http://schemas.microsoft.com/office/powerpoint/2010/main" val="373740250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10/11/2024</a:t>
            </a:fld>
            <a:endParaRPr lang="en-US"/>
          </a:p>
        </p:txBody>
      </p:sp>
      <p:sp>
        <p:nvSpPr>
          <p:cNvPr id="5" name="Footer Placeholder 4"/>
          <p:cNvSpPr>
            <a:spLocks noGrp="1"/>
          </p:cNvSpPr>
          <p:nvPr>
            <p:ph type="ftr" sz="quarter" idx="11"/>
          </p:nvPr>
        </p:nvSpPr>
        <p:spPr/>
        <p:txBody>
          <a:bodyPr/>
          <a:lstStyle/>
          <a:p>
            <a:r>
              <a:rPr lang="en-US"/>
              <a:t>PRESENTATION TITLE</a:t>
            </a:r>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a:p>
        </p:txBody>
      </p:sp>
    </p:spTree>
    <p:extLst>
      <p:ext uri="{BB962C8B-B14F-4D97-AF65-F5344CB8AC3E}">
        <p14:creationId xmlns:p14="http://schemas.microsoft.com/office/powerpoint/2010/main" val="233175218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D73815-2707-4475-8F1A-B873CB631BB4}" type="datetimeFigureOut">
              <a:rPr lang="en-US" smtClean="0"/>
              <a:t>10/11/2024</a:t>
            </a:fld>
            <a:endParaRPr lang="en-US"/>
          </a:p>
        </p:txBody>
      </p:sp>
      <p:sp>
        <p:nvSpPr>
          <p:cNvPr id="5" name="Footer Placeholder 4"/>
          <p:cNvSpPr>
            <a:spLocks noGrp="1"/>
          </p:cNvSpPr>
          <p:nvPr>
            <p:ph type="ftr" sz="quarter" idx="11"/>
          </p:nvPr>
        </p:nvSpPr>
        <p:spPr/>
        <p:txBody>
          <a:bodyPr/>
          <a:lstStyle/>
          <a:p>
            <a:r>
              <a:rPr lang="en-US"/>
              <a:t>PRESENTATION TITLE</a:t>
            </a:r>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p>
        </p:txBody>
      </p:sp>
    </p:spTree>
    <p:extLst>
      <p:ext uri="{BB962C8B-B14F-4D97-AF65-F5344CB8AC3E}">
        <p14:creationId xmlns:p14="http://schemas.microsoft.com/office/powerpoint/2010/main" val="174081483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4AFB99-0EAB-4182-AFF8-E214C82A68F6}" type="datetimeFigureOut">
              <a:rPr lang="en-US" smtClean="0"/>
              <a:t>10/11/2024</a:t>
            </a:fld>
            <a:endParaRPr lang="en-US"/>
          </a:p>
        </p:txBody>
      </p:sp>
      <p:sp>
        <p:nvSpPr>
          <p:cNvPr id="5" name="Footer Placeholder 4"/>
          <p:cNvSpPr>
            <a:spLocks noGrp="1"/>
          </p:cNvSpPr>
          <p:nvPr>
            <p:ph type="ftr" sz="quarter" idx="11"/>
          </p:nvPr>
        </p:nvSpPr>
        <p:spPr/>
        <p:txBody>
          <a:bodyPr/>
          <a:lstStyle/>
          <a:p>
            <a:r>
              <a:rPr lang="en-US"/>
              <a:t>PRESENTATION TITLE</a:t>
            </a:r>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a:p>
        </p:txBody>
      </p:sp>
    </p:spTree>
    <p:extLst>
      <p:ext uri="{BB962C8B-B14F-4D97-AF65-F5344CB8AC3E}">
        <p14:creationId xmlns:p14="http://schemas.microsoft.com/office/powerpoint/2010/main" val="3473407999"/>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11185" y="621973"/>
            <a:ext cx="6400800" cy="1828800"/>
          </a:xfrm>
        </p:spPr>
        <p:txBody>
          <a:bodyPr lIns="0" tIns="0" rIns="0" bIns="0">
            <a:noAutofit/>
          </a:bodyPr>
          <a:lstStyle>
            <a:lvl1pPr>
              <a:defRPr baseline="0"/>
            </a:lvl1pPr>
          </a:lstStyle>
          <a:p>
            <a:r>
              <a:rPr lang="en-US"/>
              <a:t>Click to add title</a:t>
            </a:r>
          </a:p>
        </p:txBody>
      </p:sp>
      <p:pic>
        <p:nvPicPr>
          <p:cNvPr id="10" name="Graphic 9">
            <a:extLst>
              <a:ext uri="{FF2B5EF4-FFF2-40B4-BE49-F238E27FC236}">
                <a16:creationId xmlns:a16="http://schemas.microsoft.com/office/drawing/2014/main" id="{B3606A3B-5B75-C830-0580-02B3AF648B3A}"/>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6698" r="40000"/>
          <a:stretch>
            <a:fillRect/>
          </a:stretch>
        </p:blipFill>
        <p:spPr>
          <a:xfrm>
            <a:off x="8077200" y="0"/>
            <a:ext cx="4114800" cy="5712824"/>
          </a:xfrm>
          <a:custGeom>
            <a:avLst/>
            <a:gdLst>
              <a:gd name="connsiteX0" fmla="*/ 0 w 4114800"/>
              <a:gd name="connsiteY0" fmla="*/ 0 h 5712824"/>
              <a:gd name="connsiteX1" fmla="*/ 4114800 w 4114800"/>
              <a:gd name="connsiteY1" fmla="*/ 0 h 5712824"/>
              <a:gd name="connsiteX2" fmla="*/ 4114800 w 4114800"/>
              <a:gd name="connsiteY2" fmla="*/ 5712824 h 5712824"/>
              <a:gd name="connsiteX3" fmla="*/ 0 w 4114800"/>
              <a:gd name="connsiteY3" fmla="*/ 5712824 h 5712824"/>
            </a:gdLst>
            <a:ahLst/>
            <a:cxnLst>
              <a:cxn ang="0">
                <a:pos x="connsiteX0" y="connsiteY0"/>
              </a:cxn>
              <a:cxn ang="0">
                <a:pos x="connsiteX1" y="connsiteY1"/>
              </a:cxn>
              <a:cxn ang="0">
                <a:pos x="connsiteX2" y="connsiteY2"/>
              </a:cxn>
              <a:cxn ang="0">
                <a:pos x="connsiteX3" y="connsiteY3"/>
              </a:cxn>
            </a:cxnLst>
            <a:rect l="l" t="t" r="r" b="b"/>
            <a:pathLst>
              <a:path w="4114800" h="5712824">
                <a:moveTo>
                  <a:pt x="0" y="0"/>
                </a:moveTo>
                <a:lnTo>
                  <a:pt x="4114800" y="0"/>
                </a:lnTo>
                <a:lnTo>
                  <a:pt x="4114800" y="5712824"/>
                </a:lnTo>
                <a:lnTo>
                  <a:pt x="0" y="5712824"/>
                </a:lnTo>
                <a:close/>
              </a:path>
            </a:pathLst>
          </a:custGeom>
        </p:spPr>
      </p:pic>
      <p:sp>
        <p:nvSpPr>
          <p:cNvPr id="12" name="Oval 11">
            <a:extLst>
              <a:ext uri="{FF2B5EF4-FFF2-40B4-BE49-F238E27FC236}">
                <a16:creationId xmlns:a16="http://schemas.microsoft.com/office/drawing/2014/main" id="{45B92DB2-64DD-608F-360F-52958A93EB5B}"/>
              </a:ext>
              <a:ext uri="{C183D7F6-B498-43B3-948B-1728B52AA6E4}">
                <adec:decorative xmlns:adec="http://schemas.microsoft.com/office/drawing/2017/decorative" val="1"/>
              </a:ext>
            </a:extLst>
          </p:cNvPr>
          <p:cNvSpPr/>
          <p:nvPr userDrawn="1"/>
        </p:nvSpPr>
        <p:spPr>
          <a:xfrm>
            <a:off x="7445683" y="944192"/>
            <a:ext cx="1291008" cy="129100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6" name="Content Placeholder 5">
            <a:extLst>
              <a:ext uri="{FF2B5EF4-FFF2-40B4-BE49-F238E27FC236}">
                <a16:creationId xmlns:a16="http://schemas.microsoft.com/office/drawing/2014/main" id="{1CA1AC91-E5AE-A457-178C-6A577DAAF4C4}"/>
              </a:ext>
            </a:extLst>
          </p:cNvPr>
          <p:cNvSpPr>
            <a:spLocks noGrp="1"/>
          </p:cNvSpPr>
          <p:nvPr>
            <p:ph sz="quarter" idx="14" hasCustomPrompt="1"/>
          </p:nvPr>
        </p:nvSpPr>
        <p:spPr>
          <a:xfrm>
            <a:off x="811185" y="2774786"/>
            <a:ext cx="6400800" cy="3257550"/>
          </a:xfrm>
        </p:spPr>
        <p:txBody>
          <a:bodyPr lIns="0"/>
          <a:lstStyle>
            <a:lvl1pPr marL="0" indent="0">
              <a:buNone/>
              <a:defRPr sz="2400"/>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3" name="Footer Placeholder 4">
            <a:extLst>
              <a:ext uri="{FF2B5EF4-FFF2-40B4-BE49-F238E27FC236}">
                <a16:creationId xmlns:a16="http://schemas.microsoft.com/office/drawing/2014/main" id="{9D4FED77-2877-7D28-E27C-7BE9F5E7393A}"/>
              </a:ext>
            </a:extLst>
          </p:cNvPr>
          <p:cNvSpPr>
            <a:spLocks noGrp="1"/>
          </p:cNvSpPr>
          <p:nvPr>
            <p:ph type="ftr" sz="quarter" idx="3"/>
          </p:nvPr>
        </p:nvSpPr>
        <p:spPr>
          <a:xfrm>
            <a:off x="811185" y="6356350"/>
            <a:ext cx="4411509" cy="365125"/>
          </a:xfrm>
          <a:prstGeom prst="rect">
            <a:avLst/>
          </a:prstGeom>
        </p:spPr>
        <p:txBody>
          <a:bodyPr vert="horz" lIns="0" tIns="0" rIns="0" bIns="0" rtlCol="0" anchor="ctr">
            <a:noAutofit/>
          </a:bodyPr>
          <a:lstStyle>
            <a:lvl1pPr algn="l">
              <a:defRPr sz="1200" b="0" i="0" spc="50" baseline="0">
                <a:solidFill>
                  <a:schemeClr val="bg1"/>
                </a:solidFill>
                <a:latin typeface="+mn-lt"/>
                <a:cs typeface="Arial" panose="020B0604020202020204" pitchFamily="34" charset="0"/>
              </a:defRPr>
            </a:lvl1pPr>
          </a:lstStyle>
          <a:p>
            <a:r>
              <a:rPr lang="en-US"/>
              <a:t>PRESENTATION TITLE</a:t>
            </a:r>
          </a:p>
        </p:txBody>
      </p:sp>
      <p:sp>
        <p:nvSpPr>
          <p:cNvPr id="4" name="Slide Number Placeholder 5">
            <a:extLst>
              <a:ext uri="{FF2B5EF4-FFF2-40B4-BE49-F238E27FC236}">
                <a16:creationId xmlns:a16="http://schemas.microsoft.com/office/drawing/2014/main" id="{90785AC1-54EA-61EE-115B-C1910CC60A62}"/>
              </a:ext>
            </a:extLst>
          </p:cNvPr>
          <p:cNvSpPr>
            <a:spLocks noGrp="1"/>
          </p:cNvSpPr>
          <p:nvPr>
            <p:ph type="sldNum" sz="quarter" idx="4"/>
          </p:nvPr>
        </p:nvSpPr>
        <p:spPr>
          <a:xfrm>
            <a:off x="8637615" y="6356350"/>
            <a:ext cx="2743200" cy="365125"/>
          </a:xfrm>
          <a:prstGeom prst="rect">
            <a:avLst/>
          </a:prstGeom>
        </p:spPr>
        <p:txBody>
          <a:bodyPr vert="horz" lIns="0" tIns="0" rIns="0" bIns="0" rtlCol="0" anchor="ctr">
            <a:noAutofit/>
          </a:bodyPr>
          <a:lstStyle>
            <a:lvl1pPr algn="r">
              <a:defRPr sz="1200" b="1" i="0" spc="50" baseline="0">
                <a:solidFill>
                  <a:schemeClr val="bg1"/>
                </a:solidFill>
                <a:latin typeface="+mn-lt"/>
                <a:cs typeface="Arial Black" panose="020B0604020202020204" pitchFamily="34" charset="0"/>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3471303047"/>
      </p:ext>
    </p:extLst>
  </p:cSld>
  <p:clrMapOvr>
    <a:masterClrMapping/>
  </p:clrMapOvr>
  <p:extLst>
    <p:ext uri="{DCECCB84-F9BA-43D5-87BE-67443E8EF086}">
      <p15:sldGuideLst xmlns:p15="http://schemas.microsoft.com/office/powerpoint/2012/main">
        <p15:guide id="1" pos="3840">
          <p15:clr>
            <a:srgbClr val="FBAE40"/>
          </p15:clr>
        </p15:guide>
        <p15:guide id="2" orient="horz" pos="1008">
          <p15:clr>
            <a:srgbClr val="FBAE40"/>
          </p15:clr>
        </p15:guide>
        <p15:guide id="3" orient="horz" pos="1560">
          <p15:clr>
            <a:srgbClr val="FBAE40"/>
          </p15:clr>
        </p15:guide>
        <p15:guide id="4" pos="312">
          <p15:clr>
            <a:srgbClr val="FBAE40"/>
          </p15:clr>
        </p15:guide>
        <p15:guide id="5" pos="816">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 Picture">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F0B2CA14-03DC-FC05-7713-E0261B4B2F3E}"/>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3642" b="69630"/>
          <a:stretch>
            <a:fillRect/>
          </a:stretch>
        </p:blipFill>
        <p:spPr>
          <a:xfrm>
            <a:off x="1" y="4775200"/>
            <a:ext cx="6608233" cy="2082800"/>
          </a:xfrm>
          <a:custGeom>
            <a:avLst/>
            <a:gdLst>
              <a:gd name="connsiteX0" fmla="*/ 0 w 6608233"/>
              <a:gd name="connsiteY0" fmla="*/ 0 h 2082800"/>
              <a:gd name="connsiteX1" fmla="*/ 6608233 w 6608233"/>
              <a:gd name="connsiteY1" fmla="*/ 0 h 2082800"/>
              <a:gd name="connsiteX2" fmla="*/ 6608233 w 6608233"/>
              <a:gd name="connsiteY2" fmla="*/ 2082800 h 2082800"/>
              <a:gd name="connsiteX3" fmla="*/ 0 w 6608233"/>
              <a:gd name="connsiteY3" fmla="*/ 2082800 h 2082800"/>
            </a:gdLst>
            <a:ahLst/>
            <a:cxnLst>
              <a:cxn ang="0">
                <a:pos x="connsiteX0" y="connsiteY0"/>
              </a:cxn>
              <a:cxn ang="0">
                <a:pos x="connsiteX1" y="connsiteY1"/>
              </a:cxn>
              <a:cxn ang="0">
                <a:pos x="connsiteX2" y="connsiteY2"/>
              </a:cxn>
              <a:cxn ang="0">
                <a:pos x="connsiteX3" y="connsiteY3"/>
              </a:cxn>
            </a:cxnLst>
            <a:rect l="l" t="t" r="r" b="b"/>
            <a:pathLst>
              <a:path w="6608233" h="2082800">
                <a:moveTo>
                  <a:pt x="0" y="0"/>
                </a:moveTo>
                <a:lnTo>
                  <a:pt x="6608233" y="0"/>
                </a:lnTo>
                <a:lnTo>
                  <a:pt x="6608233" y="2082800"/>
                </a:lnTo>
                <a:lnTo>
                  <a:pt x="0" y="2082800"/>
                </a:lnTo>
                <a:close/>
              </a:path>
            </a:pathLst>
          </a:custGeom>
        </p:spPr>
      </p:pic>
      <p:sp>
        <p:nvSpPr>
          <p:cNvPr id="5" name="Freeform 4">
            <a:extLst>
              <a:ext uri="{FF2B5EF4-FFF2-40B4-BE49-F238E27FC236}">
                <a16:creationId xmlns:a16="http://schemas.microsoft.com/office/drawing/2014/main" id="{5EC223C2-E475-8E7A-48D4-A9BC2EB6931C}"/>
              </a:ext>
              <a:ext uri="{C183D7F6-B498-43B3-948B-1728B52AA6E4}">
                <adec:decorative xmlns:adec="http://schemas.microsoft.com/office/drawing/2017/decorative" val="1"/>
              </a:ext>
            </a:extLst>
          </p:cNvPr>
          <p:cNvSpPr/>
          <p:nvPr userDrawn="1"/>
        </p:nvSpPr>
        <p:spPr>
          <a:xfrm>
            <a:off x="9249382" y="1747860"/>
            <a:ext cx="2692400" cy="2692400"/>
          </a:xfrm>
          <a:custGeom>
            <a:avLst/>
            <a:gdLst>
              <a:gd name="connsiteX0" fmla="*/ 1346200 w 2692400"/>
              <a:gd name="connsiteY0" fmla="*/ 0 h 2692400"/>
              <a:gd name="connsiteX1" fmla="*/ 2692400 w 2692400"/>
              <a:gd name="connsiteY1" fmla="*/ 1346200 h 2692400"/>
              <a:gd name="connsiteX2" fmla="*/ 1346200 w 2692400"/>
              <a:gd name="connsiteY2" fmla="*/ 2692400 h 2692400"/>
              <a:gd name="connsiteX3" fmla="*/ 0 w 2692400"/>
              <a:gd name="connsiteY3" fmla="*/ 1346200 h 2692400"/>
              <a:gd name="connsiteX4" fmla="*/ 1346200 w 2692400"/>
              <a:gd name="connsiteY4" fmla="*/ 0 h 2692400"/>
              <a:gd name="connsiteX5" fmla="*/ 1346199 w 2692400"/>
              <a:gd name="connsiteY5" fmla="*/ 457130 h 2692400"/>
              <a:gd name="connsiteX6" fmla="*/ 457130 w 2692400"/>
              <a:gd name="connsiteY6" fmla="*/ 1346199 h 2692400"/>
              <a:gd name="connsiteX7" fmla="*/ 1346199 w 2692400"/>
              <a:gd name="connsiteY7" fmla="*/ 2235268 h 2692400"/>
              <a:gd name="connsiteX8" fmla="*/ 2235268 w 2692400"/>
              <a:gd name="connsiteY8" fmla="*/ 1346199 h 2692400"/>
              <a:gd name="connsiteX9" fmla="*/ 1346199 w 2692400"/>
              <a:gd name="connsiteY9" fmla="*/ 457130 h 269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2400" h="2692400">
                <a:moveTo>
                  <a:pt x="1346200" y="0"/>
                </a:moveTo>
                <a:cubicBezTo>
                  <a:pt x="2089686" y="0"/>
                  <a:pt x="2692400" y="602714"/>
                  <a:pt x="2692400" y="1346200"/>
                </a:cubicBezTo>
                <a:cubicBezTo>
                  <a:pt x="2692400" y="2089686"/>
                  <a:pt x="2089686" y="2692400"/>
                  <a:pt x="1346200" y="2692400"/>
                </a:cubicBezTo>
                <a:cubicBezTo>
                  <a:pt x="602714" y="2692400"/>
                  <a:pt x="0" y="2089686"/>
                  <a:pt x="0" y="1346200"/>
                </a:cubicBezTo>
                <a:cubicBezTo>
                  <a:pt x="0" y="602714"/>
                  <a:pt x="602714" y="0"/>
                  <a:pt x="1346200" y="0"/>
                </a:cubicBezTo>
                <a:close/>
                <a:moveTo>
                  <a:pt x="1346199" y="457130"/>
                </a:moveTo>
                <a:cubicBezTo>
                  <a:pt x="855180" y="457130"/>
                  <a:pt x="457130" y="855180"/>
                  <a:pt x="457130" y="1346199"/>
                </a:cubicBezTo>
                <a:cubicBezTo>
                  <a:pt x="457130" y="1837218"/>
                  <a:pt x="855180" y="2235268"/>
                  <a:pt x="1346199" y="2235268"/>
                </a:cubicBezTo>
                <a:cubicBezTo>
                  <a:pt x="1837218" y="2235268"/>
                  <a:pt x="2235268" y="1837218"/>
                  <a:pt x="2235268" y="1346199"/>
                </a:cubicBezTo>
                <a:cubicBezTo>
                  <a:pt x="2235268" y="855180"/>
                  <a:pt x="1837218" y="457130"/>
                  <a:pt x="1346199" y="457130"/>
                </a:cubicBezTo>
                <a:close/>
              </a:path>
            </a:pathLst>
          </a:custGeom>
          <a:solidFill>
            <a:srgbClr val="D5DE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Oval 5">
            <a:extLst>
              <a:ext uri="{FF2B5EF4-FFF2-40B4-BE49-F238E27FC236}">
                <a16:creationId xmlns:a16="http://schemas.microsoft.com/office/drawing/2014/main" id="{1BD9D7CE-BCD9-0B12-1945-C5FFE31A7DAE}"/>
              </a:ext>
              <a:ext uri="{C183D7F6-B498-43B3-948B-1728B52AA6E4}">
                <adec:decorative xmlns:adec="http://schemas.microsoft.com/office/drawing/2017/decorative" val="1"/>
              </a:ext>
            </a:extLst>
          </p:cNvPr>
          <p:cNvSpPr/>
          <p:nvPr userDrawn="1"/>
        </p:nvSpPr>
        <p:spPr>
          <a:xfrm>
            <a:off x="8793014" y="361075"/>
            <a:ext cx="2115351" cy="21153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Title 1">
            <a:extLst>
              <a:ext uri="{FF2B5EF4-FFF2-40B4-BE49-F238E27FC236}">
                <a16:creationId xmlns:a16="http://schemas.microsoft.com/office/drawing/2014/main" id="{9455275E-28AB-F0B7-E799-5116B11205DF}"/>
              </a:ext>
            </a:extLst>
          </p:cNvPr>
          <p:cNvSpPr>
            <a:spLocks noGrp="1"/>
          </p:cNvSpPr>
          <p:nvPr>
            <p:ph type="title" hasCustomPrompt="1"/>
          </p:nvPr>
        </p:nvSpPr>
        <p:spPr>
          <a:xfrm>
            <a:off x="811185" y="827307"/>
            <a:ext cx="6400800" cy="5203387"/>
          </a:xfrm>
        </p:spPr>
        <p:txBody>
          <a:bodyPr lIns="0" tIns="0" rIns="0" bIns="0" anchor="ctr">
            <a:noAutofit/>
          </a:bodyPr>
          <a:lstStyle>
            <a:lvl1pPr>
              <a:defRPr sz="5400"/>
            </a:lvl1pPr>
          </a:lstStyle>
          <a:p>
            <a:r>
              <a:rPr lang="en-US"/>
              <a:t>Click to add title</a:t>
            </a:r>
          </a:p>
        </p:txBody>
      </p:sp>
      <p:sp>
        <p:nvSpPr>
          <p:cNvPr id="13" name="Picture Placeholder 12">
            <a:extLst>
              <a:ext uri="{FF2B5EF4-FFF2-40B4-BE49-F238E27FC236}">
                <a16:creationId xmlns:a16="http://schemas.microsoft.com/office/drawing/2014/main" id="{97BD7E0A-39A9-0CF7-F1CE-E777075BFAA9}"/>
              </a:ext>
            </a:extLst>
          </p:cNvPr>
          <p:cNvSpPr>
            <a:spLocks noGrp="1"/>
          </p:cNvSpPr>
          <p:nvPr>
            <p:ph type="pic" sz="quarter" idx="15"/>
          </p:nvPr>
        </p:nvSpPr>
        <p:spPr>
          <a:xfrm>
            <a:off x="7401915" y="3046905"/>
            <a:ext cx="3456590" cy="3456590"/>
          </a:xfrm>
          <a:custGeom>
            <a:avLst/>
            <a:gdLst>
              <a:gd name="connsiteX0" fmla="*/ 1728295 w 3456590"/>
              <a:gd name="connsiteY0" fmla="*/ 0 h 3456590"/>
              <a:gd name="connsiteX1" fmla="*/ 3456590 w 3456590"/>
              <a:gd name="connsiteY1" fmla="*/ 1728295 h 3456590"/>
              <a:gd name="connsiteX2" fmla="*/ 1728295 w 3456590"/>
              <a:gd name="connsiteY2" fmla="*/ 3456590 h 3456590"/>
              <a:gd name="connsiteX3" fmla="*/ 0 w 3456590"/>
              <a:gd name="connsiteY3" fmla="*/ 1728295 h 3456590"/>
              <a:gd name="connsiteX4" fmla="*/ 1728295 w 3456590"/>
              <a:gd name="connsiteY4" fmla="*/ 0 h 3456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6590" h="3456590">
                <a:moveTo>
                  <a:pt x="1728295" y="0"/>
                </a:moveTo>
                <a:cubicBezTo>
                  <a:pt x="2682806" y="0"/>
                  <a:pt x="3456590" y="773784"/>
                  <a:pt x="3456590" y="1728295"/>
                </a:cubicBezTo>
                <a:cubicBezTo>
                  <a:pt x="3456590" y="2682806"/>
                  <a:pt x="2682806" y="3456590"/>
                  <a:pt x="1728295" y="3456590"/>
                </a:cubicBezTo>
                <a:cubicBezTo>
                  <a:pt x="773784" y="3456590"/>
                  <a:pt x="0" y="2682806"/>
                  <a:pt x="0" y="1728295"/>
                </a:cubicBezTo>
                <a:cubicBezTo>
                  <a:pt x="0" y="773784"/>
                  <a:pt x="773784" y="0"/>
                  <a:pt x="1728295" y="0"/>
                </a:cubicBezTo>
                <a:close/>
              </a:path>
            </a:pathLst>
          </a:custGeom>
          <a:ln w="57150">
            <a:noFill/>
          </a:ln>
        </p:spPr>
        <p:txBody>
          <a:bodyPr wrap="square" tIns="1371600">
            <a:noAutofit/>
          </a:bodyPr>
          <a:lstStyle>
            <a:lvl1pPr marL="0" indent="0" algn="ctr">
              <a:buNone/>
              <a:defRPr sz="1600"/>
            </a:lvl1pPr>
          </a:lstStyle>
          <a:p>
            <a:r>
              <a:rPr lang="en-US"/>
              <a:t>Click icon to add picture</a:t>
            </a:r>
          </a:p>
        </p:txBody>
      </p:sp>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noAutofit/>
          </a:bodyPr>
          <a:lstStyle/>
          <a:p>
            <a:r>
              <a:rPr lang="en-US"/>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a:p>
        </p:txBody>
      </p:sp>
    </p:spTree>
    <p:extLst>
      <p:ext uri="{BB962C8B-B14F-4D97-AF65-F5344CB8AC3E}">
        <p14:creationId xmlns:p14="http://schemas.microsoft.com/office/powerpoint/2010/main" val="2514687361"/>
      </p:ext>
    </p:extLst>
  </p:cSld>
  <p:clrMapOvr>
    <a:masterClrMapping/>
  </p:clrMapOvr>
  <p:extLst>
    <p:ext uri="{DCECCB84-F9BA-43D5-87BE-67443E8EF086}">
      <p15:sldGuideLst xmlns:p15="http://schemas.microsoft.com/office/powerpoint/2012/main">
        <p15:guide id="1" pos="3840">
          <p15:clr>
            <a:srgbClr val="FBAE40"/>
          </p15:clr>
        </p15:guide>
        <p15:guide id="2" orient="horz" pos="1008">
          <p15:clr>
            <a:srgbClr val="FBAE40"/>
          </p15:clr>
        </p15:guide>
        <p15:guide id="3" orient="horz" pos="1560">
          <p15:clr>
            <a:srgbClr val="FBAE40"/>
          </p15:clr>
        </p15:guide>
        <p15:guide id="4" pos="312">
          <p15:clr>
            <a:srgbClr val="FBAE40"/>
          </p15:clr>
        </p15:guide>
        <p15:guide id="5" pos="816">
          <p15:clr>
            <a:srgbClr val="FBAE40"/>
          </p15:clr>
        </p15:guide>
        <p15:guide id="6" pos="7344">
          <p15:clr>
            <a:srgbClr val="FBAE40"/>
          </p15:clr>
        </p15:guide>
        <p15:guide id="7" orient="horz" pos="1416">
          <p15:clr>
            <a:srgbClr val="FBAE40"/>
          </p15:clr>
        </p15:guide>
        <p15:guide id="9" orient="horz" pos="384">
          <p15:clr>
            <a:srgbClr val="FBAE40"/>
          </p15:clr>
        </p15:guide>
        <p15:guide id="10" orient="horz" pos="374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D3794B-289A-4A80-97D7-111025398D45}" type="datetimeFigureOut">
              <a:rPr lang="en-US" smtClean="0"/>
              <a:t>10/11/2024</a:t>
            </a:fld>
            <a:endParaRPr lang="en-US"/>
          </a:p>
        </p:txBody>
      </p:sp>
      <p:sp>
        <p:nvSpPr>
          <p:cNvPr id="5" name="Footer Placeholder 4"/>
          <p:cNvSpPr>
            <a:spLocks noGrp="1"/>
          </p:cNvSpPr>
          <p:nvPr>
            <p:ph type="ftr" sz="quarter" idx="11"/>
          </p:nvPr>
        </p:nvSpPr>
        <p:spPr/>
        <p:txBody>
          <a:bodyPr/>
          <a:lstStyle/>
          <a:p>
            <a:r>
              <a:rPr lang="en-US"/>
              <a:t>PRESENTATION TITLE</a:t>
            </a:r>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a:p>
        </p:txBody>
      </p:sp>
    </p:spTree>
    <p:extLst>
      <p:ext uri="{BB962C8B-B14F-4D97-AF65-F5344CB8AC3E}">
        <p14:creationId xmlns:p14="http://schemas.microsoft.com/office/powerpoint/2010/main" val="3713680979"/>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tent 2">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7C12813-DBA6-41C2-2418-83919E059FED}"/>
              </a:ext>
              <a:ext uri="{C183D7F6-B498-43B3-948B-1728B52AA6E4}">
                <adec:decorative xmlns:adec="http://schemas.microsoft.com/office/drawing/2017/decorative" val="1"/>
              </a:ext>
            </a:extLst>
          </p:cNvPr>
          <p:cNvGrpSpPr/>
          <p:nvPr userDrawn="1"/>
        </p:nvGrpSpPr>
        <p:grpSpPr>
          <a:xfrm rot="10800000">
            <a:off x="741680" y="0"/>
            <a:ext cx="2133966" cy="2133966"/>
            <a:chOff x="9654699" y="2229295"/>
            <a:chExt cx="2133966" cy="2133966"/>
          </a:xfrm>
        </p:grpSpPr>
        <p:sp>
          <p:nvSpPr>
            <p:cNvPr id="5" name="Freeform 4">
              <a:extLst>
                <a:ext uri="{FF2B5EF4-FFF2-40B4-BE49-F238E27FC236}">
                  <a16:creationId xmlns:a16="http://schemas.microsoft.com/office/drawing/2014/main" id="{C2A74540-7988-B712-8AB1-9EE03FE1EC8A}"/>
                </a:ext>
              </a:extLst>
            </p:cNvPr>
            <p:cNvSpPr/>
            <p:nvPr/>
          </p:nvSpPr>
          <p:spPr>
            <a:xfrm>
              <a:off x="9655348" y="3309113"/>
              <a:ext cx="2132669" cy="1054148"/>
            </a:xfrm>
            <a:custGeom>
              <a:avLst/>
              <a:gdLst>
                <a:gd name="connsiteX0" fmla="*/ 1345382 w 2690764"/>
                <a:gd name="connsiteY0" fmla="*/ 0 h 1330006"/>
                <a:gd name="connsiteX1" fmla="*/ 2684632 w 2690764"/>
                <a:gd name="connsiteY1" fmla="*/ 1208559 h 1330006"/>
                <a:gd name="connsiteX2" fmla="*/ 2690764 w 2690764"/>
                <a:gd name="connsiteY2" fmla="*/ 1330006 h 1330006"/>
                <a:gd name="connsiteX3" fmla="*/ 0 w 2690764"/>
                <a:gd name="connsiteY3" fmla="*/ 1330006 h 1330006"/>
                <a:gd name="connsiteX4" fmla="*/ 6132 w 2690764"/>
                <a:gd name="connsiteY4" fmla="*/ 1208559 h 1330006"/>
                <a:gd name="connsiteX5" fmla="*/ 1345382 w 2690764"/>
                <a:gd name="connsiteY5" fmla="*/ 0 h 1330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0764" h="1330006">
                  <a:moveTo>
                    <a:pt x="1345382" y="0"/>
                  </a:moveTo>
                  <a:cubicBezTo>
                    <a:pt x="2042400" y="0"/>
                    <a:pt x="2615693" y="529729"/>
                    <a:pt x="2684632" y="1208559"/>
                  </a:cubicBezTo>
                  <a:lnTo>
                    <a:pt x="2690764" y="1330006"/>
                  </a:lnTo>
                  <a:lnTo>
                    <a:pt x="0" y="1330006"/>
                  </a:lnTo>
                  <a:lnTo>
                    <a:pt x="6132" y="1208559"/>
                  </a:lnTo>
                  <a:cubicBezTo>
                    <a:pt x="75071" y="529729"/>
                    <a:pt x="648364" y="0"/>
                    <a:pt x="13453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5">
              <a:extLst>
                <a:ext uri="{FF2B5EF4-FFF2-40B4-BE49-F238E27FC236}">
                  <a16:creationId xmlns:a16="http://schemas.microsoft.com/office/drawing/2014/main" id="{736CF9A1-91DA-6419-08F2-4CC262EA4D1E}"/>
                </a:ext>
              </a:extLst>
            </p:cNvPr>
            <p:cNvSpPr/>
            <p:nvPr/>
          </p:nvSpPr>
          <p:spPr>
            <a:xfrm>
              <a:off x="9654699" y="2229295"/>
              <a:ext cx="2133966" cy="1079818"/>
            </a:xfrm>
            <a:custGeom>
              <a:avLst/>
              <a:gdLst>
                <a:gd name="connsiteX0" fmla="*/ 818 w 2692400"/>
                <a:gd name="connsiteY0" fmla="*/ 0 h 1362394"/>
                <a:gd name="connsiteX1" fmla="*/ 2691582 w 2692400"/>
                <a:gd name="connsiteY1" fmla="*/ 0 h 1362394"/>
                <a:gd name="connsiteX2" fmla="*/ 2692400 w 2692400"/>
                <a:gd name="connsiteY2" fmla="*/ 16194 h 1362394"/>
                <a:gd name="connsiteX3" fmla="*/ 1346200 w 2692400"/>
                <a:gd name="connsiteY3" fmla="*/ 1362394 h 1362394"/>
                <a:gd name="connsiteX4" fmla="*/ 0 w 2692400"/>
                <a:gd name="connsiteY4" fmla="*/ 16194 h 1362394"/>
                <a:gd name="connsiteX5" fmla="*/ 818 w 2692400"/>
                <a:gd name="connsiteY5" fmla="*/ 0 h 1362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2400" h="1362394">
                  <a:moveTo>
                    <a:pt x="818" y="0"/>
                  </a:moveTo>
                  <a:lnTo>
                    <a:pt x="2691582" y="0"/>
                  </a:lnTo>
                  <a:lnTo>
                    <a:pt x="2692400" y="16194"/>
                  </a:lnTo>
                  <a:cubicBezTo>
                    <a:pt x="2692400" y="759680"/>
                    <a:pt x="2089686" y="1362394"/>
                    <a:pt x="1346200" y="1362394"/>
                  </a:cubicBezTo>
                  <a:cubicBezTo>
                    <a:pt x="602714" y="1362394"/>
                    <a:pt x="0" y="759680"/>
                    <a:pt x="0" y="16194"/>
                  </a:cubicBezTo>
                  <a:lnTo>
                    <a:pt x="81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9" name="Graphic 8">
            <a:extLst>
              <a:ext uri="{FF2B5EF4-FFF2-40B4-BE49-F238E27FC236}">
                <a16:creationId xmlns:a16="http://schemas.microsoft.com/office/drawing/2014/main" id="{AAAE3BC0-55AE-B520-F2B8-50BF886EF7EA}"/>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52884" r="34757"/>
          <a:stretch>
            <a:fillRect/>
          </a:stretch>
        </p:blipFill>
        <p:spPr>
          <a:xfrm flipH="1" flipV="1">
            <a:off x="0" y="3626779"/>
            <a:ext cx="4474331" cy="3231221"/>
          </a:xfrm>
          <a:custGeom>
            <a:avLst/>
            <a:gdLst>
              <a:gd name="connsiteX0" fmla="*/ 0 w 4474331"/>
              <a:gd name="connsiteY0" fmla="*/ 0 h 3231221"/>
              <a:gd name="connsiteX1" fmla="*/ 4474331 w 4474331"/>
              <a:gd name="connsiteY1" fmla="*/ 0 h 3231221"/>
              <a:gd name="connsiteX2" fmla="*/ 4474331 w 4474331"/>
              <a:gd name="connsiteY2" fmla="*/ 3231221 h 3231221"/>
              <a:gd name="connsiteX3" fmla="*/ 0 w 4474331"/>
              <a:gd name="connsiteY3" fmla="*/ 3231221 h 3231221"/>
            </a:gdLst>
            <a:ahLst/>
            <a:cxnLst>
              <a:cxn ang="0">
                <a:pos x="connsiteX0" y="connsiteY0"/>
              </a:cxn>
              <a:cxn ang="0">
                <a:pos x="connsiteX1" y="connsiteY1"/>
              </a:cxn>
              <a:cxn ang="0">
                <a:pos x="connsiteX2" y="connsiteY2"/>
              </a:cxn>
              <a:cxn ang="0">
                <a:pos x="connsiteX3" y="connsiteY3"/>
              </a:cxn>
            </a:cxnLst>
            <a:rect l="l" t="t" r="r" b="b"/>
            <a:pathLst>
              <a:path w="4474331" h="3231221">
                <a:moveTo>
                  <a:pt x="0" y="0"/>
                </a:moveTo>
                <a:lnTo>
                  <a:pt x="4474331" y="0"/>
                </a:lnTo>
                <a:lnTo>
                  <a:pt x="4474331" y="3231221"/>
                </a:lnTo>
                <a:lnTo>
                  <a:pt x="0" y="3231221"/>
                </a:lnTo>
                <a:close/>
              </a:path>
            </a:pathLst>
          </a:custGeom>
        </p:spPr>
      </p:pic>
      <p:sp>
        <p:nvSpPr>
          <p:cNvPr id="14" name="Title 1">
            <a:extLst>
              <a:ext uri="{FF2B5EF4-FFF2-40B4-BE49-F238E27FC236}">
                <a16:creationId xmlns:a16="http://schemas.microsoft.com/office/drawing/2014/main" id="{7B29A2F3-C289-9762-6F9F-DA18D322DF07}"/>
              </a:ext>
            </a:extLst>
          </p:cNvPr>
          <p:cNvSpPr>
            <a:spLocks noGrp="1"/>
          </p:cNvSpPr>
          <p:nvPr>
            <p:ph type="title" hasCustomPrompt="1"/>
          </p:nvPr>
        </p:nvSpPr>
        <p:spPr>
          <a:xfrm>
            <a:off x="4953000" y="621972"/>
            <a:ext cx="6400800" cy="1828800"/>
          </a:xfrm>
        </p:spPr>
        <p:txBody>
          <a:bodyPr lIns="0" tIns="0" rIns="0" bIns="0">
            <a:noAutofit/>
          </a:bodyPr>
          <a:lstStyle/>
          <a:p>
            <a:r>
              <a:rPr lang="en-US"/>
              <a:t>Click to add title</a:t>
            </a:r>
          </a:p>
        </p:txBody>
      </p:sp>
      <p:sp>
        <p:nvSpPr>
          <p:cNvPr id="2" name="Content Placeholder 2">
            <a:extLst>
              <a:ext uri="{FF2B5EF4-FFF2-40B4-BE49-F238E27FC236}">
                <a16:creationId xmlns:a16="http://schemas.microsoft.com/office/drawing/2014/main" id="{8F2A1870-E86B-5125-7AB3-A1F5DF7E7528}"/>
              </a:ext>
            </a:extLst>
          </p:cNvPr>
          <p:cNvSpPr>
            <a:spLocks noGrp="1"/>
          </p:cNvSpPr>
          <p:nvPr>
            <p:ph sz="quarter" idx="26" hasCustomPrompt="1"/>
          </p:nvPr>
        </p:nvSpPr>
        <p:spPr>
          <a:xfrm>
            <a:off x="4953000" y="2768043"/>
            <a:ext cx="6400799" cy="3231221"/>
          </a:xfrm>
        </p:spPr>
        <p:txBody>
          <a:bodyPr lIns="0" tIns="0" rIns="0" bIns="0"/>
          <a:lstStyle>
            <a:lvl1pPr marL="0" indent="0">
              <a:buNone/>
              <a:defRPr sz="1800"/>
            </a:lvl1pPr>
            <a:lvl2pPr marL="411480">
              <a:defRPr sz="1600"/>
            </a:lvl2pPr>
            <a:lvl3pPr marL="685800">
              <a:defRPr sz="1400"/>
            </a:lvl3pPr>
            <a:lvl4pPr marL="1051560">
              <a:defRPr sz="1200"/>
            </a:lvl4pPr>
            <a:lvl5pPr marL="1417320">
              <a:defRPr sz="10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0" name="Footer Placeholder 4">
            <a:extLst>
              <a:ext uri="{FF2B5EF4-FFF2-40B4-BE49-F238E27FC236}">
                <a16:creationId xmlns:a16="http://schemas.microsoft.com/office/drawing/2014/main" id="{F1FE2A1C-A3CC-9D8B-DE44-FDE1132F7FC5}"/>
              </a:ext>
            </a:extLst>
          </p:cNvPr>
          <p:cNvSpPr>
            <a:spLocks noGrp="1"/>
          </p:cNvSpPr>
          <p:nvPr>
            <p:ph type="ftr" sz="quarter" idx="3"/>
          </p:nvPr>
        </p:nvSpPr>
        <p:spPr>
          <a:xfrm>
            <a:off x="811185" y="6356350"/>
            <a:ext cx="4411509" cy="365125"/>
          </a:xfrm>
          <a:prstGeom prst="rect">
            <a:avLst/>
          </a:prstGeom>
        </p:spPr>
        <p:txBody>
          <a:bodyPr vert="horz" lIns="0" tIns="0" rIns="0" bIns="0" rtlCol="0" anchor="ctr">
            <a:noAutofit/>
          </a:bodyPr>
          <a:lstStyle>
            <a:lvl1pPr algn="l">
              <a:defRPr sz="1200" b="0" i="0" spc="50" baseline="0">
                <a:solidFill>
                  <a:schemeClr val="bg1"/>
                </a:solidFill>
                <a:latin typeface="+mn-lt"/>
                <a:cs typeface="Arial" panose="020B0604020202020204" pitchFamily="34" charset="0"/>
              </a:defRPr>
            </a:lvl1pPr>
          </a:lstStyle>
          <a:p>
            <a:r>
              <a:rPr lang="en-US"/>
              <a:t>PRESENTATION TITLE</a:t>
            </a:r>
          </a:p>
        </p:txBody>
      </p:sp>
      <p:sp>
        <p:nvSpPr>
          <p:cNvPr id="11" name="Slide Number Placeholder 5">
            <a:extLst>
              <a:ext uri="{FF2B5EF4-FFF2-40B4-BE49-F238E27FC236}">
                <a16:creationId xmlns:a16="http://schemas.microsoft.com/office/drawing/2014/main" id="{23C454DD-C924-8468-6944-AF53508CD86B}"/>
              </a:ext>
            </a:extLst>
          </p:cNvPr>
          <p:cNvSpPr>
            <a:spLocks noGrp="1"/>
          </p:cNvSpPr>
          <p:nvPr>
            <p:ph type="sldNum" sz="quarter" idx="4"/>
          </p:nvPr>
        </p:nvSpPr>
        <p:spPr>
          <a:xfrm>
            <a:off x="8637615" y="6356350"/>
            <a:ext cx="2743200" cy="365125"/>
          </a:xfrm>
          <a:prstGeom prst="rect">
            <a:avLst/>
          </a:prstGeom>
        </p:spPr>
        <p:txBody>
          <a:bodyPr vert="horz" lIns="0" tIns="0" rIns="0" bIns="0" rtlCol="0" anchor="ctr">
            <a:noAutofit/>
          </a:bodyPr>
          <a:lstStyle>
            <a:lvl1pPr algn="r">
              <a:defRPr sz="1200" b="1" i="0" spc="50" baseline="0">
                <a:solidFill>
                  <a:schemeClr val="bg1"/>
                </a:solidFill>
                <a:latin typeface="+mn-lt"/>
                <a:cs typeface="Arial Black" panose="020B0604020202020204" pitchFamily="34" charset="0"/>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3864984247"/>
      </p:ext>
    </p:extLst>
  </p:cSld>
  <p:clrMapOvr>
    <a:masterClrMapping/>
  </p:clrMapOvr>
  <p:extLst>
    <p:ext uri="{DCECCB84-F9BA-43D5-87BE-67443E8EF086}">
      <p15:sldGuideLst xmlns:p15="http://schemas.microsoft.com/office/powerpoint/2012/main">
        <p15:guide id="1" pos="3840">
          <p15:clr>
            <a:srgbClr val="FBAE40"/>
          </p15:clr>
        </p15:guide>
        <p15:guide id="2" orient="horz" pos="1008">
          <p15:clr>
            <a:srgbClr val="FBAE40"/>
          </p15:clr>
        </p15:guide>
        <p15:guide id="3" orient="horz" pos="1560">
          <p15:clr>
            <a:srgbClr val="FBAE40"/>
          </p15:clr>
        </p15:guide>
        <p15:guide id="4" pos="312">
          <p15:clr>
            <a:srgbClr val="FBAE40"/>
          </p15:clr>
        </p15:guide>
        <p15:guide id="5" pos="816">
          <p15:clr>
            <a:srgbClr val="FBAE40"/>
          </p15:clr>
        </p15:guide>
        <p15:guide id="6" pos="7344">
          <p15:clr>
            <a:srgbClr val="FBAE40"/>
          </p15:clr>
        </p15:guide>
        <p15:guide id="7" orient="horz" pos="1416">
          <p15:clr>
            <a:srgbClr val="FBAE40"/>
          </p15:clr>
        </p15:guide>
        <p15:guide id="9" orient="horz" pos="384">
          <p15:clr>
            <a:srgbClr val="FBAE40"/>
          </p15:clr>
        </p15:guide>
        <p15:guide id="10" orient="horz" pos="3744">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wo Content 3">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A22F8239-92F5-595B-5DD3-ACBA1C19E6A1}"/>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82969"/>
          <a:stretch/>
        </p:blipFill>
        <p:spPr>
          <a:xfrm>
            <a:off x="3459002" y="5609995"/>
            <a:ext cx="7328137" cy="1248005"/>
          </a:xfrm>
          <a:custGeom>
            <a:avLst/>
            <a:gdLst>
              <a:gd name="connsiteX0" fmla="*/ 0 w 7328137"/>
              <a:gd name="connsiteY0" fmla="*/ 0 h 1912980"/>
              <a:gd name="connsiteX1" fmla="*/ 7328137 w 7328137"/>
              <a:gd name="connsiteY1" fmla="*/ 0 h 1912980"/>
              <a:gd name="connsiteX2" fmla="*/ 7328137 w 7328137"/>
              <a:gd name="connsiteY2" fmla="*/ 1912980 h 1912980"/>
              <a:gd name="connsiteX3" fmla="*/ 0 w 7328137"/>
              <a:gd name="connsiteY3" fmla="*/ 1912980 h 1912980"/>
            </a:gdLst>
            <a:ahLst/>
            <a:cxnLst>
              <a:cxn ang="0">
                <a:pos x="connsiteX0" y="connsiteY0"/>
              </a:cxn>
              <a:cxn ang="0">
                <a:pos x="connsiteX1" y="connsiteY1"/>
              </a:cxn>
              <a:cxn ang="0">
                <a:pos x="connsiteX2" y="connsiteY2"/>
              </a:cxn>
              <a:cxn ang="0">
                <a:pos x="connsiteX3" y="connsiteY3"/>
              </a:cxn>
            </a:cxnLst>
            <a:rect l="l" t="t" r="r" b="b"/>
            <a:pathLst>
              <a:path w="7328137" h="1912980">
                <a:moveTo>
                  <a:pt x="0" y="0"/>
                </a:moveTo>
                <a:lnTo>
                  <a:pt x="7328137" y="0"/>
                </a:lnTo>
                <a:lnTo>
                  <a:pt x="7328137" y="1912980"/>
                </a:lnTo>
                <a:lnTo>
                  <a:pt x="0" y="1912980"/>
                </a:lnTo>
                <a:close/>
              </a:path>
            </a:pathLst>
          </a:custGeom>
        </p:spPr>
      </p:pic>
      <p:grpSp>
        <p:nvGrpSpPr>
          <p:cNvPr id="10" name="Group 9">
            <a:extLst>
              <a:ext uri="{FF2B5EF4-FFF2-40B4-BE49-F238E27FC236}">
                <a16:creationId xmlns:a16="http://schemas.microsoft.com/office/drawing/2014/main" id="{DF9E987C-6F3E-FB11-D796-2D5F9075A7FF}"/>
              </a:ext>
              <a:ext uri="{C183D7F6-B498-43B3-948B-1728B52AA6E4}">
                <adec:decorative xmlns:adec="http://schemas.microsoft.com/office/drawing/2017/decorative" val="1"/>
              </a:ext>
            </a:extLst>
          </p:cNvPr>
          <p:cNvGrpSpPr/>
          <p:nvPr userDrawn="1"/>
        </p:nvGrpSpPr>
        <p:grpSpPr>
          <a:xfrm rot="10800000">
            <a:off x="9829617" y="0"/>
            <a:ext cx="2133966" cy="2133966"/>
            <a:chOff x="9654699" y="2229295"/>
            <a:chExt cx="2133966" cy="2133966"/>
          </a:xfrm>
        </p:grpSpPr>
        <p:sp>
          <p:nvSpPr>
            <p:cNvPr id="11" name="Freeform 10">
              <a:extLst>
                <a:ext uri="{FF2B5EF4-FFF2-40B4-BE49-F238E27FC236}">
                  <a16:creationId xmlns:a16="http://schemas.microsoft.com/office/drawing/2014/main" id="{53342B09-3192-492F-3F5F-19163C83F9EE}"/>
                </a:ext>
              </a:extLst>
            </p:cNvPr>
            <p:cNvSpPr/>
            <p:nvPr/>
          </p:nvSpPr>
          <p:spPr>
            <a:xfrm>
              <a:off x="9655348" y="3309113"/>
              <a:ext cx="2132669" cy="1054148"/>
            </a:xfrm>
            <a:custGeom>
              <a:avLst/>
              <a:gdLst>
                <a:gd name="connsiteX0" fmla="*/ 1345382 w 2690764"/>
                <a:gd name="connsiteY0" fmla="*/ 0 h 1330006"/>
                <a:gd name="connsiteX1" fmla="*/ 2684632 w 2690764"/>
                <a:gd name="connsiteY1" fmla="*/ 1208559 h 1330006"/>
                <a:gd name="connsiteX2" fmla="*/ 2690764 w 2690764"/>
                <a:gd name="connsiteY2" fmla="*/ 1330006 h 1330006"/>
                <a:gd name="connsiteX3" fmla="*/ 0 w 2690764"/>
                <a:gd name="connsiteY3" fmla="*/ 1330006 h 1330006"/>
                <a:gd name="connsiteX4" fmla="*/ 6132 w 2690764"/>
                <a:gd name="connsiteY4" fmla="*/ 1208559 h 1330006"/>
                <a:gd name="connsiteX5" fmla="*/ 1345382 w 2690764"/>
                <a:gd name="connsiteY5" fmla="*/ 0 h 1330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0764" h="1330006">
                  <a:moveTo>
                    <a:pt x="1345382" y="0"/>
                  </a:moveTo>
                  <a:cubicBezTo>
                    <a:pt x="2042400" y="0"/>
                    <a:pt x="2615693" y="529729"/>
                    <a:pt x="2684632" y="1208559"/>
                  </a:cubicBezTo>
                  <a:lnTo>
                    <a:pt x="2690764" y="1330006"/>
                  </a:lnTo>
                  <a:lnTo>
                    <a:pt x="0" y="1330006"/>
                  </a:lnTo>
                  <a:lnTo>
                    <a:pt x="6132" y="1208559"/>
                  </a:lnTo>
                  <a:cubicBezTo>
                    <a:pt x="75071" y="529729"/>
                    <a:pt x="648364" y="0"/>
                    <a:pt x="13453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11">
              <a:extLst>
                <a:ext uri="{FF2B5EF4-FFF2-40B4-BE49-F238E27FC236}">
                  <a16:creationId xmlns:a16="http://schemas.microsoft.com/office/drawing/2014/main" id="{062E2B15-36A9-C2C7-6306-EEA512B646D0}"/>
                </a:ext>
              </a:extLst>
            </p:cNvPr>
            <p:cNvSpPr/>
            <p:nvPr/>
          </p:nvSpPr>
          <p:spPr>
            <a:xfrm>
              <a:off x="9654699" y="2229295"/>
              <a:ext cx="2133966" cy="1079818"/>
            </a:xfrm>
            <a:custGeom>
              <a:avLst/>
              <a:gdLst>
                <a:gd name="connsiteX0" fmla="*/ 818 w 2692400"/>
                <a:gd name="connsiteY0" fmla="*/ 0 h 1362394"/>
                <a:gd name="connsiteX1" fmla="*/ 2691582 w 2692400"/>
                <a:gd name="connsiteY1" fmla="*/ 0 h 1362394"/>
                <a:gd name="connsiteX2" fmla="*/ 2692400 w 2692400"/>
                <a:gd name="connsiteY2" fmla="*/ 16194 h 1362394"/>
                <a:gd name="connsiteX3" fmla="*/ 1346200 w 2692400"/>
                <a:gd name="connsiteY3" fmla="*/ 1362394 h 1362394"/>
                <a:gd name="connsiteX4" fmla="*/ 0 w 2692400"/>
                <a:gd name="connsiteY4" fmla="*/ 16194 h 1362394"/>
                <a:gd name="connsiteX5" fmla="*/ 818 w 2692400"/>
                <a:gd name="connsiteY5" fmla="*/ 0 h 1362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2400" h="1362394">
                  <a:moveTo>
                    <a:pt x="818" y="0"/>
                  </a:moveTo>
                  <a:lnTo>
                    <a:pt x="2691582" y="0"/>
                  </a:lnTo>
                  <a:lnTo>
                    <a:pt x="2692400" y="16194"/>
                  </a:lnTo>
                  <a:cubicBezTo>
                    <a:pt x="2692400" y="759680"/>
                    <a:pt x="2089686" y="1362394"/>
                    <a:pt x="1346200" y="1362394"/>
                  </a:cubicBezTo>
                  <a:cubicBezTo>
                    <a:pt x="602714" y="1362394"/>
                    <a:pt x="0" y="759680"/>
                    <a:pt x="0" y="16194"/>
                  </a:cubicBezTo>
                  <a:lnTo>
                    <a:pt x="81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1" name="Title 1">
            <a:extLst>
              <a:ext uri="{FF2B5EF4-FFF2-40B4-BE49-F238E27FC236}">
                <a16:creationId xmlns:a16="http://schemas.microsoft.com/office/drawing/2014/main" id="{52DD956C-BC83-8F97-6FF5-5A11028FEFEA}"/>
              </a:ext>
            </a:extLst>
          </p:cNvPr>
          <p:cNvSpPr>
            <a:spLocks noGrp="1"/>
          </p:cNvSpPr>
          <p:nvPr>
            <p:ph type="title" hasCustomPrompt="1"/>
          </p:nvPr>
        </p:nvSpPr>
        <p:spPr>
          <a:xfrm>
            <a:off x="813816" y="621792"/>
            <a:ext cx="8180412" cy="1828800"/>
          </a:xfrm>
        </p:spPr>
        <p:txBody>
          <a:bodyPr lIns="0" tIns="0" rIns="0" bIns="0">
            <a:noAutofit/>
          </a:bodyPr>
          <a:lstStyle/>
          <a:p>
            <a:r>
              <a:rPr lang="en-US"/>
              <a:t>Click to add title</a:t>
            </a:r>
          </a:p>
        </p:txBody>
      </p:sp>
      <p:sp>
        <p:nvSpPr>
          <p:cNvPr id="2" name="Content Placeholder 2">
            <a:extLst>
              <a:ext uri="{FF2B5EF4-FFF2-40B4-BE49-F238E27FC236}">
                <a16:creationId xmlns:a16="http://schemas.microsoft.com/office/drawing/2014/main" id="{5A612ED1-3CD3-8532-2C92-777F6D005F10}"/>
              </a:ext>
            </a:extLst>
          </p:cNvPr>
          <p:cNvSpPr>
            <a:spLocks noGrp="1"/>
          </p:cNvSpPr>
          <p:nvPr>
            <p:ph sz="quarter" idx="26" hasCustomPrompt="1"/>
          </p:nvPr>
        </p:nvSpPr>
        <p:spPr>
          <a:xfrm>
            <a:off x="813816" y="2948152"/>
            <a:ext cx="4956470" cy="3120773"/>
          </a:xfrm>
        </p:spPr>
        <p:txBody>
          <a:bodyPr lIns="0" tIns="0" rIns="0" bIns="0"/>
          <a:lstStyle>
            <a:lvl1pPr marL="0" indent="0">
              <a:spcBef>
                <a:spcPts val="1000"/>
              </a:spcBef>
              <a:buNone/>
              <a:defRPr sz="1800"/>
            </a:lvl1pPr>
            <a:lvl2pPr marL="283464" indent="-283464">
              <a:spcBef>
                <a:spcPts val="1000"/>
              </a:spcBef>
              <a:defRPr sz="1800"/>
            </a:lvl2pPr>
            <a:lvl3pPr marL="685800">
              <a:spcBef>
                <a:spcPts val="1000"/>
              </a:spcBef>
              <a:defRPr sz="1800"/>
            </a:lvl3pPr>
            <a:lvl4pPr marL="1051560">
              <a:spcBef>
                <a:spcPts val="1000"/>
              </a:spcBef>
              <a:defRPr sz="1800"/>
            </a:lvl4pPr>
            <a:lvl5pPr marL="1417320">
              <a:spcBef>
                <a:spcPts val="1000"/>
              </a:spcBef>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3" name="Content Placeholder 2">
            <a:extLst>
              <a:ext uri="{FF2B5EF4-FFF2-40B4-BE49-F238E27FC236}">
                <a16:creationId xmlns:a16="http://schemas.microsoft.com/office/drawing/2014/main" id="{56A4BCE7-3651-7CA3-1353-9B2526D267AF}"/>
              </a:ext>
            </a:extLst>
          </p:cNvPr>
          <p:cNvSpPr>
            <a:spLocks noGrp="1"/>
          </p:cNvSpPr>
          <p:nvPr>
            <p:ph sz="quarter" idx="27" hasCustomPrompt="1"/>
          </p:nvPr>
        </p:nvSpPr>
        <p:spPr>
          <a:xfrm>
            <a:off x="6421716" y="2948152"/>
            <a:ext cx="4956470" cy="3120773"/>
          </a:xfrm>
        </p:spPr>
        <p:txBody>
          <a:bodyPr lIns="0" tIns="0" rIns="0" bIns="0"/>
          <a:lstStyle>
            <a:lvl1pPr marL="0" indent="0">
              <a:spcBef>
                <a:spcPts val="1000"/>
              </a:spcBef>
              <a:buNone/>
              <a:defRPr sz="1800"/>
            </a:lvl1pPr>
            <a:lvl2pPr marL="283464" indent="-283464">
              <a:spcBef>
                <a:spcPts val="1000"/>
              </a:spcBef>
              <a:defRPr sz="1800"/>
            </a:lvl2pPr>
            <a:lvl3pPr marL="685800">
              <a:spcBef>
                <a:spcPts val="1000"/>
              </a:spcBef>
              <a:defRPr sz="1800"/>
            </a:lvl3pPr>
            <a:lvl4pPr marL="1051560">
              <a:spcBef>
                <a:spcPts val="1000"/>
              </a:spcBef>
              <a:defRPr sz="1800"/>
            </a:lvl4pPr>
            <a:lvl5pPr marL="1417320">
              <a:spcBef>
                <a:spcPts val="1000"/>
              </a:spcBef>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noAutofit/>
          </a:bodyPr>
          <a:lstStyle/>
          <a:p>
            <a:r>
              <a:rPr lang="en-US"/>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a:p>
        </p:txBody>
      </p:sp>
    </p:spTree>
    <p:extLst>
      <p:ext uri="{BB962C8B-B14F-4D97-AF65-F5344CB8AC3E}">
        <p14:creationId xmlns:p14="http://schemas.microsoft.com/office/powerpoint/2010/main" val="1140290937"/>
      </p:ext>
    </p:extLst>
  </p:cSld>
  <p:clrMapOvr>
    <a:masterClrMapping/>
  </p:clrMapOvr>
  <p:extLst>
    <p:ext uri="{DCECCB84-F9BA-43D5-87BE-67443E8EF086}">
      <p15:sldGuideLst xmlns:p15="http://schemas.microsoft.com/office/powerpoint/2012/main">
        <p15:guide id="1" pos="3840">
          <p15:clr>
            <a:srgbClr val="FBAE40"/>
          </p15:clr>
        </p15:guide>
        <p15:guide id="2" orient="horz" pos="1008">
          <p15:clr>
            <a:srgbClr val="FBAE40"/>
          </p15:clr>
        </p15:guide>
        <p15:guide id="3" orient="horz" pos="1560">
          <p15:clr>
            <a:srgbClr val="FBAE40"/>
          </p15:clr>
        </p15:guide>
        <p15:guide id="4" pos="312">
          <p15:clr>
            <a:srgbClr val="FBAE40"/>
          </p15:clr>
        </p15:guide>
        <p15:guide id="5" pos="816">
          <p15:clr>
            <a:srgbClr val="FBAE40"/>
          </p15:clr>
        </p15:guide>
        <p15:guide id="6" pos="7344">
          <p15:clr>
            <a:srgbClr val="FBAE40"/>
          </p15:clr>
        </p15:guide>
        <p15:guide id="7" orient="horz" pos="1416">
          <p15:clr>
            <a:srgbClr val="FBAE40"/>
          </p15:clr>
        </p15:guide>
        <p15:guide id="9" orient="horz" pos="384">
          <p15:clr>
            <a:srgbClr val="FBAE40"/>
          </p15:clr>
        </p15:guide>
        <p15:guide id="10" orient="horz" pos="374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wo Content 2">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69EF52E1-6F3C-5D9B-32DC-A156BDDE2834}"/>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2647" b="86709"/>
          <a:stretch/>
        </p:blipFill>
        <p:spPr>
          <a:xfrm>
            <a:off x="-1" y="5946505"/>
            <a:ext cx="5304866" cy="911495"/>
          </a:xfrm>
          <a:custGeom>
            <a:avLst/>
            <a:gdLst>
              <a:gd name="connsiteX0" fmla="*/ 0 w 5304866"/>
              <a:gd name="connsiteY0" fmla="*/ 0 h 1912980"/>
              <a:gd name="connsiteX1" fmla="*/ 5304866 w 5304866"/>
              <a:gd name="connsiteY1" fmla="*/ 0 h 1912980"/>
              <a:gd name="connsiteX2" fmla="*/ 5304866 w 5304866"/>
              <a:gd name="connsiteY2" fmla="*/ 1912980 h 1912980"/>
              <a:gd name="connsiteX3" fmla="*/ 5304865 w 5304866"/>
              <a:gd name="connsiteY3" fmla="*/ 1912980 h 1912980"/>
              <a:gd name="connsiteX4" fmla="*/ 0 w 5304866"/>
              <a:gd name="connsiteY4" fmla="*/ 1912980 h 19129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4866" h="1912980">
                <a:moveTo>
                  <a:pt x="0" y="0"/>
                </a:moveTo>
                <a:lnTo>
                  <a:pt x="5304866" y="0"/>
                </a:lnTo>
                <a:lnTo>
                  <a:pt x="5304866" y="1912980"/>
                </a:lnTo>
                <a:lnTo>
                  <a:pt x="5304865" y="1912980"/>
                </a:lnTo>
                <a:lnTo>
                  <a:pt x="0" y="1912980"/>
                </a:lnTo>
                <a:close/>
              </a:path>
            </a:pathLst>
          </a:custGeom>
        </p:spPr>
      </p:pic>
      <p:sp>
        <p:nvSpPr>
          <p:cNvPr id="9" name="Freeform 8">
            <a:extLst>
              <a:ext uri="{FF2B5EF4-FFF2-40B4-BE49-F238E27FC236}">
                <a16:creationId xmlns:a16="http://schemas.microsoft.com/office/drawing/2014/main" id="{4510996E-0672-63AB-DCBF-25B251B22899}"/>
              </a:ext>
              <a:ext uri="{C183D7F6-B498-43B3-948B-1728B52AA6E4}">
                <adec:decorative xmlns:adec="http://schemas.microsoft.com/office/drawing/2017/decorative" val="1"/>
              </a:ext>
            </a:extLst>
          </p:cNvPr>
          <p:cNvSpPr/>
          <p:nvPr userDrawn="1"/>
        </p:nvSpPr>
        <p:spPr>
          <a:xfrm>
            <a:off x="10497680" y="0"/>
            <a:ext cx="1694321" cy="2692400"/>
          </a:xfrm>
          <a:custGeom>
            <a:avLst/>
            <a:gdLst>
              <a:gd name="connsiteX0" fmla="*/ 1346200 w 1694321"/>
              <a:gd name="connsiteY0" fmla="*/ 0 h 2692400"/>
              <a:gd name="connsiteX1" fmla="*/ 1617506 w 1694321"/>
              <a:gd name="connsiteY1" fmla="*/ 27350 h 2692400"/>
              <a:gd name="connsiteX2" fmla="*/ 1694321 w 1694321"/>
              <a:gd name="connsiteY2" fmla="*/ 47101 h 2692400"/>
              <a:gd name="connsiteX3" fmla="*/ 1694321 w 1694321"/>
              <a:gd name="connsiteY3" fmla="*/ 528114 h 2692400"/>
              <a:gd name="connsiteX4" fmla="*/ 1692265 w 1694321"/>
              <a:gd name="connsiteY4" fmla="*/ 526998 h 2692400"/>
              <a:gd name="connsiteX5" fmla="*/ 1346199 w 1694321"/>
              <a:gd name="connsiteY5" fmla="*/ 457130 h 2692400"/>
              <a:gd name="connsiteX6" fmla="*/ 457130 w 1694321"/>
              <a:gd name="connsiteY6" fmla="*/ 1346199 h 2692400"/>
              <a:gd name="connsiteX7" fmla="*/ 1346199 w 1694321"/>
              <a:gd name="connsiteY7" fmla="*/ 2235268 h 2692400"/>
              <a:gd name="connsiteX8" fmla="*/ 1692265 w 1694321"/>
              <a:gd name="connsiteY8" fmla="*/ 2165401 h 2692400"/>
              <a:gd name="connsiteX9" fmla="*/ 1694321 w 1694321"/>
              <a:gd name="connsiteY9" fmla="*/ 2164285 h 2692400"/>
              <a:gd name="connsiteX10" fmla="*/ 1694321 w 1694321"/>
              <a:gd name="connsiteY10" fmla="*/ 2645299 h 2692400"/>
              <a:gd name="connsiteX11" fmla="*/ 1617506 w 1694321"/>
              <a:gd name="connsiteY11" fmla="*/ 2665050 h 2692400"/>
              <a:gd name="connsiteX12" fmla="*/ 1346200 w 1694321"/>
              <a:gd name="connsiteY12" fmla="*/ 2692400 h 2692400"/>
              <a:gd name="connsiteX13" fmla="*/ 0 w 1694321"/>
              <a:gd name="connsiteY13" fmla="*/ 1346200 h 2692400"/>
              <a:gd name="connsiteX14" fmla="*/ 1346200 w 1694321"/>
              <a:gd name="connsiteY14" fmla="*/ 0 h 269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94321" h="2692400">
                <a:moveTo>
                  <a:pt x="1346200" y="0"/>
                </a:moveTo>
                <a:cubicBezTo>
                  <a:pt x="1439136" y="0"/>
                  <a:pt x="1529872" y="9417"/>
                  <a:pt x="1617506" y="27350"/>
                </a:cubicBezTo>
                <a:lnTo>
                  <a:pt x="1694321" y="47101"/>
                </a:lnTo>
                <a:lnTo>
                  <a:pt x="1694321" y="528114"/>
                </a:lnTo>
                <a:lnTo>
                  <a:pt x="1692265" y="526998"/>
                </a:lnTo>
                <a:cubicBezTo>
                  <a:pt x="1585898" y="482008"/>
                  <a:pt x="1468954" y="457130"/>
                  <a:pt x="1346199" y="457130"/>
                </a:cubicBezTo>
                <a:cubicBezTo>
                  <a:pt x="855180" y="457130"/>
                  <a:pt x="457130" y="855180"/>
                  <a:pt x="457130" y="1346199"/>
                </a:cubicBezTo>
                <a:cubicBezTo>
                  <a:pt x="457130" y="1837218"/>
                  <a:pt x="855180" y="2235268"/>
                  <a:pt x="1346199" y="2235268"/>
                </a:cubicBezTo>
                <a:cubicBezTo>
                  <a:pt x="1468954" y="2235268"/>
                  <a:pt x="1585898" y="2210390"/>
                  <a:pt x="1692265" y="2165401"/>
                </a:cubicBezTo>
                <a:lnTo>
                  <a:pt x="1694321" y="2164285"/>
                </a:lnTo>
                <a:lnTo>
                  <a:pt x="1694321" y="2645299"/>
                </a:lnTo>
                <a:lnTo>
                  <a:pt x="1617506" y="2665050"/>
                </a:lnTo>
                <a:cubicBezTo>
                  <a:pt x="1529872" y="2682983"/>
                  <a:pt x="1439136" y="2692400"/>
                  <a:pt x="1346200" y="2692400"/>
                </a:cubicBezTo>
                <a:cubicBezTo>
                  <a:pt x="602714" y="2692400"/>
                  <a:pt x="0" y="2089686"/>
                  <a:pt x="0" y="1346200"/>
                </a:cubicBezTo>
                <a:cubicBezTo>
                  <a:pt x="0" y="602714"/>
                  <a:pt x="602714" y="0"/>
                  <a:pt x="13462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Title 1">
            <a:extLst>
              <a:ext uri="{FF2B5EF4-FFF2-40B4-BE49-F238E27FC236}">
                <a16:creationId xmlns:a16="http://schemas.microsoft.com/office/drawing/2014/main" id="{D1A089D1-3F91-4EA1-F598-0EDD4632E42D}"/>
              </a:ext>
            </a:extLst>
          </p:cNvPr>
          <p:cNvSpPr>
            <a:spLocks noGrp="1"/>
          </p:cNvSpPr>
          <p:nvPr>
            <p:ph type="title" hasCustomPrompt="1"/>
          </p:nvPr>
        </p:nvSpPr>
        <p:spPr>
          <a:xfrm>
            <a:off x="811185" y="621972"/>
            <a:ext cx="6400800" cy="1828800"/>
          </a:xfrm>
        </p:spPr>
        <p:txBody>
          <a:bodyPr lIns="0" tIns="0" rIns="0" bIns="0">
            <a:noAutofit/>
          </a:bodyPr>
          <a:lstStyle/>
          <a:p>
            <a:r>
              <a:rPr lang="en-US"/>
              <a:t>Click to add title</a:t>
            </a:r>
          </a:p>
        </p:txBody>
      </p:sp>
      <p:sp>
        <p:nvSpPr>
          <p:cNvPr id="2" name="Content Placeholder 2">
            <a:extLst>
              <a:ext uri="{FF2B5EF4-FFF2-40B4-BE49-F238E27FC236}">
                <a16:creationId xmlns:a16="http://schemas.microsoft.com/office/drawing/2014/main" id="{5DE2B4D4-87FA-ACC4-A0FD-E98B07CE9852}"/>
              </a:ext>
            </a:extLst>
          </p:cNvPr>
          <p:cNvSpPr>
            <a:spLocks noGrp="1"/>
          </p:cNvSpPr>
          <p:nvPr>
            <p:ph sz="quarter" idx="26" hasCustomPrompt="1"/>
          </p:nvPr>
        </p:nvSpPr>
        <p:spPr>
          <a:xfrm>
            <a:off x="811185" y="3067050"/>
            <a:ext cx="6400800" cy="3048000"/>
          </a:xfrm>
        </p:spPr>
        <p:txBody>
          <a:bodyPr lIns="0" tIns="0" rIns="0" bIns="0"/>
          <a:lstStyle>
            <a:lvl1pPr marL="0" indent="0">
              <a:buNone/>
              <a:defRPr sz="1800"/>
            </a:lvl1pPr>
            <a:lvl2pPr marL="411480">
              <a:defRPr sz="1800"/>
            </a:lvl2pPr>
            <a:lvl3pPr marL="685800">
              <a:defRPr sz="1800"/>
            </a:lvl3pPr>
            <a:lvl4pPr marL="1051560">
              <a:defRPr sz="1800"/>
            </a:lvl4pPr>
            <a:lvl5pPr marL="1417320">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3" name="Content Placeholder 2">
            <a:extLst>
              <a:ext uri="{FF2B5EF4-FFF2-40B4-BE49-F238E27FC236}">
                <a16:creationId xmlns:a16="http://schemas.microsoft.com/office/drawing/2014/main" id="{4A58F85D-7A7F-3D36-8C6A-6589D66D2AFD}"/>
              </a:ext>
            </a:extLst>
          </p:cNvPr>
          <p:cNvSpPr>
            <a:spLocks noGrp="1"/>
          </p:cNvSpPr>
          <p:nvPr>
            <p:ph sz="quarter" idx="27" hasCustomPrompt="1"/>
          </p:nvPr>
        </p:nvSpPr>
        <p:spPr>
          <a:xfrm>
            <a:off x="7861300" y="3067050"/>
            <a:ext cx="3519515" cy="3048000"/>
          </a:xfrm>
        </p:spPr>
        <p:txBody>
          <a:bodyPr lIns="0" tIns="0" rIns="0" bIns="0"/>
          <a:lstStyle>
            <a:lvl1pPr marL="342900" indent="-342900">
              <a:buFont typeface="+mj-lt"/>
              <a:buAutoNum type="arabicPeriod"/>
              <a:defRPr sz="1800"/>
            </a:lvl1pPr>
            <a:lvl2pPr marL="525780" indent="-342900">
              <a:buFont typeface="+mj-lt"/>
              <a:buAutoNum type="alphaLcPeriod"/>
              <a:defRPr sz="1800"/>
            </a:lvl2pPr>
            <a:lvl3pPr marL="800100" indent="-342900">
              <a:buFont typeface="+mj-lt"/>
              <a:buAutoNum type="arabicParenR"/>
              <a:defRPr sz="1800"/>
            </a:lvl3pPr>
            <a:lvl4pPr marL="1165860" indent="-342900">
              <a:buFont typeface="+mj-lt"/>
              <a:buAutoNum type="alphaLcPeriod"/>
              <a:defRPr sz="1800"/>
            </a:lvl4pPr>
            <a:lvl5pPr marL="1531620" indent="-342900">
              <a:buFont typeface="+mj-lt"/>
              <a:buAutoNum type="romanLcPeriod"/>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noAutofit/>
          </a:bodyPr>
          <a:lstStyle/>
          <a:p>
            <a:r>
              <a:rPr lang="en-US"/>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a:p>
        </p:txBody>
      </p:sp>
    </p:spTree>
    <p:extLst>
      <p:ext uri="{BB962C8B-B14F-4D97-AF65-F5344CB8AC3E}">
        <p14:creationId xmlns:p14="http://schemas.microsoft.com/office/powerpoint/2010/main" val="3341440740"/>
      </p:ext>
    </p:extLst>
  </p:cSld>
  <p:clrMapOvr>
    <a:masterClrMapping/>
  </p:clrMapOvr>
  <p:extLst>
    <p:ext uri="{DCECCB84-F9BA-43D5-87BE-67443E8EF086}">
      <p15:sldGuideLst xmlns:p15="http://schemas.microsoft.com/office/powerpoint/2012/main">
        <p15:guide id="1" pos="3840">
          <p15:clr>
            <a:srgbClr val="FBAE40"/>
          </p15:clr>
        </p15:guide>
        <p15:guide id="2" orient="horz" pos="1008">
          <p15:clr>
            <a:srgbClr val="FBAE40"/>
          </p15:clr>
        </p15:guide>
        <p15:guide id="3" orient="horz" pos="1560">
          <p15:clr>
            <a:srgbClr val="FBAE40"/>
          </p15:clr>
        </p15:guide>
        <p15:guide id="4" pos="312">
          <p15:clr>
            <a:srgbClr val="FBAE40"/>
          </p15:clr>
        </p15:guide>
        <p15:guide id="5" pos="816">
          <p15:clr>
            <a:srgbClr val="FBAE40"/>
          </p15:clr>
        </p15:guide>
        <p15:guide id="6" pos="6336">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ontent 3">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48AC6985-AA41-BCAE-CEDF-E736D973B5FF}"/>
              </a:ext>
            </a:extLst>
          </p:cNvPr>
          <p:cNvSpPr>
            <a:spLocks noGrp="1"/>
          </p:cNvSpPr>
          <p:nvPr>
            <p:ph type="ctrTitle"/>
          </p:nvPr>
        </p:nvSpPr>
        <p:spPr>
          <a:xfrm>
            <a:off x="811184" y="612647"/>
            <a:ext cx="10002589" cy="3657600"/>
          </a:xfrm>
        </p:spPr>
        <p:txBody>
          <a:bodyPr lIns="0" tIns="0" rIns="0" bIns="0" anchor="b">
            <a:noAutofit/>
          </a:bodyPr>
          <a:lstStyle>
            <a:lvl1pPr marL="0" algn="l">
              <a:lnSpc>
                <a:spcPct val="90000"/>
              </a:lnSpc>
              <a:spcBef>
                <a:spcPts val="0"/>
              </a:spcBef>
              <a:spcAft>
                <a:spcPts val="0"/>
              </a:spcAft>
              <a:defRPr sz="7000"/>
            </a:lvl1pPr>
          </a:lstStyle>
          <a:p>
            <a:r>
              <a:rPr lang="en-US"/>
              <a:t>Click to edit Master title style</a:t>
            </a:r>
          </a:p>
        </p:txBody>
      </p:sp>
      <p:sp>
        <p:nvSpPr>
          <p:cNvPr id="19" name="Subtitle 2">
            <a:extLst>
              <a:ext uri="{FF2B5EF4-FFF2-40B4-BE49-F238E27FC236}">
                <a16:creationId xmlns:a16="http://schemas.microsoft.com/office/drawing/2014/main" id="{A7B85660-94E4-85D1-95CA-415513A0355F}"/>
              </a:ext>
            </a:extLst>
          </p:cNvPr>
          <p:cNvSpPr>
            <a:spLocks noGrp="1"/>
          </p:cNvSpPr>
          <p:nvPr>
            <p:ph type="subTitle" idx="1" hasCustomPrompt="1"/>
          </p:nvPr>
        </p:nvSpPr>
        <p:spPr>
          <a:xfrm>
            <a:off x="811185" y="4724033"/>
            <a:ext cx="7000972" cy="1709423"/>
          </a:xfrm>
        </p:spPr>
        <p:txBody>
          <a:bodyPr lIns="0" tIns="0" rIns="0" bIns="0">
            <a:noAutofit/>
          </a:bodyPr>
          <a:lstStyle>
            <a:lvl1pPr marL="0" indent="0" algn="l">
              <a:buNone/>
              <a:defRPr sz="2400" b="1" i="0">
                <a:solidFill>
                  <a:schemeClr val="accent4"/>
                </a:solidFill>
                <a:latin typeface="+mj-lt"/>
                <a:cs typeface="Arial Black"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grpSp>
        <p:nvGrpSpPr>
          <p:cNvPr id="2" name="Group 1">
            <a:extLst>
              <a:ext uri="{FF2B5EF4-FFF2-40B4-BE49-F238E27FC236}">
                <a16:creationId xmlns:a16="http://schemas.microsoft.com/office/drawing/2014/main" id="{1DCAF5C0-1B51-02B5-924D-230575353A0B}"/>
              </a:ext>
              <a:ext uri="{C183D7F6-B498-43B3-948B-1728B52AA6E4}">
                <adec:decorative xmlns:adec="http://schemas.microsoft.com/office/drawing/2017/decorative" val="1"/>
              </a:ext>
            </a:extLst>
          </p:cNvPr>
          <p:cNvGrpSpPr/>
          <p:nvPr userDrawn="1"/>
        </p:nvGrpSpPr>
        <p:grpSpPr>
          <a:xfrm rot="10800000">
            <a:off x="9829617" y="4724034"/>
            <a:ext cx="2133966" cy="2133966"/>
            <a:chOff x="9654699" y="2229295"/>
            <a:chExt cx="2133966" cy="2133966"/>
          </a:xfrm>
        </p:grpSpPr>
        <p:sp>
          <p:nvSpPr>
            <p:cNvPr id="3" name="Freeform 11">
              <a:extLst>
                <a:ext uri="{FF2B5EF4-FFF2-40B4-BE49-F238E27FC236}">
                  <a16:creationId xmlns:a16="http://schemas.microsoft.com/office/drawing/2014/main" id="{41AAE8D5-8E6A-7CBE-9018-DD8F3493D049}"/>
                </a:ext>
              </a:extLst>
            </p:cNvPr>
            <p:cNvSpPr/>
            <p:nvPr/>
          </p:nvSpPr>
          <p:spPr>
            <a:xfrm>
              <a:off x="9655348" y="3309113"/>
              <a:ext cx="2132669" cy="1054148"/>
            </a:xfrm>
            <a:custGeom>
              <a:avLst/>
              <a:gdLst>
                <a:gd name="connsiteX0" fmla="*/ 1345382 w 2690764"/>
                <a:gd name="connsiteY0" fmla="*/ 0 h 1330006"/>
                <a:gd name="connsiteX1" fmla="*/ 2684632 w 2690764"/>
                <a:gd name="connsiteY1" fmla="*/ 1208559 h 1330006"/>
                <a:gd name="connsiteX2" fmla="*/ 2690764 w 2690764"/>
                <a:gd name="connsiteY2" fmla="*/ 1330006 h 1330006"/>
                <a:gd name="connsiteX3" fmla="*/ 0 w 2690764"/>
                <a:gd name="connsiteY3" fmla="*/ 1330006 h 1330006"/>
                <a:gd name="connsiteX4" fmla="*/ 6132 w 2690764"/>
                <a:gd name="connsiteY4" fmla="*/ 1208559 h 1330006"/>
                <a:gd name="connsiteX5" fmla="*/ 1345382 w 2690764"/>
                <a:gd name="connsiteY5" fmla="*/ 0 h 1330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0764" h="1330006">
                  <a:moveTo>
                    <a:pt x="1345382" y="0"/>
                  </a:moveTo>
                  <a:cubicBezTo>
                    <a:pt x="2042400" y="0"/>
                    <a:pt x="2615693" y="529729"/>
                    <a:pt x="2684632" y="1208559"/>
                  </a:cubicBezTo>
                  <a:lnTo>
                    <a:pt x="2690764" y="1330006"/>
                  </a:lnTo>
                  <a:lnTo>
                    <a:pt x="0" y="1330006"/>
                  </a:lnTo>
                  <a:lnTo>
                    <a:pt x="6132" y="1208559"/>
                  </a:lnTo>
                  <a:cubicBezTo>
                    <a:pt x="75071" y="529729"/>
                    <a:pt x="648364" y="0"/>
                    <a:pt x="13453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reeform 12">
              <a:extLst>
                <a:ext uri="{FF2B5EF4-FFF2-40B4-BE49-F238E27FC236}">
                  <a16:creationId xmlns:a16="http://schemas.microsoft.com/office/drawing/2014/main" id="{C694532E-B147-38A2-55EE-24483385016A}"/>
                </a:ext>
              </a:extLst>
            </p:cNvPr>
            <p:cNvSpPr/>
            <p:nvPr/>
          </p:nvSpPr>
          <p:spPr>
            <a:xfrm>
              <a:off x="9654699" y="2229295"/>
              <a:ext cx="2133966" cy="1079818"/>
            </a:xfrm>
            <a:custGeom>
              <a:avLst/>
              <a:gdLst>
                <a:gd name="connsiteX0" fmla="*/ 818 w 2692400"/>
                <a:gd name="connsiteY0" fmla="*/ 0 h 1362394"/>
                <a:gd name="connsiteX1" fmla="*/ 2691582 w 2692400"/>
                <a:gd name="connsiteY1" fmla="*/ 0 h 1362394"/>
                <a:gd name="connsiteX2" fmla="*/ 2692400 w 2692400"/>
                <a:gd name="connsiteY2" fmla="*/ 16194 h 1362394"/>
                <a:gd name="connsiteX3" fmla="*/ 1346200 w 2692400"/>
                <a:gd name="connsiteY3" fmla="*/ 1362394 h 1362394"/>
                <a:gd name="connsiteX4" fmla="*/ 0 w 2692400"/>
                <a:gd name="connsiteY4" fmla="*/ 16194 h 1362394"/>
                <a:gd name="connsiteX5" fmla="*/ 818 w 2692400"/>
                <a:gd name="connsiteY5" fmla="*/ 0 h 1362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2400" h="1362394">
                  <a:moveTo>
                    <a:pt x="818" y="0"/>
                  </a:moveTo>
                  <a:lnTo>
                    <a:pt x="2691582" y="0"/>
                  </a:lnTo>
                  <a:lnTo>
                    <a:pt x="2692400" y="16194"/>
                  </a:lnTo>
                  <a:cubicBezTo>
                    <a:pt x="2692400" y="759680"/>
                    <a:pt x="2089686" y="1362394"/>
                    <a:pt x="1346200" y="1362394"/>
                  </a:cubicBezTo>
                  <a:cubicBezTo>
                    <a:pt x="602714" y="1362394"/>
                    <a:pt x="0" y="759680"/>
                    <a:pt x="0" y="16194"/>
                  </a:cubicBezTo>
                  <a:lnTo>
                    <a:pt x="81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5" name="Graphic 4">
            <a:extLst>
              <a:ext uri="{FF2B5EF4-FFF2-40B4-BE49-F238E27FC236}">
                <a16:creationId xmlns:a16="http://schemas.microsoft.com/office/drawing/2014/main" id="{114B3BE5-2D39-542C-00BB-A940C568E438}"/>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52884" r="34757"/>
          <a:stretch>
            <a:fillRect/>
          </a:stretch>
        </p:blipFill>
        <p:spPr>
          <a:xfrm>
            <a:off x="7717670" y="0"/>
            <a:ext cx="4474331" cy="3231221"/>
          </a:xfrm>
          <a:custGeom>
            <a:avLst/>
            <a:gdLst>
              <a:gd name="connsiteX0" fmla="*/ 0 w 4474331"/>
              <a:gd name="connsiteY0" fmla="*/ 0 h 3231221"/>
              <a:gd name="connsiteX1" fmla="*/ 4474331 w 4474331"/>
              <a:gd name="connsiteY1" fmla="*/ 0 h 3231221"/>
              <a:gd name="connsiteX2" fmla="*/ 4474331 w 4474331"/>
              <a:gd name="connsiteY2" fmla="*/ 3231221 h 3231221"/>
              <a:gd name="connsiteX3" fmla="*/ 0 w 4474331"/>
              <a:gd name="connsiteY3" fmla="*/ 3231221 h 3231221"/>
            </a:gdLst>
            <a:ahLst/>
            <a:cxnLst>
              <a:cxn ang="0">
                <a:pos x="connsiteX0" y="connsiteY0"/>
              </a:cxn>
              <a:cxn ang="0">
                <a:pos x="connsiteX1" y="connsiteY1"/>
              </a:cxn>
              <a:cxn ang="0">
                <a:pos x="connsiteX2" y="connsiteY2"/>
              </a:cxn>
              <a:cxn ang="0">
                <a:pos x="connsiteX3" y="connsiteY3"/>
              </a:cxn>
            </a:cxnLst>
            <a:rect l="l" t="t" r="r" b="b"/>
            <a:pathLst>
              <a:path w="4474331" h="3231221">
                <a:moveTo>
                  <a:pt x="0" y="0"/>
                </a:moveTo>
                <a:lnTo>
                  <a:pt x="4474331" y="0"/>
                </a:lnTo>
                <a:lnTo>
                  <a:pt x="4474331" y="3231221"/>
                </a:lnTo>
                <a:lnTo>
                  <a:pt x="0" y="3231221"/>
                </a:lnTo>
                <a:close/>
              </a:path>
            </a:pathLst>
          </a:custGeom>
        </p:spPr>
      </p:pic>
    </p:spTree>
    <p:extLst>
      <p:ext uri="{BB962C8B-B14F-4D97-AF65-F5344CB8AC3E}">
        <p14:creationId xmlns:p14="http://schemas.microsoft.com/office/powerpoint/2010/main" val="14160093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811185" y="629469"/>
            <a:ext cx="8961120" cy="5599062"/>
          </a:xfrm>
        </p:spPr>
        <p:txBody>
          <a:bodyPr lIns="0" tIns="0" rIns="0" bIns="0" anchor="ctr">
            <a:noAutofit/>
          </a:bodyPr>
          <a:lstStyle>
            <a:lvl1pPr marL="0" algn="l">
              <a:lnSpc>
                <a:spcPct val="80000"/>
              </a:lnSpc>
              <a:spcBef>
                <a:spcPts val="0"/>
              </a:spcBef>
              <a:spcAft>
                <a:spcPts val="0"/>
              </a:spcAft>
              <a:defRPr sz="7000"/>
            </a:lvl1pPr>
          </a:lstStyle>
          <a:p>
            <a:r>
              <a:rPr lang="en-US"/>
              <a:t>Click to add title</a:t>
            </a:r>
          </a:p>
        </p:txBody>
      </p:sp>
      <p:sp>
        <p:nvSpPr>
          <p:cNvPr id="6" name="Freeform 5">
            <a:extLst>
              <a:ext uri="{FF2B5EF4-FFF2-40B4-BE49-F238E27FC236}">
                <a16:creationId xmlns:a16="http://schemas.microsoft.com/office/drawing/2014/main" id="{CA65DB93-2357-6899-3DDD-DC79C877ADA2}"/>
              </a:ext>
              <a:ext uri="{C183D7F6-B498-43B3-948B-1728B52AA6E4}">
                <adec:decorative xmlns:adec="http://schemas.microsoft.com/office/drawing/2017/decorative" val="1"/>
              </a:ext>
            </a:extLst>
          </p:cNvPr>
          <p:cNvSpPr/>
          <p:nvPr userDrawn="1"/>
        </p:nvSpPr>
        <p:spPr>
          <a:xfrm>
            <a:off x="9729533" y="5801722"/>
            <a:ext cx="2115210" cy="1056278"/>
          </a:xfrm>
          <a:custGeom>
            <a:avLst/>
            <a:gdLst>
              <a:gd name="connsiteX0" fmla="*/ 1057605 w 2115210"/>
              <a:gd name="connsiteY0" fmla="*/ 0 h 1056278"/>
              <a:gd name="connsiteX1" fmla="*/ 2109820 w 2115210"/>
              <a:gd name="connsiteY1" fmla="*/ 949535 h 1056278"/>
              <a:gd name="connsiteX2" fmla="*/ 2115210 w 2115210"/>
              <a:gd name="connsiteY2" fmla="*/ 1056278 h 1056278"/>
              <a:gd name="connsiteX3" fmla="*/ 0 w 2115210"/>
              <a:gd name="connsiteY3" fmla="*/ 1056278 h 1056278"/>
              <a:gd name="connsiteX4" fmla="*/ 5390 w 2115210"/>
              <a:gd name="connsiteY4" fmla="*/ 949535 h 1056278"/>
              <a:gd name="connsiteX5" fmla="*/ 1057605 w 2115210"/>
              <a:gd name="connsiteY5" fmla="*/ 0 h 1056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5210" h="1056278">
                <a:moveTo>
                  <a:pt x="1057605" y="0"/>
                </a:moveTo>
                <a:cubicBezTo>
                  <a:pt x="1605234" y="0"/>
                  <a:pt x="2055657" y="416196"/>
                  <a:pt x="2109820" y="949535"/>
                </a:cubicBezTo>
                <a:lnTo>
                  <a:pt x="2115210" y="1056278"/>
                </a:lnTo>
                <a:lnTo>
                  <a:pt x="0" y="1056278"/>
                </a:lnTo>
                <a:lnTo>
                  <a:pt x="5390" y="949535"/>
                </a:lnTo>
                <a:cubicBezTo>
                  <a:pt x="59553" y="416196"/>
                  <a:pt x="509976" y="0"/>
                  <a:pt x="105760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 name="Object 1">
            <a:extLst>
              <a:ext uri="{FF2B5EF4-FFF2-40B4-BE49-F238E27FC236}">
                <a16:creationId xmlns:a16="http://schemas.microsoft.com/office/drawing/2014/main" id="{056E6431-5C32-6197-AA1B-3763794313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9999852" y="0"/>
            <a:ext cx="1574573" cy="3954463"/>
          </a:xfrm>
          <a:prstGeom prst="rect">
            <a:avLst/>
          </a:prstGeom>
        </p:spPr>
      </p:pic>
    </p:spTree>
    <p:extLst>
      <p:ext uri="{BB962C8B-B14F-4D97-AF65-F5344CB8AC3E}">
        <p14:creationId xmlns:p14="http://schemas.microsoft.com/office/powerpoint/2010/main" val="3839583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10/11/2024</a:t>
            </a:fld>
            <a:endParaRPr lang="en-US"/>
          </a:p>
        </p:txBody>
      </p:sp>
      <p:sp>
        <p:nvSpPr>
          <p:cNvPr id="5" name="Footer Placeholder 4"/>
          <p:cNvSpPr>
            <a:spLocks noGrp="1"/>
          </p:cNvSpPr>
          <p:nvPr>
            <p:ph type="ftr" sz="quarter" idx="11"/>
          </p:nvPr>
        </p:nvSpPr>
        <p:spPr/>
        <p:txBody>
          <a:bodyPr/>
          <a:lstStyle/>
          <a:p>
            <a:r>
              <a:rPr lang="en-US"/>
              <a:t>PRESENTATION TITLE</a:t>
            </a:r>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a:p>
        </p:txBody>
      </p:sp>
    </p:spTree>
    <p:extLst>
      <p:ext uri="{BB962C8B-B14F-4D97-AF65-F5344CB8AC3E}">
        <p14:creationId xmlns:p14="http://schemas.microsoft.com/office/powerpoint/2010/main" val="28437338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3C6A301-0538-44EC-B09D-202E1042A48B}" type="datetimeFigureOut">
              <a:rPr lang="en-US" smtClean="0"/>
              <a:t>10/11/2024</a:t>
            </a:fld>
            <a:endParaRPr lang="en-US"/>
          </a:p>
        </p:txBody>
      </p:sp>
      <p:sp>
        <p:nvSpPr>
          <p:cNvPr id="6" name="Footer Placeholder 5"/>
          <p:cNvSpPr>
            <a:spLocks noGrp="1"/>
          </p:cNvSpPr>
          <p:nvPr>
            <p:ph type="ftr" sz="quarter" idx="11"/>
          </p:nvPr>
        </p:nvSpPr>
        <p:spPr/>
        <p:txBody>
          <a:bodyPr/>
          <a:lstStyle/>
          <a:p>
            <a:r>
              <a:rPr lang="en-US"/>
              <a:t>PRESENTATION TITLE</a:t>
            </a:r>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a:p>
        </p:txBody>
      </p:sp>
    </p:spTree>
    <p:extLst>
      <p:ext uri="{BB962C8B-B14F-4D97-AF65-F5344CB8AC3E}">
        <p14:creationId xmlns:p14="http://schemas.microsoft.com/office/powerpoint/2010/main" val="321312552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789574A-8875-45EF-8EA2-3CAA0F7ABC4C}" type="datetimeFigureOut">
              <a:rPr lang="en-US" smtClean="0"/>
              <a:t>10/11/2024</a:t>
            </a:fld>
            <a:endParaRPr lang="en-US"/>
          </a:p>
        </p:txBody>
      </p:sp>
      <p:sp>
        <p:nvSpPr>
          <p:cNvPr id="8" name="Footer Placeholder 7"/>
          <p:cNvSpPr>
            <a:spLocks noGrp="1"/>
          </p:cNvSpPr>
          <p:nvPr>
            <p:ph type="ftr" sz="quarter" idx="11"/>
          </p:nvPr>
        </p:nvSpPr>
        <p:spPr/>
        <p:txBody>
          <a:bodyPr/>
          <a:lstStyle/>
          <a:p>
            <a:r>
              <a:rPr lang="en-US"/>
              <a:t>PRESENTATION TITLE</a:t>
            </a:r>
          </a:p>
        </p:txBody>
      </p:sp>
      <p:sp>
        <p:nvSpPr>
          <p:cNvPr id="9" name="Slide Number Placeholder 8"/>
          <p:cNvSpPr>
            <a:spLocks noGrp="1"/>
          </p:cNvSpPr>
          <p:nvPr>
            <p:ph type="sldNum" sz="quarter" idx="12"/>
          </p:nvPr>
        </p:nvSpPr>
        <p:spPr/>
        <p:txBody>
          <a:bodyPr/>
          <a:lstStyle/>
          <a:p>
            <a:fld id="{B5CEABB6-07DC-46E8-9B57-56EC44A396E5}" type="slidenum">
              <a:rPr lang="en-US" smtClean="0"/>
              <a:pPr/>
              <a:t>‹#›</a:t>
            </a:fld>
            <a:endParaRPr lang="en-US"/>
          </a:p>
        </p:txBody>
      </p:sp>
    </p:spTree>
    <p:extLst>
      <p:ext uri="{BB962C8B-B14F-4D97-AF65-F5344CB8AC3E}">
        <p14:creationId xmlns:p14="http://schemas.microsoft.com/office/powerpoint/2010/main" val="332900801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7EF4D4C-5367-4C26-9E2B-D8088D7FCA81}" type="datetimeFigureOut">
              <a:rPr lang="en-US" smtClean="0"/>
              <a:t>10/11/2024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
        <p:nvSpPr>
          <p:cNvPr id="7" name="Freeform 5">
            <a:extLst>
              <a:ext uri="{FF2B5EF4-FFF2-40B4-BE49-F238E27FC236}">
                <a16:creationId xmlns:a16="http://schemas.microsoft.com/office/drawing/2014/main" id="{2C27B1AD-5C91-43A2-B1FB-05ED36C09151}"/>
              </a:ext>
              <a:ext uri="{C183D7F6-B498-43B3-948B-1728B52AA6E4}">
                <adec:decorative xmlns:adec="http://schemas.microsoft.com/office/drawing/2017/decorative" val="1"/>
              </a:ext>
            </a:extLst>
          </p:cNvPr>
          <p:cNvSpPr/>
          <p:nvPr userDrawn="1"/>
        </p:nvSpPr>
        <p:spPr>
          <a:xfrm>
            <a:off x="9729533" y="5801722"/>
            <a:ext cx="2115210" cy="1056278"/>
          </a:xfrm>
          <a:custGeom>
            <a:avLst/>
            <a:gdLst>
              <a:gd name="connsiteX0" fmla="*/ 1057605 w 2115210"/>
              <a:gd name="connsiteY0" fmla="*/ 0 h 1056278"/>
              <a:gd name="connsiteX1" fmla="*/ 2109820 w 2115210"/>
              <a:gd name="connsiteY1" fmla="*/ 949535 h 1056278"/>
              <a:gd name="connsiteX2" fmla="*/ 2115210 w 2115210"/>
              <a:gd name="connsiteY2" fmla="*/ 1056278 h 1056278"/>
              <a:gd name="connsiteX3" fmla="*/ 0 w 2115210"/>
              <a:gd name="connsiteY3" fmla="*/ 1056278 h 1056278"/>
              <a:gd name="connsiteX4" fmla="*/ 5390 w 2115210"/>
              <a:gd name="connsiteY4" fmla="*/ 949535 h 1056278"/>
              <a:gd name="connsiteX5" fmla="*/ 1057605 w 2115210"/>
              <a:gd name="connsiteY5" fmla="*/ 0 h 1056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5210" h="1056278">
                <a:moveTo>
                  <a:pt x="1057605" y="0"/>
                </a:moveTo>
                <a:cubicBezTo>
                  <a:pt x="1605234" y="0"/>
                  <a:pt x="2055657" y="416196"/>
                  <a:pt x="2109820" y="949535"/>
                </a:cubicBezTo>
                <a:lnTo>
                  <a:pt x="2115210" y="1056278"/>
                </a:lnTo>
                <a:lnTo>
                  <a:pt x="0" y="1056278"/>
                </a:lnTo>
                <a:lnTo>
                  <a:pt x="5390" y="949535"/>
                </a:lnTo>
                <a:cubicBezTo>
                  <a:pt x="59553" y="416196"/>
                  <a:pt x="509976" y="0"/>
                  <a:pt x="105760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Object 1">
            <a:extLst>
              <a:ext uri="{FF2B5EF4-FFF2-40B4-BE49-F238E27FC236}">
                <a16:creationId xmlns:a16="http://schemas.microsoft.com/office/drawing/2014/main" id="{D9E2DB34-7C12-5A6E-4FA6-A7265ED8B8F1}"/>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rcRect/>
          <a:stretch/>
        </p:blipFill>
        <p:spPr>
          <a:xfrm>
            <a:off x="9999852" y="0"/>
            <a:ext cx="1574573" cy="3954463"/>
          </a:xfrm>
          <a:prstGeom prst="rect">
            <a:avLst/>
          </a:prstGeom>
        </p:spPr>
      </p:pic>
    </p:spTree>
    <p:extLst>
      <p:ext uri="{BB962C8B-B14F-4D97-AF65-F5344CB8AC3E}">
        <p14:creationId xmlns:p14="http://schemas.microsoft.com/office/powerpoint/2010/main" val="4146643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56E91E96-98B0-4413-9547-46F3504108EF}" type="datetimeFigureOut">
              <a:rPr lang="en-US" smtClean="0"/>
              <a:t>10/11/2024</a:t>
            </a:fld>
            <a:endParaRPr lang="en-US"/>
          </a:p>
        </p:txBody>
      </p:sp>
      <p:sp>
        <p:nvSpPr>
          <p:cNvPr id="3" name="Footer Placeholder 2"/>
          <p:cNvSpPr>
            <a:spLocks noGrp="1"/>
          </p:cNvSpPr>
          <p:nvPr>
            <p:ph type="ftr" sz="quarter" idx="11"/>
          </p:nvPr>
        </p:nvSpPr>
        <p:spPr/>
        <p:txBody>
          <a:bodyPr/>
          <a:lstStyle/>
          <a:p>
            <a:r>
              <a:rPr lang="en-US"/>
              <a:t>PRESENTATION TITLE</a:t>
            </a:r>
          </a:p>
        </p:txBody>
      </p:sp>
      <p:sp>
        <p:nvSpPr>
          <p:cNvPr id="4" name="Slide Number Placeholder 3"/>
          <p:cNvSpPr>
            <a:spLocks noGrp="1"/>
          </p:cNvSpPr>
          <p:nvPr>
            <p:ph type="sldNum" sz="quarter" idx="12"/>
          </p:nvPr>
        </p:nvSpPr>
        <p:spPr/>
        <p:txBody>
          <a:bodyPr/>
          <a:lstStyle/>
          <a:p>
            <a:fld id="{B5CEABB6-07DC-46E8-9B57-56EC44A396E5}" type="slidenum">
              <a:rPr lang="en-US" smtClean="0"/>
              <a:pPr/>
              <a:t>‹#›</a:t>
            </a:fld>
            <a:endParaRPr lang="en-US"/>
          </a:p>
        </p:txBody>
      </p:sp>
    </p:spTree>
    <p:extLst>
      <p:ext uri="{BB962C8B-B14F-4D97-AF65-F5344CB8AC3E}">
        <p14:creationId xmlns:p14="http://schemas.microsoft.com/office/powerpoint/2010/main" val="20318893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10/11/2024</a:t>
            </a:fld>
            <a:endParaRPr lang="en-US"/>
          </a:p>
        </p:txBody>
      </p:sp>
      <p:sp>
        <p:nvSpPr>
          <p:cNvPr id="6" name="Footer Placeholder 5"/>
          <p:cNvSpPr>
            <a:spLocks noGrp="1"/>
          </p:cNvSpPr>
          <p:nvPr>
            <p:ph type="ftr" sz="quarter" idx="11"/>
          </p:nvPr>
        </p:nvSpPr>
        <p:spPr/>
        <p:txBody>
          <a:bodyPr/>
          <a:lstStyle/>
          <a:p>
            <a:r>
              <a:rPr lang="en-US"/>
              <a:t>PRESENTATION TITLE</a:t>
            </a:r>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a:p>
        </p:txBody>
      </p:sp>
    </p:spTree>
    <p:extLst>
      <p:ext uri="{BB962C8B-B14F-4D97-AF65-F5344CB8AC3E}">
        <p14:creationId xmlns:p14="http://schemas.microsoft.com/office/powerpoint/2010/main" val="175531263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10/11/2024</a:t>
            </a:fld>
            <a:endParaRPr lang="en-US"/>
          </a:p>
        </p:txBody>
      </p:sp>
      <p:sp>
        <p:nvSpPr>
          <p:cNvPr id="6" name="Footer Placeholder 5"/>
          <p:cNvSpPr>
            <a:spLocks noGrp="1"/>
          </p:cNvSpPr>
          <p:nvPr>
            <p:ph type="ftr" sz="quarter" idx="11"/>
          </p:nvPr>
        </p:nvSpPr>
        <p:spPr/>
        <p:txBody>
          <a:bodyPr/>
          <a:lstStyle/>
          <a:p>
            <a:r>
              <a:rPr lang="en-US"/>
              <a:t>PRESENTATION TITLE</a:t>
            </a:r>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a:p>
        </p:txBody>
      </p:sp>
    </p:spTree>
    <p:extLst>
      <p:ext uri="{BB962C8B-B14F-4D97-AF65-F5344CB8AC3E}">
        <p14:creationId xmlns:p14="http://schemas.microsoft.com/office/powerpoint/2010/main" val="302040353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0298CD5-6C1E-4009-B41F-6DF62E31D3BE}" type="datetimeFigureOut">
              <a:rPr lang="en-US" smtClean="0"/>
              <a:pPr/>
              <a:t>10/11/2024</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PRESENTATION TITLE</a:t>
            </a:r>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3380245740"/>
      </p:ext>
    </p:extLst>
  </p:cSld>
  <p:clrMap bg1="dk1" tx1="lt1" bg2="dk2" tx2="lt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 id="2147483754" r:id="rId14"/>
    <p:sldLayoutId id="2147483755" r:id="rId15"/>
    <p:sldLayoutId id="2147483756" r:id="rId16"/>
    <p:sldLayoutId id="2147483757" r:id="rId17"/>
    <p:sldLayoutId id="2147483758" r:id="rId18"/>
    <p:sldLayoutId id="2147483759" r:id="rId19"/>
    <p:sldLayoutId id="2147483760" r:id="rId20"/>
    <p:sldLayoutId id="2147483761" r:id="rId21"/>
    <p:sldLayoutId id="2147483762" r:id="rId22"/>
    <p:sldLayoutId id="2147483763" r:id="rId23"/>
    <p:sldLayoutId id="2147483649" r:id="rId24"/>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12.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9.xml"/><Relationship Id="rId5" Type="http://schemas.openxmlformats.org/officeDocument/2006/relationships/image" Target="../media/image21.jpe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1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1.xml"/><Relationship Id="rId5" Type="http://schemas.openxmlformats.org/officeDocument/2006/relationships/image" Target="../media/image12.jpe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9.xml"/><Relationship Id="rId5" Type="http://schemas.openxmlformats.org/officeDocument/2006/relationships/image" Target="../media/image21.jpe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8.xml"/><Relationship Id="rId5" Type="http://schemas.openxmlformats.org/officeDocument/2006/relationships/image" Target="../media/image27.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8.xml"/><Relationship Id="rId5" Type="http://schemas.openxmlformats.org/officeDocument/2006/relationships/image" Target="../media/image28.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8.xml"/><Relationship Id="rId5" Type="http://schemas.openxmlformats.org/officeDocument/2006/relationships/image" Target="../media/image29.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19.xml"/><Relationship Id="rId5" Type="http://schemas.openxmlformats.org/officeDocument/2006/relationships/image" Target="../media/image21.jpe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11.xml"/><Relationship Id="rId5" Type="http://schemas.openxmlformats.org/officeDocument/2006/relationships/image" Target="../media/image30.jpe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19.xml"/><Relationship Id="rId5" Type="http://schemas.openxmlformats.org/officeDocument/2006/relationships/image" Target="../media/image21.jpe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20.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11.xml"/><Relationship Id="rId5" Type="http://schemas.openxmlformats.org/officeDocument/2006/relationships/image" Target="../media/image34.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9.xml"/><Relationship Id="rId5" Type="http://schemas.openxmlformats.org/officeDocument/2006/relationships/image" Target="../media/image21.jpe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22.xml"/><Relationship Id="rId4" Type="http://schemas.openxmlformats.org/officeDocument/2006/relationships/image" Target="../media/image36.png"/></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7.xml"/><Relationship Id="rId1" Type="http://schemas.openxmlformats.org/officeDocument/2006/relationships/slideLayout" Target="../slideLayouts/slideLayout22.xml"/><Relationship Id="rId4" Type="http://schemas.openxmlformats.org/officeDocument/2006/relationships/image" Target="../media/image38.png"/></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8.xml"/><Relationship Id="rId1" Type="http://schemas.openxmlformats.org/officeDocument/2006/relationships/slideLayout" Target="../slideLayouts/slideLayout22.xml"/><Relationship Id="rId4" Type="http://schemas.openxmlformats.org/officeDocument/2006/relationships/image" Target="../media/image40.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4.xml"/><Relationship Id="rId5" Type="http://schemas.openxmlformats.org/officeDocument/2006/relationships/image" Target="../media/image42.svg"/><Relationship Id="rId4" Type="http://schemas.openxmlformats.org/officeDocument/2006/relationships/image" Target="../media/image41.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jpeg"/><Relationship Id="rId7"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5.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BECFFDC-94DB-4DA3-94FE-22FEDDA8FA3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0" name="Rectangle 9">
            <a:extLst>
              <a:ext uri="{FF2B5EF4-FFF2-40B4-BE49-F238E27FC236}">
                <a16:creationId xmlns:a16="http://schemas.microsoft.com/office/drawing/2014/main" id="{0DC895F7-4E59-40FB-87DD-ACE47F94C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mputer script on a screen">
            <a:extLst>
              <a:ext uri="{FF2B5EF4-FFF2-40B4-BE49-F238E27FC236}">
                <a16:creationId xmlns:a16="http://schemas.microsoft.com/office/drawing/2014/main" id="{B55DC389-737B-82A2-8BC6-82FCF66C2A13}"/>
              </a:ext>
            </a:extLst>
          </p:cNvPr>
          <p:cNvPicPr>
            <a:picLocks noChangeAspect="1"/>
          </p:cNvPicPr>
          <p:nvPr/>
        </p:nvPicPr>
        <p:blipFill>
          <a:blip r:embed="rId5">
            <a:alphaModFix amt="20000"/>
          </a:blip>
          <a:srcRect t="6573" r="-2" b="9030"/>
          <a:stretch/>
        </p:blipFill>
        <p:spPr>
          <a:xfrm>
            <a:off x="20" y="10"/>
            <a:ext cx="12191980" cy="6857990"/>
          </a:xfrm>
          <a:prstGeom prst="rect">
            <a:avLst/>
          </a:prstGeom>
        </p:spPr>
      </p:pic>
      <p:pic>
        <p:nvPicPr>
          <p:cNvPr id="12" name="Picture 11">
            <a:extLst>
              <a:ext uri="{FF2B5EF4-FFF2-40B4-BE49-F238E27FC236}">
                <a16:creationId xmlns:a16="http://schemas.microsoft.com/office/drawing/2014/main" id="{1A4C720E-710D-44F8-A8D7-2BAA61E181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5100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008315D2-7F57-AF2A-38D7-558098789073}"/>
              </a:ext>
            </a:extLst>
          </p:cNvPr>
          <p:cNvSpPr>
            <a:spLocks noGrp="1"/>
          </p:cNvSpPr>
          <p:nvPr>
            <p:ph type="title"/>
          </p:nvPr>
        </p:nvSpPr>
        <p:spPr>
          <a:xfrm>
            <a:off x="3962399" y="1964267"/>
            <a:ext cx="7197726" cy="2421464"/>
          </a:xfrm>
        </p:spPr>
        <p:txBody>
          <a:bodyPr vert="horz" lIns="91440" tIns="45720" rIns="91440" bIns="45720" rtlCol="0" anchor="b">
            <a:normAutofit/>
          </a:bodyPr>
          <a:lstStyle/>
          <a:p>
            <a:pPr algn="r">
              <a:lnSpc>
                <a:spcPct val="90000"/>
              </a:lnSpc>
            </a:pPr>
            <a:r>
              <a:rPr lang="en-US" sz="3700" b="1"/>
              <a:t>the role of variables, data types, input and output functions, and conditional statements in creating interactive programs.</a:t>
            </a:r>
          </a:p>
        </p:txBody>
      </p:sp>
    </p:spTree>
    <p:extLst>
      <p:ext uri="{BB962C8B-B14F-4D97-AF65-F5344CB8AC3E}">
        <p14:creationId xmlns:p14="http://schemas.microsoft.com/office/powerpoint/2010/main" val="3421401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CFD6FA43-637B-EF8D-3849-CFD9352B9105}"/>
              </a:ext>
            </a:extLst>
          </p:cNvPr>
          <p:cNvSpPr>
            <a:spLocks noGrp="1"/>
          </p:cNvSpPr>
          <p:nvPr>
            <p:ph type="title"/>
          </p:nvPr>
        </p:nvSpPr>
        <p:spPr>
          <a:xfrm>
            <a:off x="643464" y="639097"/>
            <a:ext cx="4789678" cy="3746634"/>
          </a:xfrm>
        </p:spPr>
        <p:txBody>
          <a:bodyPr vert="horz" lIns="91440" tIns="45720" rIns="91440" bIns="45720" rtlCol="0" anchor="b">
            <a:normAutofit/>
          </a:bodyPr>
          <a:lstStyle/>
          <a:p>
            <a:pPr algn="r"/>
            <a:r>
              <a:rPr lang="en-US" sz="4800"/>
              <a:t>DATA TYPES</a:t>
            </a:r>
          </a:p>
        </p:txBody>
      </p:sp>
      <p:pic>
        <p:nvPicPr>
          <p:cNvPr id="8" name="Picture Placeholder 7" descr="A blue and yellow logo&#10;&#10;Description automatically generated">
            <a:extLst>
              <a:ext uri="{FF2B5EF4-FFF2-40B4-BE49-F238E27FC236}">
                <a16:creationId xmlns:a16="http://schemas.microsoft.com/office/drawing/2014/main" id="{99E66F09-7E3C-0165-6848-2CBF1740F99C}"/>
              </a:ext>
            </a:extLst>
          </p:cNvPr>
          <p:cNvPicPr>
            <a:picLocks noGrp="1" noChangeAspect="1"/>
          </p:cNvPicPr>
          <p:nvPr>
            <p:ph type="pic" sz="quarter" idx="15"/>
          </p:nvPr>
        </p:nvPicPr>
        <p:blipFill>
          <a:blip r:embed="rId5"/>
          <a:srcRect t="2420" b="2420"/>
          <a:stretch>
            <a:fillRect/>
          </a:stretch>
        </p:blipFill>
        <p:spPr>
          <a:xfrm>
            <a:off x="6076606" y="686245"/>
            <a:ext cx="5471927" cy="548114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880363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17F7527-5AC0-479A-B79F-9CF46341049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0" name="Rectangle 9">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428E5B-47A0-EF94-A53D-6FDB74C9D848}"/>
              </a:ext>
            </a:extLst>
          </p:cNvPr>
          <p:cNvSpPr>
            <a:spLocks noGrp="1"/>
          </p:cNvSpPr>
          <p:nvPr>
            <p:ph type="title"/>
          </p:nvPr>
        </p:nvSpPr>
        <p:spPr>
          <a:xfrm>
            <a:off x="685799" y="1150076"/>
            <a:ext cx="3659389" cy="4557849"/>
          </a:xfrm>
        </p:spPr>
        <p:txBody>
          <a:bodyPr vert="horz" lIns="91440" tIns="45720" rIns="91440" bIns="45720" rtlCol="0" anchor="ctr">
            <a:normAutofit/>
          </a:bodyPr>
          <a:lstStyle/>
          <a:p>
            <a:pPr algn="r"/>
            <a:r>
              <a:rPr lang="en-US" sz="3600" b="1" cap="all"/>
              <a:t>WHAT ARE DATA TYPES?</a:t>
            </a:r>
          </a:p>
        </p:txBody>
      </p:sp>
      <p:cxnSp>
        <p:nvCxnSpPr>
          <p:cNvPr id="12" name="Straight Connector 11">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C6EA201F-56F9-BFD9-8E95-AD5BD7D54FD0}"/>
              </a:ext>
            </a:extLst>
          </p:cNvPr>
          <p:cNvSpPr>
            <a:spLocks noGrp="1"/>
          </p:cNvSpPr>
          <p:nvPr>
            <p:ph type="body" idx="1"/>
          </p:nvPr>
        </p:nvSpPr>
        <p:spPr>
          <a:xfrm>
            <a:off x="4988658" y="1150076"/>
            <a:ext cx="6517543" cy="4557849"/>
          </a:xfrm>
        </p:spPr>
        <p:txBody>
          <a:bodyPr vert="horz" lIns="91440" tIns="45720" rIns="91440" bIns="45720" rtlCol="0" anchor="ctr">
            <a:normAutofit/>
          </a:bodyPr>
          <a:lstStyle/>
          <a:p>
            <a:r>
              <a:rPr lang="en-US"/>
              <a:t>Data types are fundamental in programming, serving as the building blocks for data management and interaction.  </a:t>
            </a:r>
          </a:p>
        </p:txBody>
      </p:sp>
    </p:spTree>
    <p:extLst>
      <p:ext uri="{BB962C8B-B14F-4D97-AF65-F5344CB8AC3E}">
        <p14:creationId xmlns:p14="http://schemas.microsoft.com/office/powerpoint/2010/main" val="4206238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5A7019F-FB8F-0842-186B-1C366F527A19}"/>
              </a:ext>
            </a:extLst>
          </p:cNvPr>
          <p:cNvSpPr>
            <a:spLocks noGrp="1"/>
          </p:cNvSpPr>
          <p:nvPr>
            <p:ph type="title"/>
          </p:nvPr>
        </p:nvSpPr>
        <p:spPr/>
        <p:txBody>
          <a:bodyPr/>
          <a:lstStyle/>
          <a:p>
            <a:r>
              <a:rPr lang="en-US" sz="3200" b="0" i="0">
                <a:solidFill>
                  <a:schemeClr val="tx1">
                    <a:lumMod val="95000"/>
                  </a:schemeClr>
                </a:solidFill>
                <a:effectLst/>
                <a:latin typeface="Calibri" panose="020F0502020204030204" pitchFamily="34" charset="0"/>
              </a:rPr>
              <a:t>Python has the following data types built-in by default, in these categories: </a:t>
            </a:r>
            <a:endParaRPr lang="en-US" sz="3200">
              <a:solidFill>
                <a:schemeClr val="tx1">
                  <a:lumMod val="95000"/>
                </a:schemeClr>
              </a:solidFill>
            </a:endParaRPr>
          </a:p>
        </p:txBody>
      </p:sp>
      <p:pic>
        <p:nvPicPr>
          <p:cNvPr id="4" name="Content Placeholder 3" descr="A list of words on a white background&#10;&#10;Description automatically generated">
            <a:extLst>
              <a:ext uri="{FF2B5EF4-FFF2-40B4-BE49-F238E27FC236}">
                <a16:creationId xmlns:a16="http://schemas.microsoft.com/office/drawing/2014/main" id="{FEFB7C38-D031-7B5E-D91B-804DD028CF2B}"/>
              </a:ext>
            </a:extLst>
          </p:cNvPr>
          <p:cNvPicPr>
            <a:picLocks noGrp="1" noChangeAspect="1"/>
          </p:cNvPicPr>
          <p:nvPr>
            <p:ph idx="1"/>
          </p:nvPr>
        </p:nvPicPr>
        <p:blipFill>
          <a:blip r:embed="rId3"/>
          <a:stretch>
            <a:fillRect/>
          </a:stretch>
        </p:blipFill>
        <p:spPr>
          <a:xfrm>
            <a:off x="983899" y="2061105"/>
            <a:ext cx="9535229" cy="3303057"/>
          </a:xfrm>
        </p:spPr>
      </p:pic>
    </p:spTree>
    <p:extLst>
      <p:ext uri="{BB962C8B-B14F-4D97-AF65-F5344CB8AC3E}">
        <p14:creationId xmlns:p14="http://schemas.microsoft.com/office/powerpoint/2010/main" val="3245895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5A7019F-FB8F-0842-186B-1C366F527A19}"/>
              </a:ext>
            </a:extLst>
          </p:cNvPr>
          <p:cNvSpPr>
            <a:spLocks noGrp="1"/>
          </p:cNvSpPr>
          <p:nvPr>
            <p:ph type="title"/>
          </p:nvPr>
        </p:nvSpPr>
        <p:spPr>
          <a:xfrm>
            <a:off x="540328" y="621972"/>
            <a:ext cx="9712036" cy="1828800"/>
          </a:xfrm>
        </p:spPr>
        <p:txBody>
          <a:bodyPr/>
          <a:lstStyle/>
          <a:p>
            <a:r>
              <a:rPr lang="en-US" sz="2000" b="0" i="0">
                <a:effectLst/>
                <a:latin typeface="Calibri" panose="020F0502020204030204" pitchFamily="34" charset="0"/>
              </a:rPr>
              <a:t>IN Python, understanding data types—both primitive and composite—enhances our ability to create interactive applications that respond effectively to user input. </a:t>
            </a:r>
            <a:endParaRPr lang="en-US" sz="2000"/>
          </a:p>
        </p:txBody>
      </p:sp>
      <p:sp>
        <p:nvSpPr>
          <p:cNvPr id="4" name="Text Placeholder 3">
            <a:extLst>
              <a:ext uri="{FF2B5EF4-FFF2-40B4-BE49-F238E27FC236}">
                <a16:creationId xmlns:a16="http://schemas.microsoft.com/office/drawing/2014/main" id="{32396622-BFDE-D806-F80F-CB3D2EE19A50}"/>
              </a:ext>
            </a:extLst>
          </p:cNvPr>
          <p:cNvSpPr>
            <a:spLocks noGrp="1"/>
          </p:cNvSpPr>
          <p:nvPr>
            <p:ph sz="quarter" idx="26"/>
          </p:nvPr>
        </p:nvSpPr>
        <p:spPr>
          <a:xfrm>
            <a:off x="922022" y="3053195"/>
            <a:ext cx="5284815" cy="3048000"/>
          </a:xfrm>
        </p:spPr>
        <p:txBody>
          <a:bodyPr>
            <a:normAutofit fontScale="92500" lnSpcReduction="20000"/>
          </a:bodyPr>
          <a:lstStyle/>
          <a:p>
            <a:pPr algn="ctr"/>
            <a:r>
              <a:rPr lang="en-US" sz="3500" b="1"/>
              <a:t>PRIMITIVE DATA TYPES</a:t>
            </a:r>
          </a:p>
          <a:p>
            <a:pPr marL="342900" indent="-342900">
              <a:buFont typeface="Arial" panose="020B0604020202020204" pitchFamily="34" charset="0"/>
              <a:buChar char="•"/>
            </a:pPr>
            <a:r>
              <a:rPr lang="en-US"/>
              <a:t>Integers (</a:t>
            </a:r>
            <a:r>
              <a:rPr lang="en-US">
                <a:solidFill>
                  <a:srgbClr val="FF0000"/>
                </a:solidFill>
              </a:rPr>
              <a:t>int</a:t>
            </a:r>
            <a:r>
              <a:rPr lang="en-US"/>
              <a:t>): Represent whole numbers, useful for counting, indexing, or setting numeric parameters. </a:t>
            </a:r>
          </a:p>
          <a:p>
            <a:pPr marL="342900" indent="-342900">
              <a:buFont typeface="Arial" panose="020B0604020202020204" pitchFamily="34" charset="0"/>
              <a:buChar char="•"/>
            </a:pPr>
            <a:r>
              <a:rPr lang="en-US"/>
              <a:t>Floating-point numbers (</a:t>
            </a:r>
            <a:r>
              <a:rPr lang="en-US">
                <a:solidFill>
                  <a:srgbClr val="FF0000"/>
                </a:solidFill>
              </a:rPr>
              <a:t>float</a:t>
            </a:r>
            <a:r>
              <a:rPr lang="en-US"/>
              <a:t>): Used for decimals, important in calculations involving currency or measurements. </a:t>
            </a:r>
          </a:p>
          <a:p>
            <a:pPr marL="342900" indent="-342900">
              <a:buFont typeface="Arial" panose="020B0604020202020204" pitchFamily="34" charset="0"/>
              <a:buChar char="•"/>
            </a:pPr>
            <a:r>
              <a:rPr lang="en-US"/>
              <a:t>Strings (</a:t>
            </a:r>
            <a:r>
              <a:rPr lang="en-US">
                <a:solidFill>
                  <a:srgbClr val="FF0000"/>
                </a:solidFill>
              </a:rPr>
              <a:t>str</a:t>
            </a:r>
            <a:r>
              <a:rPr lang="en-US"/>
              <a:t>): Handle text data, critical for user inputs like names, messages, or commands. </a:t>
            </a:r>
          </a:p>
          <a:p>
            <a:pPr marL="342900" indent="-342900">
              <a:buFont typeface="Arial" panose="020B0604020202020204" pitchFamily="34" charset="0"/>
              <a:buChar char="•"/>
            </a:pPr>
            <a:r>
              <a:rPr lang="en-US"/>
              <a:t>Booleans (</a:t>
            </a:r>
            <a:r>
              <a:rPr lang="en-US">
                <a:solidFill>
                  <a:srgbClr val="FF0000"/>
                </a:solidFill>
              </a:rPr>
              <a:t>bool</a:t>
            </a:r>
            <a:r>
              <a:rPr lang="en-US"/>
              <a:t>): Represent truth values (True or False), essential for decision-making processes. </a:t>
            </a:r>
          </a:p>
          <a:p>
            <a:endParaRPr lang="en-US"/>
          </a:p>
        </p:txBody>
      </p:sp>
      <p:sp>
        <p:nvSpPr>
          <p:cNvPr id="6" name="Text Placeholder 5">
            <a:extLst>
              <a:ext uri="{FF2B5EF4-FFF2-40B4-BE49-F238E27FC236}">
                <a16:creationId xmlns:a16="http://schemas.microsoft.com/office/drawing/2014/main" id="{D2BBBA10-FE5A-0E22-8734-469B03FFEFCC}"/>
              </a:ext>
            </a:extLst>
          </p:cNvPr>
          <p:cNvSpPr>
            <a:spLocks noGrp="1"/>
          </p:cNvSpPr>
          <p:nvPr>
            <p:ph sz="quarter" idx="27"/>
          </p:nvPr>
        </p:nvSpPr>
        <p:spPr>
          <a:xfrm>
            <a:off x="6816436" y="2450772"/>
            <a:ext cx="4724399" cy="3048000"/>
          </a:xfrm>
        </p:spPr>
        <p:txBody>
          <a:bodyPr>
            <a:normAutofit fontScale="92500" lnSpcReduction="10000"/>
          </a:bodyPr>
          <a:lstStyle/>
          <a:p>
            <a:pPr marL="342900" indent="-342900">
              <a:buFont typeface="Arial" panose="020B0604020202020204" pitchFamily="34" charset="0"/>
              <a:buChar char="•"/>
            </a:pPr>
            <a:endParaRPr lang="en-US" sz="3500"/>
          </a:p>
          <a:p>
            <a:pPr marL="0" indent="0" algn="ctr">
              <a:buNone/>
            </a:pPr>
            <a:r>
              <a:rPr lang="en-US" sz="3500" b="1"/>
              <a:t>COMPOSITE DATA TYPES </a:t>
            </a:r>
          </a:p>
          <a:p>
            <a:pPr marL="342900" indent="-342900">
              <a:buFont typeface="Arial" panose="020B0604020202020204" pitchFamily="34" charset="0"/>
              <a:buChar char="•"/>
            </a:pPr>
            <a:r>
              <a:rPr lang="en-US"/>
              <a:t>Lists: Store collections of items, allowing dynamic user inputs like selections or responses. </a:t>
            </a:r>
          </a:p>
          <a:p>
            <a:pPr marL="342900" indent="-342900">
              <a:buFont typeface="Arial" panose="020B0604020202020204" pitchFamily="34" charset="0"/>
              <a:buChar char="•"/>
            </a:pPr>
            <a:r>
              <a:rPr lang="en-US"/>
              <a:t>Dictionaries: Key-value pairs used to manage data that requires quick lookups, such as user settings. </a:t>
            </a:r>
          </a:p>
          <a:p>
            <a:pPr marL="342900" indent="-342900">
              <a:buFont typeface="Arial" panose="020B0604020202020204" pitchFamily="34" charset="0"/>
              <a:buChar char="•"/>
            </a:pPr>
            <a:r>
              <a:rPr lang="en-US"/>
              <a:t>Tuples and Sets: Useful for fixed collections and unique items, respectively. </a:t>
            </a:r>
          </a:p>
          <a:p>
            <a:endParaRPr lang="en-US"/>
          </a:p>
        </p:txBody>
      </p:sp>
    </p:spTree>
    <p:extLst>
      <p:ext uri="{BB962C8B-B14F-4D97-AF65-F5344CB8AC3E}">
        <p14:creationId xmlns:p14="http://schemas.microsoft.com/office/powerpoint/2010/main" val="2832196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28E5B-47A0-EF94-A53D-6FDB74C9D848}"/>
              </a:ext>
            </a:extLst>
          </p:cNvPr>
          <p:cNvSpPr>
            <a:spLocks noGrp="1"/>
          </p:cNvSpPr>
          <p:nvPr>
            <p:ph type="title"/>
          </p:nvPr>
        </p:nvSpPr>
        <p:spPr>
          <a:xfrm>
            <a:off x="505692" y="457201"/>
            <a:ext cx="10131427" cy="3124199"/>
          </a:xfrm>
        </p:spPr>
        <p:txBody>
          <a:bodyPr/>
          <a:lstStyle/>
          <a:p>
            <a:pPr algn="ctr"/>
            <a:r>
              <a:rPr lang="en-US" sz="6600" b="1"/>
              <a:t>Enhancing User Interaction </a:t>
            </a:r>
            <a:br>
              <a:rPr lang="en-US"/>
            </a:br>
            <a:r>
              <a:rPr lang="en-US" sz="2400"/>
              <a:t>Data types facilitate user interaction in several keyways: </a:t>
            </a:r>
          </a:p>
        </p:txBody>
      </p:sp>
      <p:graphicFrame>
        <p:nvGraphicFramePr>
          <p:cNvPr id="16" name="Text Placeholder 2">
            <a:extLst>
              <a:ext uri="{FF2B5EF4-FFF2-40B4-BE49-F238E27FC236}">
                <a16:creationId xmlns:a16="http://schemas.microsoft.com/office/drawing/2014/main" id="{951E3176-871B-E698-22F5-0914A35318B5}"/>
              </a:ext>
            </a:extLst>
          </p:cNvPr>
          <p:cNvGraphicFramePr/>
          <p:nvPr/>
        </p:nvGraphicFramePr>
        <p:xfrm>
          <a:off x="685800" y="2810437"/>
          <a:ext cx="10131427" cy="31241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35833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6A9299-1D12-47E2-9DD4-03342553C4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0C428E5B-47A0-EF94-A53D-6FDB74C9D848}"/>
              </a:ext>
            </a:extLst>
          </p:cNvPr>
          <p:cNvSpPr>
            <a:spLocks noGrp="1"/>
          </p:cNvSpPr>
          <p:nvPr>
            <p:ph type="title"/>
          </p:nvPr>
        </p:nvSpPr>
        <p:spPr>
          <a:xfrm>
            <a:off x="4955458" y="639097"/>
            <a:ext cx="6593075" cy="1612490"/>
          </a:xfrm>
        </p:spPr>
        <p:txBody>
          <a:bodyPr vert="horz" lIns="91440" tIns="45720" rIns="91440" bIns="45720" rtlCol="0" anchor="ctr">
            <a:normAutofit/>
          </a:bodyPr>
          <a:lstStyle/>
          <a:p>
            <a:pPr>
              <a:lnSpc>
                <a:spcPct val="90000"/>
              </a:lnSpc>
            </a:pPr>
            <a:r>
              <a:rPr lang="en-US" sz="2500" b="1" cap="all"/>
              <a:t>Error Handling and Feedback</a:t>
            </a:r>
            <a:br>
              <a:rPr lang="en-US" sz="2500" b="1" cap="all"/>
            </a:br>
            <a:r>
              <a:rPr lang="en-US" sz="2500" cap="all"/>
              <a:t> </a:t>
            </a:r>
            <a:br>
              <a:rPr lang="en-US" sz="2500" cap="all"/>
            </a:br>
            <a:r>
              <a:rPr lang="en-US" sz="2000" cap="all"/>
              <a:t>Effective error handling and user feedback are critical in interactive programs</a:t>
            </a:r>
            <a:r>
              <a:rPr lang="en-US" sz="2500" cap="all"/>
              <a:t> </a:t>
            </a:r>
          </a:p>
        </p:txBody>
      </p:sp>
      <p:pic>
        <p:nvPicPr>
          <p:cNvPr id="5" name="Picture 4" descr="Computer script on a screen">
            <a:extLst>
              <a:ext uri="{FF2B5EF4-FFF2-40B4-BE49-F238E27FC236}">
                <a16:creationId xmlns:a16="http://schemas.microsoft.com/office/drawing/2014/main" id="{70C25783-D40C-2C92-7171-6EA9895CE1D4}"/>
              </a:ext>
            </a:extLst>
          </p:cNvPr>
          <p:cNvPicPr>
            <a:picLocks noChangeAspect="1"/>
          </p:cNvPicPr>
          <p:nvPr/>
        </p:nvPicPr>
        <p:blipFill>
          <a:blip r:embed="rId5"/>
          <a:srcRect l="8981" r="45962" b="-3"/>
          <a:stretch/>
        </p:blipFill>
        <p:spPr>
          <a:xfrm>
            <a:off x="20" y="975"/>
            <a:ext cx="4635988" cy="6858000"/>
          </a:xfrm>
          <a:prstGeom prst="rect">
            <a:avLst/>
          </a:prstGeom>
        </p:spPr>
      </p:pic>
      <p:sp>
        <p:nvSpPr>
          <p:cNvPr id="3" name="Text Placeholder 2">
            <a:extLst>
              <a:ext uri="{FF2B5EF4-FFF2-40B4-BE49-F238E27FC236}">
                <a16:creationId xmlns:a16="http://schemas.microsoft.com/office/drawing/2014/main" id="{C6EA201F-56F9-BFD9-8E95-AD5BD7D54FD0}"/>
              </a:ext>
            </a:extLst>
          </p:cNvPr>
          <p:cNvSpPr>
            <a:spLocks noGrp="1"/>
          </p:cNvSpPr>
          <p:nvPr>
            <p:ph type="body" idx="1"/>
          </p:nvPr>
        </p:nvSpPr>
        <p:spPr>
          <a:xfrm>
            <a:off x="4955458" y="2251587"/>
            <a:ext cx="6593075" cy="3972232"/>
          </a:xfrm>
        </p:spPr>
        <p:txBody>
          <a:bodyPr vert="horz" lIns="91440" tIns="45720" rIns="91440" bIns="45720" rtlCol="0" anchor="ctr">
            <a:normAutofit/>
          </a:bodyPr>
          <a:lstStyle/>
          <a:p>
            <a:pPr marL="342900" indent="-342900">
              <a:buFont typeface="Arial"/>
              <a:buChar char="•"/>
            </a:pPr>
            <a:r>
              <a:rPr lang="en-US" b="1"/>
              <a:t>Error Handling</a:t>
            </a:r>
            <a:r>
              <a:rPr lang="en-US"/>
              <a:t>: By using try and except blocks, developers can gracefully manage type-related errors. For instance, if a user inputs a string when a number is expected, the program can catch the exception and prompt the user to enter a valid number, enhancing the user experience. </a:t>
            </a:r>
          </a:p>
          <a:p>
            <a:pPr marL="342900" indent="-342900">
              <a:buFont typeface="Arial"/>
              <a:buChar char="•"/>
            </a:pPr>
            <a:r>
              <a:rPr lang="en-US" b="1"/>
              <a:t>User Feedback:</a:t>
            </a:r>
            <a:r>
              <a:rPr lang="en-US"/>
              <a:t> The clear presentation of information is crucial. Using formatted strings allows programs to communicate effectively with users. For example, displaying scores or statuses in a user-friendly manner improves clarity and engagement. . </a:t>
            </a:r>
            <a:endParaRPr lang="en-US">
              <a:cs typeface="Calibri"/>
            </a:endParaRPr>
          </a:p>
        </p:txBody>
      </p:sp>
    </p:spTree>
    <p:extLst>
      <p:ext uri="{BB962C8B-B14F-4D97-AF65-F5344CB8AC3E}">
        <p14:creationId xmlns:p14="http://schemas.microsoft.com/office/powerpoint/2010/main" val="3186093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28E5B-47A0-EF94-A53D-6FDB74C9D848}"/>
              </a:ext>
            </a:extLst>
          </p:cNvPr>
          <p:cNvSpPr>
            <a:spLocks noGrp="1"/>
          </p:cNvSpPr>
          <p:nvPr>
            <p:ph type="title"/>
          </p:nvPr>
        </p:nvSpPr>
        <p:spPr>
          <a:xfrm>
            <a:off x="436418" y="-290944"/>
            <a:ext cx="10131427" cy="3124199"/>
          </a:xfrm>
        </p:spPr>
        <p:txBody>
          <a:bodyPr/>
          <a:lstStyle/>
          <a:p>
            <a:pPr algn="ctr"/>
            <a:r>
              <a:rPr lang="en-US" sz="6000"/>
              <a:t>Conclusion</a:t>
            </a:r>
            <a:r>
              <a:rPr lang="en-US" sz="2400"/>
              <a:t> </a:t>
            </a:r>
          </a:p>
        </p:txBody>
      </p:sp>
      <p:sp>
        <p:nvSpPr>
          <p:cNvPr id="3" name="Text Placeholder 2">
            <a:extLst>
              <a:ext uri="{FF2B5EF4-FFF2-40B4-BE49-F238E27FC236}">
                <a16:creationId xmlns:a16="http://schemas.microsoft.com/office/drawing/2014/main" id="{C6EA201F-56F9-BFD9-8E95-AD5BD7D54FD0}"/>
              </a:ext>
            </a:extLst>
          </p:cNvPr>
          <p:cNvSpPr>
            <a:spLocks noGrp="1"/>
          </p:cNvSpPr>
          <p:nvPr>
            <p:ph type="body" idx="1"/>
          </p:nvPr>
        </p:nvSpPr>
        <p:spPr>
          <a:xfrm>
            <a:off x="436417" y="1550486"/>
            <a:ext cx="10131427" cy="3424517"/>
          </a:xfrm>
        </p:spPr>
        <p:txBody>
          <a:bodyPr anchor="b">
            <a:normAutofit/>
          </a:bodyPr>
          <a:lstStyle/>
          <a:p>
            <a:pPr marL="342900" indent="-342900">
              <a:buFont typeface="Arial" panose="020B0604020202020204" pitchFamily="34" charset="0"/>
              <a:buChar char="•"/>
            </a:pPr>
            <a:r>
              <a:rPr lang="en-US"/>
              <a:t>In summary, data types play a vital role in developing interactive programs. They facilitate input validation, enable data manipulation, and govern control flow, all of which are essential for creating responsive applications. Furthermore, robust error handling and clear user feedback enhance usability, ensuring that programs can interact effectively with users. </a:t>
            </a:r>
          </a:p>
          <a:p>
            <a:pPr marL="342900" indent="-342900">
              <a:buFont typeface="Arial" panose="020B0604020202020204" pitchFamily="34" charset="0"/>
              <a:buChar char="•"/>
            </a:pPr>
            <a:r>
              <a:rPr lang="en-US"/>
              <a:t>Understanding how to leverage data types not only leads to smoother functionality but also enriches the overall user experience, making your applications more intuitive and reliable. As you develop interactive programs, always consider the role of data types in shaping how users interact with your application. </a:t>
            </a:r>
          </a:p>
        </p:txBody>
      </p:sp>
    </p:spTree>
    <p:extLst>
      <p:ext uri="{BB962C8B-B14F-4D97-AF65-F5344CB8AC3E}">
        <p14:creationId xmlns:p14="http://schemas.microsoft.com/office/powerpoint/2010/main" val="2357073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CFD6FA43-637B-EF8D-3849-CFD9352B9105}"/>
              </a:ext>
            </a:extLst>
          </p:cNvPr>
          <p:cNvSpPr>
            <a:spLocks noGrp="1"/>
          </p:cNvSpPr>
          <p:nvPr>
            <p:ph type="title"/>
          </p:nvPr>
        </p:nvSpPr>
        <p:spPr>
          <a:xfrm>
            <a:off x="643464" y="639097"/>
            <a:ext cx="4789678" cy="3746634"/>
          </a:xfrm>
        </p:spPr>
        <p:txBody>
          <a:bodyPr vert="horz" lIns="91440" tIns="45720" rIns="91440" bIns="45720" rtlCol="0" anchor="b">
            <a:normAutofit/>
          </a:bodyPr>
          <a:lstStyle/>
          <a:p>
            <a:pPr algn="r"/>
            <a:r>
              <a:rPr lang="en-US" sz="4800"/>
              <a:t>INPUT FUNCTIONS</a:t>
            </a:r>
          </a:p>
        </p:txBody>
      </p:sp>
      <p:pic>
        <p:nvPicPr>
          <p:cNvPr id="8" name="Picture Placeholder 7" descr="A blue and yellow logo&#10;&#10;Description automatically generated">
            <a:extLst>
              <a:ext uri="{FF2B5EF4-FFF2-40B4-BE49-F238E27FC236}">
                <a16:creationId xmlns:a16="http://schemas.microsoft.com/office/drawing/2014/main" id="{99E66F09-7E3C-0165-6848-2CBF1740F99C}"/>
              </a:ext>
            </a:extLst>
          </p:cNvPr>
          <p:cNvPicPr>
            <a:picLocks noGrp="1" noChangeAspect="1"/>
          </p:cNvPicPr>
          <p:nvPr>
            <p:ph type="pic" sz="quarter" idx="15"/>
          </p:nvPr>
        </p:nvPicPr>
        <p:blipFill>
          <a:blip r:embed="rId5"/>
          <a:srcRect t="2420" b="2420"/>
          <a:stretch>
            <a:fillRect/>
          </a:stretch>
        </p:blipFill>
        <p:spPr>
          <a:xfrm>
            <a:off x="6076606" y="686245"/>
            <a:ext cx="5471927" cy="548114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2829056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17F7527-5AC0-479A-B79F-9CF46341049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0" name="Rectangle 9">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428E5B-47A0-EF94-A53D-6FDB74C9D848}"/>
              </a:ext>
            </a:extLst>
          </p:cNvPr>
          <p:cNvSpPr>
            <a:spLocks noGrp="1"/>
          </p:cNvSpPr>
          <p:nvPr>
            <p:ph type="title"/>
          </p:nvPr>
        </p:nvSpPr>
        <p:spPr>
          <a:xfrm>
            <a:off x="685799" y="1150076"/>
            <a:ext cx="3659389" cy="4557849"/>
          </a:xfrm>
        </p:spPr>
        <p:txBody>
          <a:bodyPr vert="horz" lIns="91440" tIns="45720" rIns="91440" bIns="45720" rtlCol="0" anchor="ctr">
            <a:normAutofit/>
          </a:bodyPr>
          <a:lstStyle/>
          <a:p>
            <a:pPr algn="r"/>
            <a:r>
              <a:rPr lang="en-US" sz="3600" b="1" cap="all"/>
              <a:t>WHAT IS INPUT FUNCTION</a:t>
            </a:r>
            <a:endParaRPr lang="en-US" sz="3600" cap="all"/>
          </a:p>
        </p:txBody>
      </p:sp>
      <p:cxnSp>
        <p:nvCxnSpPr>
          <p:cNvPr id="12" name="Straight Connector 11">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C6EA201F-56F9-BFD9-8E95-AD5BD7D54FD0}"/>
              </a:ext>
            </a:extLst>
          </p:cNvPr>
          <p:cNvSpPr>
            <a:spLocks noGrp="1"/>
          </p:cNvSpPr>
          <p:nvPr>
            <p:ph type="body" idx="1"/>
          </p:nvPr>
        </p:nvSpPr>
        <p:spPr>
          <a:xfrm>
            <a:off x="4988658" y="1150076"/>
            <a:ext cx="6517543" cy="4557849"/>
          </a:xfrm>
        </p:spPr>
        <p:txBody>
          <a:bodyPr vert="horz" lIns="91440" tIns="45720" rIns="91440" bIns="45720" rtlCol="0" anchor="ctr">
            <a:normAutofit/>
          </a:bodyPr>
          <a:lstStyle/>
          <a:p>
            <a:r>
              <a:rPr lang="en-US"/>
              <a:t>User input is a fundamental concept the allows developers to create interactive and dynamic applications. You can define the input function using the built-in input() function which will allow developers to get user input from the console. This function prompts the user to enter data, which is then captured and stored as a string.</a:t>
            </a:r>
          </a:p>
          <a:p>
            <a:pPr>
              <a:buFont typeface="Arial"/>
              <a:buChar char="•"/>
            </a:pPr>
            <a:endParaRPr lang="en-US"/>
          </a:p>
          <a:p>
            <a:pPr>
              <a:buFont typeface="Arial"/>
              <a:buChar char="•"/>
            </a:pPr>
            <a:endParaRPr lang="en-US"/>
          </a:p>
        </p:txBody>
      </p:sp>
    </p:spTree>
    <p:extLst>
      <p:ext uri="{BB962C8B-B14F-4D97-AF65-F5344CB8AC3E}">
        <p14:creationId xmlns:p14="http://schemas.microsoft.com/office/powerpoint/2010/main" val="20628269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53ED3FC-3BE8-4F1F-BEF1-74B1C72171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7">
            <a:extLst>
              <a:ext uri="{FF2B5EF4-FFF2-40B4-BE49-F238E27FC236}">
                <a16:creationId xmlns:a16="http://schemas.microsoft.com/office/drawing/2014/main" id="{75A7019F-FB8F-0842-186B-1C366F527A19}"/>
              </a:ext>
            </a:extLst>
          </p:cNvPr>
          <p:cNvSpPr>
            <a:spLocks noGrp="1"/>
          </p:cNvSpPr>
          <p:nvPr>
            <p:ph type="title"/>
          </p:nvPr>
        </p:nvSpPr>
        <p:spPr>
          <a:xfrm>
            <a:off x="797687" y="525832"/>
            <a:ext cx="4007427" cy="903030"/>
          </a:xfrm>
        </p:spPr>
        <p:txBody>
          <a:bodyPr vert="horz" lIns="91440" tIns="45720" rIns="91440" bIns="45720" rtlCol="0" anchor="ctr">
            <a:normAutofit fontScale="90000"/>
          </a:bodyPr>
          <a:lstStyle/>
          <a:p>
            <a:r>
              <a:rPr lang="en-US" sz="3600">
                <a:cs typeface="Calibri Light"/>
              </a:rPr>
              <a:t>THE IMPORTANCE OF USER INPUT</a:t>
            </a:r>
          </a:p>
        </p:txBody>
      </p:sp>
      <p:sp>
        <p:nvSpPr>
          <p:cNvPr id="4" name="Text Placeholder 3">
            <a:extLst>
              <a:ext uri="{FF2B5EF4-FFF2-40B4-BE49-F238E27FC236}">
                <a16:creationId xmlns:a16="http://schemas.microsoft.com/office/drawing/2014/main" id="{32396622-BFDE-D806-F80F-CB3D2EE19A50}"/>
              </a:ext>
            </a:extLst>
          </p:cNvPr>
          <p:cNvSpPr>
            <a:spLocks noGrp="1"/>
          </p:cNvSpPr>
          <p:nvPr>
            <p:ph type="body" sz="half" idx="2"/>
          </p:nvPr>
        </p:nvSpPr>
        <p:spPr>
          <a:xfrm>
            <a:off x="802178" y="2063865"/>
            <a:ext cx="4002936" cy="3637935"/>
          </a:xfrm>
        </p:spPr>
        <p:txBody>
          <a:bodyPr vert="horz" lIns="91440" tIns="45720" rIns="91440" bIns="45720" rtlCol="0" anchor="ctr">
            <a:noAutofit/>
          </a:bodyPr>
          <a:lstStyle/>
          <a:p>
            <a:endParaRPr lang="en-US" sz="1800" b="1">
              <a:latin typeface="Aptos"/>
              <a:cs typeface="Calibri"/>
            </a:endParaRPr>
          </a:p>
          <a:p>
            <a:endParaRPr lang="en-US" sz="1800" b="1">
              <a:latin typeface="Aptos"/>
              <a:cs typeface="Calibri"/>
            </a:endParaRPr>
          </a:p>
          <a:p>
            <a:r>
              <a:rPr lang="en-ZA">
                <a:latin typeface="Aptos"/>
                <a:cs typeface="Calibri"/>
              </a:rPr>
              <a:t>User input is a crucial aspect of software development as it allows programs to adapt to the needs and preferences of the end-user. By accepting input from the user, applications can become more personalized, responsive, and tailored to the user's specific requirements.</a:t>
            </a:r>
            <a:endParaRPr lang="en-US">
              <a:solidFill>
                <a:srgbClr val="000000"/>
              </a:solidFill>
              <a:latin typeface="Aptos"/>
              <a:cs typeface="Calibri"/>
            </a:endParaRPr>
          </a:p>
          <a:p>
            <a:endParaRPr lang="en-US" sz="1800" b="1">
              <a:latin typeface="Aptos"/>
              <a:cs typeface="Calibri"/>
            </a:endParaRPr>
          </a:p>
          <a:p>
            <a:r>
              <a:rPr lang="en-US" sz="1800" b="1">
                <a:latin typeface="Aptos"/>
                <a:cs typeface="Calibri"/>
              </a:rPr>
              <a:t>Practical Examples and Application of User Input</a:t>
            </a:r>
            <a:endParaRPr lang="en-US" sz="1800">
              <a:latin typeface="Aptos"/>
              <a:cs typeface="Calibri"/>
            </a:endParaRPr>
          </a:p>
          <a:p>
            <a:pPr marL="285750" indent="-285750">
              <a:buFont typeface="Wingdings"/>
              <a:buChar char="•"/>
            </a:pPr>
            <a:r>
              <a:rPr lang="en-US">
                <a:latin typeface="Aptos"/>
                <a:cs typeface="Calibri"/>
              </a:rPr>
              <a:t>Data entry</a:t>
            </a:r>
          </a:p>
          <a:p>
            <a:pPr marL="285750" indent="-285750">
              <a:buFont typeface="Wingdings"/>
              <a:buChar char="•"/>
            </a:pPr>
            <a:r>
              <a:rPr lang="en-US">
                <a:latin typeface="Aptos"/>
                <a:cs typeface="Calibri"/>
              </a:rPr>
              <a:t>Configuration settings</a:t>
            </a:r>
          </a:p>
          <a:p>
            <a:pPr marL="285750" indent="-285750">
              <a:buFont typeface="Wingdings"/>
              <a:buChar char="•"/>
            </a:pPr>
            <a:r>
              <a:rPr lang="en-US">
                <a:latin typeface="Aptos"/>
                <a:cs typeface="Calibri"/>
              </a:rPr>
              <a:t>Menu driven application</a:t>
            </a:r>
          </a:p>
          <a:p>
            <a:endParaRPr lang="en-US">
              <a:latin typeface="Aptos"/>
              <a:cs typeface="Calibri"/>
            </a:endParaRPr>
          </a:p>
          <a:p>
            <a:endParaRPr lang="en-ZA" sz="1800" b="1">
              <a:latin typeface="Aptos"/>
              <a:cs typeface="Calibri"/>
            </a:endParaRPr>
          </a:p>
          <a:p>
            <a:endParaRPr lang="en-US">
              <a:cs typeface="Calibri"/>
            </a:endParaRPr>
          </a:p>
        </p:txBody>
      </p:sp>
      <p:sp>
        <p:nvSpPr>
          <p:cNvPr id="5" name="Content Placeholder 4">
            <a:extLst>
              <a:ext uri="{FF2B5EF4-FFF2-40B4-BE49-F238E27FC236}">
                <a16:creationId xmlns:a16="http://schemas.microsoft.com/office/drawing/2014/main" id="{621C424B-0F8A-51E0-6F81-8A7004858C3A}"/>
              </a:ext>
            </a:extLst>
          </p:cNvPr>
          <p:cNvSpPr>
            <a:spLocks noGrp="1"/>
          </p:cNvSpPr>
          <p:nvPr>
            <p:ph idx="1"/>
          </p:nvPr>
        </p:nvSpPr>
        <p:spPr/>
        <p:txBody>
          <a:bodyPr/>
          <a:lstStyle/>
          <a:p>
            <a:pPr marL="0" indent="0">
              <a:buNone/>
            </a:pPr>
            <a:br>
              <a:rPr lang="en-US"/>
            </a:br>
            <a:endParaRPr lang="en-US">
              <a:cs typeface="Calibri" panose="020F0502020204030204"/>
            </a:endParaRPr>
          </a:p>
        </p:txBody>
      </p:sp>
      <p:pic>
        <p:nvPicPr>
          <p:cNvPr id="2" name="Picture 1" descr="A screen shot of a computer error&#10;&#10;Description automatically generated">
            <a:extLst>
              <a:ext uri="{FF2B5EF4-FFF2-40B4-BE49-F238E27FC236}">
                <a16:creationId xmlns:a16="http://schemas.microsoft.com/office/drawing/2014/main" id="{898FDAA7-F2A5-6469-A674-6D673AD9B1EC}"/>
              </a:ext>
            </a:extLst>
          </p:cNvPr>
          <p:cNvPicPr>
            <a:picLocks noChangeAspect="1"/>
          </p:cNvPicPr>
          <p:nvPr/>
        </p:nvPicPr>
        <p:blipFill>
          <a:blip r:embed="rId5"/>
          <a:stretch>
            <a:fillRect/>
          </a:stretch>
        </p:blipFill>
        <p:spPr>
          <a:xfrm>
            <a:off x="5638800" y="2059441"/>
            <a:ext cx="5459185" cy="1936296"/>
          </a:xfrm>
          <a:prstGeom prst="rect">
            <a:avLst/>
          </a:prstGeom>
        </p:spPr>
      </p:pic>
    </p:spTree>
    <p:extLst>
      <p:ext uri="{BB962C8B-B14F-4D97-AF65-F5344CB8AC3E}">
        <p14:creationId xmlns:p14="http://schemas.microsoft.com/office/powerpoint/2010/main" val="593127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wave">
          <a:fgClr>
            <a:schemeClr val="accent1">
              <a:lumMod val="50000"/>
            </a:schemeClr>
          </a:fgClr>
          <a:bgClr>
            <a:schemeClr val="accent1">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2ABBA-2E6D-E7DD-AC67-58D1FCB3F346}"/>
              </a:ext>
            </a:extLst>
          </p:cNvPr>
          <p:cNvSpPr>
            <a:spLocks noGrp="1"/>
          </p:cNvSpPr>
          <p:nvPr>
            <p:ph type="title"/>
          </p:nvPr>
        </p:nvSpPr>
        <p:spPr>
          <a:xfrm>
            <a:off x="1350819" y="2670464"/>
            <a:ext cx="3241963" cy="4031672"/>
          </a:xfrm>
        </p:spPr>
        <p:txBody>
          <a:bodyPr vert="horz" lIns="91440" tIns="45720" rIns="91440" bIns="45720" rtlCol="0" anchor="ctr">
            <a:normAutofit fontScale="90000"/>
          </a:bodyPr>
          <a:lstStyle/>
          <a:p>
            <a:r>
              <a:rPr lang="en-US" b="1">
                <a:solidFill>
                  <a:schemeClr val="bg1"/>
                </a:solidFill>
              </a:rPr>
              <a:t>DATA DYNAMOS</a:t>
            </a:r>
            <a:br>
              <a:rPr lang="en-US" sz="2400"/>
            </a:br>
            <a:br>
              <a:rPr lang="en-US" sz="1800"/>
            </a:br>
            <a:r>
              <a:rPr lang="en-US" sz="2800">
                <a:solidFill>
                  <a:srgbClr val="FFFFFF"/>
                </a:solidFill>
              </a:rPr>
              <a:t>Duncan NUKERI</a:t>
            </a:r>
            <a:br>
              <a:rPr lang="en-US" sz="2800"/>
            </a:br>
            <a:r>
              <a:rPr lang="en-US" sz="2800">
                <a:solidFill>
                  <a:srgbClr val="FFFFFF"/>
                </a:solidFill>
              </a:rPr>
              <a:t>SIPHIWE MKHWANAZI</a:t>
            </a:r>
            <a:br>
              <a:rPr lang="en-US" sz="2800"/>
            </a:br>
            <a:r>
              <a:rPr lang="en-US" sz="2800">
                <a:solidFill>
                  <a:srgbClr val="FFFFFF"/>
                </a:solidFill>
              </a:rPr>
              <a:t>NOZIPO NTIYO</a:t>
            </a:r>
            <a:br>
              <a:rPr lang="en-US" sz="2800"/>
            </a:br>
            <a:r>
              <a:rPr lang="en-US" sz="2800">
                <a:solidFill>
                  <a:srgbClr val="FFFFFF"/>
                </a:solidFill>
              </a:rPr>
              <a:t>LERATO MOTAUNG</a:t>
            </a:r>
            <a:br>
              <a:rPr lang="en-US" sz="2800"/>
            </a:br>
            <a:r>
              <a:rPr lang="en-US" sz="2800">
                <a:solidFill>
                  <a:srgbClr val="FFFFFF"/>
                </a:solidFill>
              </a:rPr>
              <a:t>KHENSANI KUBAYI</a:t>
            </a:r>
            <a:br>
              <a:rPr lang="en-US" sz="2800">
                <a:cs typeface="Calibri Light"/>
              </a:rPr>
            </a:br>
            <a:r>
              <a:rPr lang="en-US" sz="2800">
                <a:solidFill>
                  <a:srgbClr val="FFFFFF"/>
                </a:solidFill>
                <a:cs typeface="Calibri Light"/>
              </a:rPr>
              <a:t>shamaine </a:t>
            </a:r>
            <a:r>
              <a:rPr lang="en-US" sz="2800" err="1">
                <a:solidFill>
                  <a:srgbClr val="FFFFFF"/>
                </a:solidFill>
                <a:cs typeface="Calibri Light"/>
              </a:rPr>
              <a:t>mukhithi</a:t>
            </a:r>
            <a:br>
              <a:rPr lang="en-US" sz="2400"/>
            </a:br>
            <a:br>
              <a:rPr lang="en-US" sz="2400"/>
            </a:br>
            <a:br>
              <a:rPr lang="en-US" sz="2400"/>
            </a:br>
            <a:br>
              <a:rPr lang="en-US" sz="2400"/>
            </a:br>
            <a:br>
              <a:rPr lang="en-US" sz="2400"/>
            </a:br>
            <a:br>
              <a:rPr lang="en-US" sz="2400"/>
            </a:br>
            <a:br>
              <a:rPr lang="en-US" sz="2400"/>
            </a:br>
            <a:br>
              <a:rPr lang="en-US" sz="2400"/>
            </a:br>
            <a:br>
              <a:rPr lang="en-US" sz="2400"/>
            </a:br>
            <a:br>
              <a:rPr lang="en-US" sz="2400"/>
            </a:br>
            <a:br>
              <a:rPr lang="en-US" sz="2400"/>
            </a:br>
            <a:endParaRPr lang="en-US" sz="2400">
              <a:solidFill>
                <a:srgbClr val="FFFFFF"/>
              </a:solidFill>
            </a:endParaRPr>
          </a:p>
        </p:txBody>
      </p:sp>
      <p:graphicFrame>
        <p:nvGraphicFramePr>
          <p:cNvPr id="20" name="Text Placeholder 4">
            <a:extLst>
              <a:ext uri="{FF2B5EF4-FFF2-40B4-BE49-F238E27FC236}">
                <a16:creationId xmlns:a16="http://schemas.microsoft.com/office/drawing/2014/main" id="{B5435056-02FF-3704-A614-A802579DA183}"/>
              </a:ext>
            </a:extLst>
          </p:cNvPr>
          <p:cNvGraphicFramePr>
            <a:graphicFrameLocks noGrp="1"/>
          </p:cNvGraphicFramePr>
          <p:nvPr>
            <p:ph sz="quarter" idx="14"/>
            <p:extLst>
              <p:ext uri="{D42A27DB-BD31-4B8C-83A1-F6EECF244321}">
                <p14:modId xmlns:p14="http://schemas.microsoft.com/office/powerpoint/2010/main" val="1888707007"/>
              </p:ext>
            </p:extLst>
          </p:nvPr>
        </p:nvGraphicFramePr>
        <p:xfrm>
          <a:off x="4808601" y="901700"/>
          <a:ext cx="6545199" cy="48201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94866199"/>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53ED3FC-3BE8-4F1F-BEF1-74B1C72171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7">
            <a:extLst>
              <a:ext uri="{FF2B5EF4-FFF2-40B4-BE49-F238E27FC236}">
                <a16:creationId xmlns:a16="http://schemas.microsoft.com/office/drawing/2014/main" id="{75A7019F-FB8F-0842-186B-1C366F527A19}"/>
              </a:ext>
            </a:extLst>
          </p:cNvPr>
          <p:cNvSpPr>
            <a:spLocks noGrp="1"/>
          </p:cNvSpPr>
          <p:nvPr>
            <p:ph type="title"/>
          </p:nvPr>
        </p:nvSpPr>
        <p:spPr>
          <a:xfrm>
            <a:off x="797687" y="229499"/>
            <a:ext cx="4007427" cy="903030"/>
          </a:xfrm>
        </p:spPr>
        <p:txBody>
          <a:bodyPr vert="horz" lIns="91440" tIns="45720" rIns="91440" bIns="45720" rtlCol="0" anchor="ctr">
            <a:noAutofit/>
          </a:bodyPr>
          <a:lstStyle/>
          <a:p>
            <a:r>
              <a:rPr lang="en-ZA" sz="2800" b="1">
                <a:latin typeface="Aptos"/>
                <a:cs typeface="Calibri Light"/>
              </a:rPr>
              <a:t>Handling Different Data Types</a:t>
            </a:r>
            <a:endParaRPr lang="en-US" sz="2800"/>
          </a:p>
        </p:txBody>
      </p:sp>
      <p:sp>
        <p:nvSpPr>
          <p:cNvPr id="4" name="Text Placeholder 3">
            <a:extLst>
              <a:ext uri="{FF2B5EF4-FFF2-40B4-BE49-F238E27FC236}">
                <a16:creationId xmlns:a16="http://schemas.microsoft.com/office/drawing/2014/main" id="{32396622-BFDE-D806-F80F-CB3D2EE19A50}"/>
              </a:ext>
            </a:extLst>
          </p:cNvPr>
          <p:cNvSpPr>
            <a:spLocks noGrp="1"/>
          </p:cNvSpPr>
          <p:nvPr>
            <p:ph type="body" sz="half" idx="2"/>
          </p:nvPr>
        </p:nvSpPr>
        <p:spPr>
          <a:xfrm>
            <a:off x="900956" y="1711087"/>
            <a:ext cx="4002936" cy="3637935"/>
          </a:xfrm>
        </p:spPr>
        <p:txBody>
          <a:bodyPr vert="horz" lIns="91440" tIns="45720" rIns="91440" bIns="45720" rtlCol="0" anchor="ctr">
            <a:noAutofit/>
          </a:bodyPr>
          <a:lstStyle/>
          <a:p>
            <a:endParaRPr lang="en-ZA" sz="1200" b="1">
              <a:latin typeface="Aptos"/>
              <a:cs typeface="Calibri"/>
            </a:endParaRPr>
          </a:p>
          <a:p>
            <a:r>
              <a:rPr lang="en-ZA" sz="2000">
                <a:latin typeface="Aptos"/>
                <a:cs typeface="Calibri"/>
              </a:rPr>
              <a:t>By default, the input() function returns the user's input as a string. However, in many cases, you may need to convert the input to a different data type, such as an integer, </a:t>
            </a:r>
            <a:r>
              <a:rPr lang="en-ZA" sz="2000" err="1">
                <a:latin typeface="Aptos"/>
                <a:cs typeface="Calibri"/>
              </a:rPr>
              <a:t>boolean</a:t>
            </a:r>
            <a:r>
              <a:rPr lang="en-ZA" sz="2000">
                <a:latin typeface="Aptos"/>
                <a:cs typeface="Calibri"/>
              </a:rPr>
              <a:t>, float, string. Python provides several built-in functions for this purpose:</a:t>
            </a:r>
            <a:endParaRPr lang="en-US" sz="2000">
              <a:latin typeface="Aptos"/>
              <a:cs typeface="Calibri"/>
            </a:endParaRPr>
          </a:p>
          <a:p>
            <a:pPr marL="285750" indent="-285750">
              <a:buFont typeface="Symbol"/>
              <a:buChar char="•"/>
            </a:pPr>
            <a:r>
              <a:rPr lang="en-ZA" sz="2000">
                <a:latin typeface="Aptos"/>
                <a:cs typeface="Calibri"/>
              </a:rPr>
              <a:t>int(</a:t>
            </a:r>
            <a:r>
              <a:rPr lang="en-ZA" sz="2000" err="1">
                <a:latin typeface="Aptos"/>
                <a:cs typeface="Calibri"/>
              </a:rPr>
              <a:t>user_input</a:t>
            </a:r>
            <a:r>
              <a:rPr lang="en-ZA" sz="2000">
                <a:latin typeface="Aptos"/>
                <a:cs typeface="Calibri"/>
              </a:rPr>
              <a:t>)</a:t>
            </a:r>
            <a:endParaRPr lang="en-ZA" sz="2000">
              <a:solidFill>
                <a:srgbClr val="000000"/>
              </a:solidFill>
              <a:latin typeface="Aptos"/>
              <a:ea typeface="Calibri" panose="020F0502020204030204"/>
              <a:cs typeface="Calibri"/>
            </a:endParaRPr>
          </a:p>
          <a:p>
            <a:pPr marL="285750" indent="-285750">
              <a:buClr>
                <a:srgbClr val="FFFFFF"/>
              </a:buClr>
              <a:buFont typeface="Symbol"/>
              <a:buChar char="•"/>
            </a:pPr>
            <a:r>
              <a:rPr lang="en-ZA" sz="2000">
                <a:solidFill>
                  <a:srgbClr val="FFFFFF"/>
                </a:solidFill>
                <a:latin typeface="Aptos"/>
                <a:ea typeface="Calibri" panose="020F0502020204030204"/>
                <a:cs typeface="Calibri"/>
              </a:rPr>
              <a:t>float(</a:t>
            </a:r>
            <a:r>
              <a:rPr lang="en-ZA" sz="2000" err="1">
                <a:solidFill>
                  <a:srgbClr val="FFFFFF"/>
                </a:solidFill>
                <a:latin typeface="Aptos"/>
                <a:ea typeface="Calibri" panose="020F0502020204030204"/>
                <a:cs typeface="Calibri"/>
              </a:rPr>
              <a:t>user_input</a:t>
            </a:r>
            <a:r>
              <a:rPr lang="en-ZA" sz="2000">
                <a:solidFill>
                  <a:srgbClr val="FFFFFF"/>
                </a:solidFill>
                <a:latin typeface="Aptos"/>
                <a:ea typeface="Calibri" panose="020F0502020204030204"/>
                <a:cs typeface="Calibri"/>
              </a:rPr>
              <a:t>)</a:t>
            </a:r>
            <a:endParaRPr lang="en-ZA" sz="2000">
              <a:solidFill>
                <a:srgbClr val="000000"/>
              </a:solidFill>
              <a:latin typeface="Aptos"/>
              <a:ea typeface="Calibri" panose="020F0502020204030204"/>
              <a:cs typeface="Calibri"/>
            </a:endParaRPr>
          </a:p>
          <a:p>
            <a:pPr marL="285750" indent="-285750">
              <a:buClr>
                <a:srgbClr val="FFFFFF"/>
              </a:buClr>
              <a:buFont typeface="Symbol"/>
              <a:buChar char="•"/>
            </a:pPr>
            <a:r>
              <a:rPr lang="en-ZA" sz="2000">
                <a:latin typeface="Aptos"/>
                <a:ea typeface="Calibri" panose="020F0502020204030204"/>
                <a:cs typeface="Calibri"/>
              </a:rPr>
              <a:t>bool(user_input)</a:t>
            </a:r>
            <a:endParaRPr lang="en-ZA" sz="2000">
              <a:solidFill>
                <a:srgbClr val="000000"/>
              </a:solidFill>
              <a:latin typeface="Aptos"/>
              <a:ea typeface="Calibri" panose="020F0502020204030204"/>
              <a:cs typeface="Calibri"/>
            </a:endParaRPr>
          </a:p>
          <a:p>
            <a:pPr marL="285750" indent="-285750">
              <a:buClr>
                <a:srgbClr val="FFFFFF"/>
              </a:buClr>
              <a:buFont typeface="Symbol"/>
              <a:buChar char="•"/>
            </a:pPr>
            <a:r>
              <a:rPr lang="en-ZA" sz="2000">
                <a:latin typeface="Aptos"/>
                <a:ea typeface="Calibri" panose="020F0502020204030204"/>
                <a:cs typeface="Calibri"/>
              </a:rPr>
              <a:t>str(</a:t>
            </a:r>
            <a:r>
              <a:rPr lang="en-ZA" sz="2000" err="1">
                <a:latin typeface="Aptos"/>
                <a:ea typeface="Calibri" panose="020F0502020204030204"/>
                <a:cs typeface="Calibri"/>
              </a:rPr>
              <a:t>user_input</a:t>
            </a:r>
            <a:r>
              <a:rPr lang="en-ZA" sz="2000">
                <a:latin typeface="Aptos"/>
                <a:ea typeface="Calibri" panose="020F0502020204030204"/>
                <a:cs typeface="Calibri"/>
              </a:rPr>
              <a:t>)</a:t>
            </a:r>
            <a:endParaRPr lang="en-ZA" sz="2000">
              <a:solidFill>
                <a:srgbClr val="000000"/>
              </a:solidFill>
              <a:latin typeface="Aptos"/>
              <a:ea typeface="Calibri" panose="020F0502020204030204"/>
              <a:cs typeface="Calibri"/>
            </a:endParaRPr>
          </a:p>
          <a:p>
            <a:pPr>
              <a:buClr>
                <a:prstClr val="white"/>
              </a:buClr>
            </a:pPr>
            <a:endParaRPr lang="en-US">
              <a:latin typeface="Calibri" panose="020F0502020204030204"/>
              <a:ea typeface="Calibri" panose="020F0502020204030204"/>
              <a:cs typeface="Calibri"/>
            </a:endParaRPr>
          </a:p>
        </p:txBody>
      </p:sp>
      <p:pic>
        <p:nvPicPr>
          <p:cNvPr id="6" name="Content Placeholder 5">
            <a:extLst>
              <a:ext uri="{FF2B5EF4-FFF2-40B4-BE49-F238E27FC236}">
                <a16:creationId xmlns:a16="http://schemas.microsoft.com/office/drawing/2014/main" id="{A3E1D6B6-9463-0E92-A298-AC4162BCE58D}"/>
              </a:ext>
            </a:extLst>
          </p:cNvPr>
          <p:cNvPicPr>
            <a:picLocks noGrp="1" noChangeAspect="1"/>
          </p:cNvPicPr>
          <p:nvPr>
            <p:ph idx="1"/>
          </p:nvPr>
        </p:nvPicPr>
        <p:blipFill>
          <a:blip r:embed="rId5"/>
          <a:stretch>
            <a:fillRect/>
          </a:stretch>
        </p:blipFill>
        <p:spPr>
          <a:xfrm>
            <a:off x="5556072" y="1598763"/>
            <a:ext cx="6049812" cy="3864633"/>
          </a:xfrm>
        </p:spPr>
      </p:pic>
    </p:spTree>
    <p:extLst>
      <p:ext uri="{BB962C8B-B14F-4D97-AF65-F5344CB8AC3E}">
        <p14:creationId xmlns:p14="http://schemas.microsoft.com/office/powerpoint/2010/main" val="9367395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53ED3FC-3BE8-4F1F-BEF1-74B1C72171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7">
            <a:extLst>
              <a:ext uri="{FF2B5EF4-FFF2-40B4-BE49-F238E27FC236}">
                <a16:creationId xmlns:a16="http://schemas.microsoft.com/office/drawing/2014/main" id="{75A7019F-FB8F-0842-186B-1C366F527A19}"/>
              </a:ext>
            </a:extLst>
          </p:cNvPr>
          <p:cNvSpPr>
            <a:spLocks noGrp="1"/>
          </p:cNvSpPr>
          <p:nvPr>
            <p:ph type="title"/>
          </p:nvPr>
        </p:nvSpPr>
        <p:spPr>
          <a:xfrm>
            <a:off x="896465" y="427055"/>
            <a:ext cx="4007427" cy="903030"/>
          </a:xfrm>
        </p:spPr>
        <p:txBody>
          <a:bodyPr vert="horz" lIns="91440" tIns="45720" rIns="91440" bIns="45720" rtlCol="0" anchor="ctr">
            <a:noAutofit/>
          </a:bodyPr>
          <a:lstStyle/>
          <a:p>
            <a:r>
              <a:rPr lang="en-ZA" sz="2800" b="1">
                <a:latin typeface="Aptos"/>
                <a:cs typeface="Calibri Light"/>
              </a:rPr>
              <a:t>Handling INVALID INPUTS</a:t>
            </a:r>
          </a:p>
        </p:txBody>
      </p:sp>
      <p:sp>
        <p:nvSpPr>
          <p:cNvPr id="4" name="Text Placeholder 3">
            <a:extLst>
              <a:ext uri="{FF2B5EF4-FFF2-40B4-BE49-F238E27FC236}">
                <a16:creationId xmlns:a16="http://schemas.microsoft.com/office/drawing/2014/main" id="{32396622-BFDE-D806-F80F-CB3D2EE19A50}"/>
              </a:ext>
            </a:extLst>
          </p:cNvPr>
          <p:cNvSpPr>
            <a:spLocks noGrp="1"/>
          </p:cNvSpPr>
          <p:nvPr>
            <p:ph type="body" sz="half" idx="2"/>
          </p:nvPr>
        </p:nvSpPr>
        <p:spPr>
          <a:xfrm>
            <a:off x="900956" y="1612309"/>
            <a:ext cx="4002936" cy="3637935"/>
          </a:xfrm>
        </p:spPr>
        <p:txBody>
          <a:bodyPr vert="horz" lIns="91440" tIns="45720" rIns="91440" bIns="45720" rtlCol="0" anchor="ctr">
            <a:noAutofit/>
          </a:bodyPr>
          <a:lstStyle/>
          <a:p>
            <a:r>
              <a:rPr lang="en-ZA" sz="2000">
                <a:latin typeface="Aptos"/>
                <a:cs typeface="Calibri"/>
              </a:rPr>
              <a:t>When working with user input, it's important to consider the possibility of invalid input. You can use exception handling techniques to handle these cases and provide appropriate error messages.</a:t>
            </a:r>
          </a:p>
          <a:p>
            <a:endParaRPr lang="en-ZA" sz="2000">
              <a:latin typeface="Aptos"/>
              <a:cs typeface="Calibri"/>
            </a:endParaRPr>
          </a:p>
          <a:p>
            <a:endParaRPr lang="en-US" sz="1800" b="1">
              <a:latin typeface="Aptos"/>
              <a:cs typeface="Calibri"/>
            </a:endParaRPr>
          </a:p>
          <a:p>
            <a:endParaRPr lang="en-US">
              <a:cs typeface="Calibri"/>
            </a:endParaRPr>
          </a:p>
        </p:txBody>
      </p:sp>
      <p:pic>
        <p:nvPicPr>
          <p:cNvPr id="6" name="Content Placeholder 5" descr="A screen shot of a computer program&#10;&#10;Description automatically generated">
            <a:extLst>
              <a:ext uri="{FF2B5EF4-FFF2-40B4-BE49-F238E27FC236}">
                <a16:creationId xmlns:a16="http://schemas.microsoft.com/office/drawing/2014/main" id="{9DD6EF50-1E20-EA33-1392-3E03E8723A01}"/>
              </a:ext>
            </a:extLst>
          </p:cNvPr>
          <p:cNvPicPr>
            <a:picLocks noGrp="1" noChangeAspect="1"/>
          </p:cNvPicPr>
          <p:nvPr>
            <p:ph idx="1"/>
          </p:nvPr>
        </p:nvPicPr>
        <p:blipFill>
          <a:blip r:embed="rId5"/>
          <a:stretch>
            <a:fillRect/>
          </a:stretch>
        </p:blipFill>
        <p:spPr>
          <a:xfrm>
            <a:off x="5227639" y="1504951"/>
            <a:ext cx="6332866" cy="4282296"/>
          </a:xfrm>
        </p:spPr>
      </p:pic>
    </p:spTree>
    <p:extLst>
      <p:ext uri="{BB962C8B-B14F-4D97-AF65-F5344CB8AC3E}">
        <p14:creationId xmlns:p14="http://schemas.microsoft.com/office/powerpoint/2010/main" val="10226837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CFD6FA43-637B-EF8D-3849-CFD9352B9105}"/>
              </a:ext>
            </a:extLst>
          </p:cNvPr>
          <p:cNvSpPr>
            <a:spLocks noGrp="1"/>
          </p:cNvSpPr>
          <p:nvPr>
            <p:ph type="title"/>
          </p:nvPr>
        </p:nvSpPr>
        <p:spPr>
          <a:xfrm>
            <a:off x="643464" y="639097"/>
            <a:ext cx="4789678" cy="3746634"/>
          </a:xfrm>
        </p:spPr>
        <p:txBody>
          <a:bodyPr vert="horz" lIns="91440" tIns="45720" rIns="91440" bIns="45720" rtlCol="0" anchor="b">
            <a:normAutofit/>
          </a:bodyPr>
          <a:lstStyle/>
          <a:p>
            <a:pPr algn="r"/>
            <a:r>
              <a:rPr lang="en-US" sz="4800"/>
              <a:t>OUTPUT FUNCTIONS</a:t>
            </a:r>
          </a:p>
        </p:txBody>
      </p:sp>
      <p:pic>
        <p:nvPicPr>
          <p:cNvPr id="8" name="Picture Placeholder 7" descr="A blue and yellow logo&#10;&#10;Description automatically generated">
            <a:extLst>
              <a:ext uri="{FF2B5EF4-FFF2-40B4-BE49-F238E27FC236}">
                <a16:creationId xmlns:a16="http://schemas.microsoft.com/office/drawing/2014/main" id="{99E66F09-7E3C-0165-6848-2CBF1740F99C}"/>
              </a:ext>
            </a:extLst>
          </p:cNvPr>
          <p:cNvPicPr>
            <a:picLocks noGrp="1" noChangeAspect="1"/>
          </p:cNvPicPr>
          <p:nvPr>
            <p:ph type="pic" sz="quarter" idx="15"/>
          </p:nvPr>
        </p:nvPicPr>
        <p:blipFill>
          <a:blip r:embed="rId5"/>
          <a:srcRect t="2420" b="2420"/>
          <a:stretch>
            <a:fillRect/>
          </a:stretch>
        </p:blipFill>
        <p:spPr>
          <a:xfrm>
            <a:off x="6076606" y="686245"/>
            <a:ext cx="5471927" cy="548114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863307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17F7527-5AC0-479A-B79F-9CF46341049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0" name="Rectangle 9">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428E5B-47A0-EF94-A53D-6FDB74C9D848}"/>
              </a:ext>
            </a:extLst>
          </p:cNvPr>
          <p:cNvSpPr>
            <a:spLocks noGrp="1"/>
          </p:cNvSpPr>
          <p:nvPr>
            <p:ph type="title"/>
          </p:nvPr>
        </p:nvSpPr>
        <p:spPr>
          <a:xfrm>
            <a:off x="685799" y="1150076"/>
            <a:ext cx="3659389" cy="4557849"/>
          </a:xfrm>
        </p:spPr>
        <p:txBody>
          <a:bodyPr vert="horz" lIns="91440" tIns="45720" rIns="91440" bIns="45720" rtlCol="0" anchor="ctr">
            <a:normAutofit/>
          </a:bodyPr>
          <a:lstStyle/>
          <a:p>
            <a:pPr algn="r"/>
            <a:r>
              <a:rPr lang="en-US" sz="3600" b="1" cap="all"/>
              <a:t>WHAT IS OUTPUT FUNCTIONS </a:t>
            </a:r>
            <a:endParaRPr lang="en-US" sz="3600" cap="all"/>
          </a:p>
        </p:txBody>
      </p:sp>
      <p:cxnSp>
        <p:nvCxnSpPr>
          <p:cNvPr id="12" name="Straight Connector 11">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C6EA201F-56F9-BFD9-8E95-AD5BD7D54FD0}"/>
              </a:ext>
            </a:extLst>
          </p:cNvPr>
          <p:cNvSpPr>
            <a:spLocks noGrp="1"/>
          </p:cNvSpPr>
          <p:nvPr>
            <p:ph type="body" idx="1"/>
          </p:nvPr>
        </p:nvSpPr>
        <p:spPr>
          <a:xfrm>
            <a:off x="4988658" y="1150076"/>
            <a:ext cx="6517543" cy="4557849"/>
          </a:xfrm>
        </p:spPr>
        <p:txBody>
          <a:bodyPr vert="horz" lIns="91440" tIns="45720" rIns="91440" bIns="45720" rtlCol="0" anchor="ctr">
            <a:normAutofit/>
          </a:bodyPr>
          <a:lstStyle/>
          <a:p>
            <a:r>
              <a:rPr lang="en-US" b="1"/>
              <a:t>Output functions in creating interactive programs are methods that display or communicate information to the user. </a:t>
            </a:r>
            <a:endParaRPr lang="en-US"/>
          </a:p>
        </p:txBody>
      </p:sp>
    </p:spTree>
    <p:extLst>
      <p:ext uri="{BB962C8B-B14F-4D97-AF65-F5344CB8AC3E}">
        <p14:creationId xmlns:p14="http://schemas.microsoft.com/office/powerpoint/2010/main" val="4152023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6A9299-1D12-47E2-9DD4-03342553C4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0C428E5B-47A0-EF94-A53D-6FDB74C9D848}"/>
              </a:ext>
            </a:extLst>
          </p:cNvPr>
          <p:cNvSpPr>
            <a:spLocks noGrp="1"/>
          </p:cNvSpPr>
          <p:nvPr>
            <p:ph type="title"/>
          </p:nvPr>
        </p:nvSpPr>
        <p:spPr>
          <a:xfrm>
            <a:off x="4955458" y="639097"/>
            <a:ext cx="6593075" cy="1612490"/>
          </a:xfrm>
        </p:spPr>
        <p:txBody>
          <a:bodyPr vert="horz" lIns="91440" tIns="45720" rIns="91440" bIns="45720" rtlCol="0" anchor="ctr">
            <a:normAutofit/>
          </a:bodyPr>
          <a:lstStyle/>
          <a:p>
            <a:pPr>
              <a:lnSpc>
                <a:spcPct val="90000"/>
              </a:lnSpc>
            </a:pPr>
            <a:r>
              <a:rPr lang="en-US" sz="3600" b="1" cap="all"/>
              <a:t>Output functions play a crucial role in creating interactive programs by:</a:t>
            </a:r>
          </a:p>
        </p:txBody>
      </p:sp>
      <p:pic>
        <p:nvPicPr>
          <p:cNvPr id="5" name="Picture 4" descr="Financial graphs on a dark display">
            <a:extLst>
              <a:ext uri="{FF2B5EF4-FFF2-40B4-BE49-F238E27FC236}">
                <a16:creationId xmlns:a16="http://schemas.microsoft.com/office/drawing/2014/main" id="{CFFAA198-106B-4356-DB53-D65AD33D91C7}"/>
              </a:ext>
            </a:extLst>
          </p:cNvPr>
          <p:cNvPicPr>
            <a:picLocks noChangeAspect="1"/>
          </p:cNvPicPr>
          <p:nvPr/>
        </p:nvPicPr>
        <p:blipFill>
          <a:blip r:embed="rId5"/>
          <a:srcRect l="26169" r="31582" b="3"/>
          <a:stretch/>
        </p:blipFill>
        <p:spPr>
          <a:xfrm>
            <a:off x="20" y="975"/>
            <a:ext cx="4635988" cy="6858000"/>
          </a:xfrm>
          <a:prstGeom prst="rect">
            <a:avLst/>
          </a:prstGeom>
        </p:spPr>
      </p:pic>
      <p:sp>
        <p:nvSpPr>
          <p:cNvPr id="3" name="Text Placeholder 2">
            <a:extLst>
              <a:ext uri="{FF2B5EF4-FFF2-40B4-BE49-F238E27FC236}">
                <a16:creationId xmlns:a16="http://schemas.microsoft.com/office/drawing/2014/main" id="{C6EA201F-56F9-BFD9-8E95-AD5BD7D54FD0}"/>
              </a:ext>
            </a:extLst>
          </p:cNvPr>
          <p:cNvSpPr>
            <a:spLocks noGrp="1"/>
          </p:cNvSpPr>
          <p:nvPr>
            <p:ph type="body" idx="1"/>
          </p:nvPr>
        </p:nvSpPr>
        <p:spPr>
          <a:xfrm>
            <a:off x="4955458" y="2251587"/>
            <a:ext cx="6593075" cy="3972232"/>
          </a:xfrm>
        </p:spPr>
        <p:txBody>
          <a:bodyPr vert="horz" lIns="91440" tIns="45720" rIns="91440" bIns="45720" rtlCol="0" anchor="ctr">
            <a:normAutofit/>
          </a:bodyPr>
          <a:lstStyle/>
          <a:p>
            <a:pPr marL="285750" indent="-285750">
              <a:buFont typeface="Arial"/>
              <a:buChar char="•"/>
            </a:pPr>
            <a:r>
              <a:rPr lang="en-US" b="1"/>
              <a:t>Displaying results: Showing calculated or processed data.</a:t>
            </a:r>
            <a:endParaRPr lang="en-US"/>
          </a:p>
          <a:p>
            <a:pPr marL="285750" indent="-285750">
              <a:buFont typeface="Arial"/>
              <a:buChar char="•"/>
            </a:pPr>
            <a:r>
              <a:rPr lang="en-US" b="1"/>
              <a:t>Providing feedback: Informing users about input validity or errors.</a:t>
            </a:r>
            <a:endParaRPr lang="en-US" b="1">
              <a:cs typeface="Calibri"/>
            </a:endParaRPr>
          </a:p>
          <a:p>
            <a:pPr marL="285750" indent="-285750">
              <a:buFont typeface="Arial"/>
              <a:buChar char="•"/>
            </a:pPr>
            <a:r>
              <a:rPr lang="en-US" b="1"/>
              <a:t>Guiding user interaction: Prompts, menus, and instructions.</a:t>
            </a:r>
            <a:endParaRPr lang="en-US" b="1">
              <a:cs typeface="Calibri"/>
            </a:endParaRPr>
          </a:p>
          <a:p>
            <a:pPr marL="285750" indent="-285750">
              <a:buFont typeface="Arial"/>
              <a:buChar char="•"/>
            </a:pPr>
            <a:r>
              <a:rPr lang="en-US" b="1"/>
              <a:t>Visualizing data: Charts, graphs, and other visual representations.</a:t>
            </a:r>
            <a:endParaRPr lang="en-US" b="1">
              <a:cs typeface="Calibri"/>
            </a:endParaRPr>
          </a:p>
          <a:p>
            <a:pPr marL="285750" indent="-285750">
              <a:buFont typeface="Arial"/>
              <a:buChar char="•"/>
            </a:pPr>
            <a:r>
              <a:rPr lang="en-US" b="1"/>
              <a:t> Enhancing user experience: Animations, transitions, and effects.</a:t>
            </a:r>
            <a:endParaRPr lang="en-US"/>
          </a:p>
          <a:p>
            <a:pPr>
              <a:buFont typeface="Arial"/>
              <a:buChar char="•"/>
            </a:pPr>
            <a:endParaRPr lang="en-US" b="1"/>
          </a:p>
        </p:txBody>
      </p:sp>
    </p:spTree>
    <p:extLst>
      <p:ext uri="{BB962C8B-B14F-4D97-AF65-F5344CB8AC3E}">
        <p14:creationId xmlns:p14="http://schemas.microsoft.com/office/powerpoint/2010/main" val="17252356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D25EC-70CA-2863-58C0-34F5E0D4EF4D}"/>
              </a:ext>
            </a:extLst>
          </p:cNvPr>
          <p:cNvSpPr>
            <a:spLocks noGrp="1"/>
          </p:cNvSpPr>
          <p:nvPr>
            <p:ph type="title"/>
          </p:nvPr>
        </p:nvSpPr>
        <p:spPr>
          <a:xfrm>
            <a:off x="1287435" y="491003"/>
            <a:ext cx="8662987" cy="1828800"/>
          </a:xfrm>
        </p:spPr>
        <p:txBody>
          <a:bodyPr/>
          <a:lstStyle/>
          <a:p>
            <a:pPr algn="ctr"/>
            <a:r>
              <a:rPr lang="en-US" sz="2800" b="1">
                <a:latin typeface="Aptos"/>
              </a:rPr>
              <a:t>Print () </a:t>
            </a:r>
            <a:br>
              <a:rPr lang="en-US" sz="2000">
                <a:latin typeface="Aptos"/>
              </a:rPr>
            </a:br>
            <a:r>
              <a:rPr lang="en-US" sz="2000">
                <a:latin typeface="Aptos"/>
              </a:rPr>
              <a:t>it is used to display the output on the console</a:t>
            </a:r>
            <a:endParaRPr lang="en-US"/>
          </a:p>
        </p:txBody>
      </p:sp>
      <p:sp>
        <p:nvSpPr>
          <p:cNvPr id="3" name="Content Placeholder 2">
            <a:extLst>
              <a:ext uri="{FF2B5EF4-FFF2-40B4-BE49-F238E27FC236}">
                <a16:creationId xmlns:a16="http://schemas.microsoft.com/office/drawing/2014/main" id="{563CE62A-BCDB-CF97-3451-835219D2A10A}"/>
              </a:ext>
            </a:extLst>
          </p:cNvPr>
          <p:cNvSpPr>
            <a:spLocks noGrp="1"/>
          </p:cNvSpPr>
          <p:nvPr>
            <p:ph sz="quarter" idx="26"/>
          </p:nvPr>
        </p:nvSpPr>
        <p:spPr>
          <a:xfrm>
            <a:off x="811185" y="2531269"/>
            <a:ext cx="4067176" cy="3048000"/>
          </a:xfrm>
        </p:spPr>
        <p:txBody>
          <a:bodyPr>
            <a:normAutofit/>
          </a:bodyPr>
          <a:lstStyle/>
          <a:p>
            <a:r>
              <a:rPr lang="en-US">
                <a:latin typeface="Aptos"/>
              </a:rPr>
              <a:t>Text in double quotes will  consider as Normal text and display on output screen</a:t>
            </a:r>
          </a:p>
          <a:p>
            <a:endParaRPr lang="en-US" sz="1100">
              <a:latin typeface="Aptos"/>
            </a:endParaRPr>
          </a:p>
          <a:p>
            <a:endParaRPr lang="en-US" sz="1100">
              <a:latin typeface="Aptos"/>
            </a:endParaRPr>
          </a:p>
          <a:p>
            <a:br>
              <a:rPr lang="en-US"/>
            </a:br>
            <a:endParaRPr lang="en-US"/>
          </a:p>
          <a:p>
            <a:endParaRPr lang="en-US" sz="1100">
              <a:latin typeface="Aptos"/>
            </a:endParaRPr>
          </a:p>
          <a:p>
            <a:endParaRPr lang="en-US" sz="1100">
              <a:latin typeface="Aptos"/>
            </a:endParaRPr>
          </a:p>
          <a:p>
            <a:endParaRPr lang="en-US" sz="1100">
              <a:latin typeface="Aptos"/>
            </a:endParaRPr>
          </a:p>
        </p:txBody>
      </p:sp>
      <p:sp>
        <p:nvSpPr>
          <p:cNvPr id="4" name="Content Placeholder 3">
            <a:extLst>
              <a:ext uri="{FF2B5EF4-FFF2-40B4-BE49-F238E27FC236}">
                <a16:creationId xmlns:a16="http://schemas.microsoft.com/office/drawing/2014/main" id="{9D2A01CA-7CAE-D2C4-AD7C-7C75BDE2960C}"/>
              </a:ext>
            </a:extLst>
          </p:cNvPr>
          <p:cNvSpPr>
            <a:spLocks noGrp="1"/>
          </p:cNvSpPr>
          <p:nvPr>
            <p:ph sz="quarter" idx="27"/>
          </p:nvPr>
        </p:nvSpPr>
        <p:spPr>
          <a:xfrm>
            <a:off x="7396956" y="2233612"/>
            <a:ext cx="3817171" cy="3048000"/>
          </a:xfrm>
        </p:spPr>
        <p:txBody>
          <a:bodyPr/>
          <a:lstStyle/>
          <a:p>
            <a:pPr>
              <a:buNone/>
            </a:pPr>
            <a:endParaRPr lang="en-US">
              <a:latin typeface="Aptos"/>
              <a:cs typeface="Calibri" panose="020F0502020204030204"/>
            </a:endParaRPr>
          </a:p>
          <a:p>
            <a:pPr>
              <a:buNone/>
            </a:pPr>
            <a:r>
              <a:rPr lang="en-US">
                <a:latin typeface="Aptos"/>
                <a:cs typeface="Calibri" panose="020F0502020204030204"/>
              </a:rPr>
              <a:t>In this code , we are passing two parameters name and age to the print function</a:t>
            </a:r>
          </a:p>
          <a:p>
            <a:pPr>
              <a:buNone/>
            </a:pPr>
            <a:endParaRPr lang="en-US">
              <a:latin typeface="Aptos"/>
              <a:cs typeface="Calibri" panose="020F0502020204030204"/>
            </a:endParaRPr>
          </a:p>
          <a:p>
            <a:pPr>
              <a:buNone/>
            </a:pPr>
            <a:endParaRPr lang="en-US">
              <a:latin typeface="Aptos"/>
              <a:cs typeface="Calibri" panose="020F0502020204030204"/>
            </a:endParaRPr>
          </a:p>
          <a:p>
            <a:pPr>
              <a:buNone/>
            </a:pPr>
            <a:endParaRPr lang="en-US">
              <a:latin typeface="Aptos"/>
              <a:cs typeface="Calibri" panose="020F0502020204030204"/>
            </a:endParaRPr>
          </a:p>
          <a:p>
            <a:pPr>
              <a:buNone/>
            </a:pPr>
            <a:endParaRPr lang="en-US">
              <a:latin typeface="Aptos"/>
              <a:cs typeface="Calibri" panose="020F0502020204030204"/>
            </a:endParaRPr>
          </a:p>
          <a:p>
            <a:pPr marL="0" indent="0">
              <a:buNone/>
            </a:pPr>
            <a:endParaRPr lang="en-US">
              <a:cs typeface="Calibri" panose="020F0502020204030204"/>
            </a:endParaRPr>
          </a:p>
        </p:txBody>
      </p:sp>
      <p:pic>
        <p:nvPicPr>
          <p:cNvPr id="5" name="Picture 4" descr="A screenshot of a computer&#10;&#10;Description automatically generated">
            <a:extLst>
              <a:ext uri="{FF2B5EF4-FFF2-40B4-BE49-F238E27FC236}">
                <a16:creationId xmlns:a16="http://schemas.microsoft.com/office/drawing/2014/main" id="{13FE77DB-34F5-15C5-05E6-C51A63F91550}"/>
              </a:ext>
            </a:extLst>
          </p:cNvPr>
          <p:cNvPicPr>
            <a:picLocks noChangeAspect="1"/>
          </p:cNvPicPr>
          <p:nvPr/>
        </p:nvPicPr>
        <p:blipFill>
          <a:blip r:embed="rId2"/>
          <a:stretch>
            <a:fillRect/>
          </a:stretch>
        </p:blipFill>
        <p:spPr>
          <a:xfrm>
            <a:off x="814387" y="3549048"/>
            <a:ext cx="4059949" cy="1520388"/>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6194D127-F0DB-54B3-CC93-71399303101E}"/>
              </a:ext>
            </a:extLst>
          </p:cNvPr>
          <p:cNvPicPr>
            <a:picLocks noChangeAspect="1"/>
          </p:cNvPicPr>
          <p:nvPr/>
        </p:nvPicPr>
        <p:blipFill>
          <a:blip r:embed="rId3"/>
          <a:stretch>
            <a:fillRect/>
          </a:stretch>
        </p:blipFill>
        <p:spPr>
          <a:xfrm>
            <a:off x="6092716" y="3634937"/>
            <a:ext cx="5787258" cy="1361745"/>
          </a:xfrm>
          <a:prstGeom prst="rect">
            <a:avLst/>
          </a:prstGeom>
        </p:spPr>
      </p:pic>
    </p:spTree>
    <p:extLst>
      <p:ext uri="{BB962C8B-B14F-4D97-AF65-F5344CB8AC3E}">
        <p14:creationId xmlns:p14="http://schemas.microsoft.com/office/powerpoint/2010/main" val="20595172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CFD6FA43-637B-EF8D-3849-CFD9352B9105}"/>
              </a:ext>
            </a:extLst>
          </p:cNvPr>
          <p:cNvSpPr>
            <a:spLocks noGrp="1"/>
          </p:cNvSpPr>
          <p:nvPr>
            <p:ph type="title"/>
          </p:nvPr>
        </p:nvSpPr>
        <p:spPr>
          <a:xfrm>
            <a:off x="643464" y="639097"/>
            <a:ext cx="4789678" cy="3746634"/>
          </a:xfrm>
        </p:spPr>
        <p:txBody>
          <a:bodyPr vert="horz" lIns="91440" tIns="45720" rIns="91440" bIns="45720" rtlCol="0" anchor="b">
            <a:normAutofit/>
          </a:bodyPr>
          <a:lstStyle/>
          <a:p>
            <a:pPr algn="r"/>
            <a:r>
              <a:rPr lang="en-US" sz="4800"/>
              <a:t>CONDITIONAL STATEMENTS</a:t>
            </a:r>
          </a:p>
        </p:txBody>
      </p:sp>
      <p:pic>
        <p:nvPicPr>
          <p:cNvPr id="8" name="Picture Placeholder 7" descr="A blue and yellow logo&#10;&#10;Description automatically generated">
            <a:extLst>
              <a:ext uri="{FF2B5EF4-FFF2-40B4-BE49-F238E27FC236}">
                <a16:creationId xmlns:a16="http://schemas.microsoft.com/office/drawing/2014/main" id="{99E66F09-7E3C-0165-6848-2CBF1740F99C}"/>
              </a:ext>
            </a:extLst>
          </p:cNvPr>
          <p:cNvPicPr>
            <a:picLocks noGrp="1" noChangeAspect="1"/>
          </p:cNvPicPr>
          <p:nvPr>
            <p:ph type="pic" sz="quarter" idx="15"/>
          </p:nvPr>
        </p:nvPicPr>
        <p:blipFill>
          <a:blip r:embed="rId5"/>
          <a:srcRect t="2420" b="2420"/>
          <a:stretch>
            <a:fillRect/>
          </a:stretch>
        </p:blipFill>
        <p:spPr>
          <a:xfrm>
            <a:off x="6076606" y="686245"/>
            <a:ext cx="5471927" cy="548114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0130568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17F7527-5AC0-479A-B79F-9CF46341049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7" name="Rectangle 16">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428E5B-47A0-EF94-A53D-6FDB74C9D848}"/>
              </a:ext>
            </a:extLst>
          </p:cNvPr>
          <p:cNvSpPr>
            <a:spLocks noGrp="1"/>
          </p:cNvSpPr>
          <p:nvPr>
            <p:ph type="title"/>
          </p:nvPr>
        </p:nvSpPr>
        <p:spPr>
          <a:xfrm>
            <a:off x="685799" y="1150076"/>
            <a:ext cx="3659389" cy="4557849"/>
          </a:xfrm>
        </p:spPr>
        <p:txBody>
          <a:bodyPr vert="horz" lIns="91440" tIns="45720" rIns="91440" bIns="45720" rtlCol="0" anchor="ctr">
            <a:normAutofit/>
          </a:bodyPr>
          <a:lstStyle/>
          <a:p>
            <a:pPr algn="r"/>
            <a:r>
              <a:rPr lang="en-US"/>
              <a:t>WHAT ARE CONDITIONAL STATEMENTS </a:t>
            </a:r>
          </a:p>
        </p:txBody>
      </p:sp>
      <p:cxnSp>
        <p:nvCxnSpPr>
          <p:cNvPr id="19" name="Straight Connector 18">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C6EA201F-56F9-BFD9-8E95-AD5BD7D54FD0}"/>
              </a:ext>
            </a:extLst>
          </p:cNvPr>
          <p:cNvSpPr>
            <a:spLocks noGrp="1"/>
          </p:cNvSpPr>
          <p:nvPr>
            <p:ph sz="quarter" idx="26"/>
          </p:nvPr>
        </p:nvSpPr>
        <p:spPr>
          <a:xfrm>
            <a:off x="4988658" y="1150076"/>
            <a:ext cx="6517543" cy="4557849"/>
          </a:xfrm>
        </p:spPr>
        <p:txBody>
          <a:bodyPr vert="horz" lIns="91440" tIns="45720" rIns="91440" bIns="45720" rtlCol="0" anchor="ctr">
            <a:normAutofit/>
          </a:bodyPr>
          <a:lstStyle/>
          <a:p>
            <a:r>
              <a:rPr lang="en-US"/>
              <a:t>Conditional statements in Python are used to control the flow of a program based on conditions or decisions. They allow your code to execute different actions depending on specific conditions.</a:t>
            </a:r>
          </a:p>
        </p:txBody>
      </p:sp>
    </p:spTree>
    <p:extLst>
      <p:ext uri="{BB962C8B-B14F-4D97-AF65-F5344CB8AC3E}">
        <p14:creationId xmlns:p14="http://schemas.microsoft.com/office/powerpoint/2010/main" val="23698992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28E5B-47A0-EF94-A53D-6FDB74C9D848}"/>
              </a:ext>
            </a:extLst>
          </p:cNvPr>
          <p:cNvSpPr>
            <a:spLocks noGrp="1"/>
          </p:cNvSpPr>
          <p:nvPr>
            <p:ph type="title"/>
          </p:nvPr>
        </p:nvSpPr>
        <p:spPr>
          <a:xfrm>
            <a:off x="1022302" y="302218"/>
            <a:ext cx="10131427" cy="3124199"/>
          </a:xfrm>
        </p:spPr>
        <p:txBody>
          <a:bodyPr>
            <a:normAutofit/>
          </a:bodyPr>
          <a:lstStyle/>
          <a:p>
            <a:pPr algn="ctr"/>
            <a:r>
              <a:rPr lang="en-US" sz="4000" b="1">
                <a:cs typeface="Calibri Light"/>
              </a:rPr>
              <a:t>CONDITIONAL OPERATORS</a:t>
            </a:r>
          </a:p>
        </p:txBody>
      </p:sp>
      <p:sp>
        <p:nvSpPr>
          <p:cNvPr id="3" name="Text Placeholder 2">
            <a:extLst>
              <a:ext uri="{FF2B5EF4-FFF2-40B4-BE49-F238E27FC236}">
                <a16:creationId xmlns:a16="http://schemas.microsoft.com/office/drawing/2014/main" id="{C6EA201F-56F9-BFD9-8E95-AD5BD7D54FD0}"/>
              </a:ext>
            </a:extLst>
          </p:cNvPr>
          <p:cNvSpPr>
            <a:spLocks noGrp="1"/>
          </p:cNvSpPr>
          <p:nvPr>
            <p:ph type="body" idx="1"/>
          </p:nvPr>
        </p:nvSpPr>
        <p:spPr>
          <a:xfrm>
            <a:off x="3875868" y="2810437"/>
            <a:ext cx="3983766" cy="3124198"/>
          </a:xfrm>
        </p:spPr>
        <p:txBody>
          <a:bodyPr anchor="b">
            <a:normAutofit/>
          </a:bodyPr>
          <a:lstStyle/>
          <a:p>
            <a:pPr algn="just"/>
            <a:endParaRPr lang="en-US" sz="1800">
              <a:latin typeface="Segoe UI Symbol"/>
              <a:ea typeface="Segoe UI Symbol"/>
            </a:endParaRPr>
          </a:p>
          <a:p>
            <a:pPr marL="342900" indent="-342900" algn="ctr">
              <a:buClr>
                <a:srgbClr val="FFFFFF"/>
              </a:buClr>
              <a:buFont typeface="Arial" panose="020B0604020202020204" pitchFamily="34" charset="0"/>
              <a:buChar char="•"/>
            </a:pPr>
            <a:endParaRPr lang="en-US">
              <a:cs typeface="Calibri"/>
            </a:endParaRPr>
          </a:p>
        </p:txBody>
      </p:sp>
      <p:pic>
        <p:nvPicPr>
          <p:cNvPr id="6" name="Picture 5" descr="A white background with black text&#10;&#10;Description automatically generated">
            <a:extLst>
              <a:ext uri="{FF2B5EF4-FFF2-40B4-BE49-F238E27FC236}">
                <a16:creationId xmlns:a16="http://schemas.microsoft.com/office/drawing/2014/main" id="{58829956-1104-9DA1-F62B-C1FB00C49529}"/>
              </a:ext>
            </a:extLst>
          </p:cNvPr>
          <p:cNvPicPr>
            <a:picLocks noChangeAspect="1"/>
          </p:cNvPicPr>
          <p:nvPr/>
        </p:nvPicPr>
        <p:blipFill>
          <a:blip r:embed="rId3"/>
          <a:stretch>
            <a:fillRect/>
          </a:stretch>
        </p:blipFill>
        <p:spPr>
          <a:xfrm>
            <a:off x="2679834" y="2440096"/>
            <a:ext cx="6561110" cy="2236114"/>
          </a:xfrm>
          <a:prstGeom prst="rect">
            <a:avLst/>
          </a:prstGeom>
        </p:spPr>
      </p:pic>
    </p:spTree>
    <p:extLst>
      <p:ext uri="{BB962C8B-B14F-4D97-AF65-F5344CB8AC3E}">
        <p14:creationId xmlns:p14="http://schemas.microsoft.com/office/powerpoint/2010/main" val="25436753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DF6A9299-1D12-47E2-9DD4-03342553C4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0C428E5B-47A0-EF94-A53D-6FDB74C9D848}"/>
              </a:ext>
            </a:extLst>
          </p:cNvPr>
          <p:cNvSpPr>
            <a:spLocks noGrp="1"/>
          </p:cNvSpPr>
          <p:nvPr>
            <p:ph type="title"/>
          </p:nvPr>
        </p:nvSpPr>
        <p:spPr>
          <a:xfrm>
            <a:off x="6400800" y="609600"/>
            <a:ext cx="5147730" cy="1641987"/>
          </a:xfrm>
        </p:spPr>
        <p:txBody>
          <a:bodyPr vert="horz" lIns="91440" tIns="45720" rIns="91440" bIns="45720" rtlCol="0" anchor="ctr">
            <a:normAutofit/>
          </a:bodyPr>
          <a:lstStyle/>
          <a:p>
            <a:r>
              <a:rPr lang="en-US" sz="3600" b="1" cap="all"/>
              <a:t> LOGICAL OPERATORS</a:t>
            </a:r>
          </a:p>
        </p:txBody>
      </p:sp>
      <p:pic>
        <p:nvPicPr>
          <p:cNvPr id="17" name="Picture 16" descr="Closeup of a keyboard">
            <a:extLst>
              <a:ext uri="{FF2B5EF4-FFF2-40B4-BE49-F238E27FC236}">
                <a16:creationId xmlns:a16="http://schemas.microsoft.com/office/drawing/2014/main" id="{845A126C-785F-B8C7-1207-218B533D2C55}"/>
              </a:ext>
            </a:extLst>
          </p:cNvPr>
          <p:cNvPicPr>
            <a:picLocks noChangeAspect="1"/>
          </p:cNvPicPr>
          <p:nvPr/>
        </p:nvPicPr>
        <p:blipFill>
          <a:blip r:embed="rId5"/>
          <a:srcRect l="15281" r="27167" b="1"/>
          <a:stretch/>
        </p:blipFill>
        <p:spPr>
          <a:xfrm>
            <a:off x="20" y="975"/>
            <a:ext cx="6095980" cy="6858000"/>
          </a:xfrm>
          <a:prstGeom prst="rect">
            <a:avLst/>
          </a:prstGeom>
        </p:spPr>
      </p:pic>
      <p:sp>
        <p:nvSpPr>
          <p:cNvPr id="3" name="Text Placeholder 2">
            <a:extLst>
              <a:ext uri="{FF2B5EF4-FFF2-40B4-BE49-F238E27FC236}">
                <a16:creationId xmlns:a16="http://schemas.microsoft.com/office/drawing/2014/main" id="{C6EA201F-56F9-BFD9-8E95-AD5BD7D54FD0}"/>
              </a:ext>
            </a:extLst>
          </p:cNvPr>
          <p:cNvSpPr>
            <a:spLocks noGrp="1"/>
          </p:cNvSpPr>
          <p:nvPr>
            <p:ph type="body" idx="1"/>
          </p:nvPr>
        </p:nvSpPr>
        <p:spPr>
          <a:xfrm>
            <a:off x="6400800" y="2251587"/>
            <a:ext cx="5147730" cy="3637935"/>
          </a:xfrm>
        </p:spPr>
        <p:txBody>
          <a:bodyPr vert="horz" lIns="91440" tIns="45720" rIns="91440" bIns="45720" rtlCol="0" anchor="ctr">
            <a:normAutofit/>
          </a:bodyPr>
          <a:lstStyle/>
          <a:p>
            <a:pPr>
              <a:lnSpc>
                <a:spcPct val="90000"/>
              </a:lnSpc>
              <a:buFont typeface="Arial"/>
              <a:buChar char="•"/>
            </a:pPr>
            <a:r>
              <a:rPr lang="en-US" sz="1400" b="1"/>
              <a:t>And </a:t>
            </a:r>
            <a:r>
              <a:rPr lang="en-US" sz="1400"/>
              <a:t>(&amp;&amp;) </a:t>
            </a:r>
            <a:r>
              <a:rPr lang="en-US" sz="1400" b="1"/>
              <a:t>(Both conditions must be true)</a:t>
            </a:r>
            <a:endParaRPr lang="en-US" sz="1400"/>
          </a:p>
          <a:p>
            <a:pPr>
              <a:lnSpc>
                <a:spcPct val="90000"/>
              </a:lnSpc>
              <a:buFont typeface="Arial"/>
              <a:buChar char="•"/>
            </a:pPr>
            <a:r>
              <a:rPr lang="en-US" sz="1400"/>
              <a:t>We use the And keyword as logical operator to combine conditional statements: Test if a is greater than b</a:t>
            </a:r>
            <a:r>
              <a:rPr lang="en-US" sz="1400" b="1"/>
              <a:t>,</a:t>
            </a:r>
            <a:r>
              <a:rPr lang="en-US" sz="1400"/>
              <a:t> </a:t>
            </a:r>
            <a:r>
              <a:rPr lang="en-US" sz="1400" b="1">
                <a:highlight>
                  <a:srgbClr val="FF0000"/>
                </a:highlight>
              </a:rPr>
              <a:t>AND</a:t>
            </a:r>
            <a:r>
              <a:rPr lang="en-US" sz="1400">
                <a:highlight>
                  <a:srgbClr val="FF0000"/>
                </a:highlight>
              </a:rPr>
              <a:t> </a:t>
            </a:r>
            <a:r>
              <a:rPr lang="en-US" sz="1400"/>
              <a:t> If c is greater than a.</a:t>
            </a:r>
            <a:endParaRPr lang="en-US" sz="1400">
              <a:cs typeface="Calibri"/>
            </a:endParaRPr>
          </a:p>
          <a:p>
            <a:pPr>
              <a:lnSpc>
                <a:spcPct val="90000"/>
              </a:lnSpc>
              <a:buFont typeface="Arial"/>
              <a:buChar char="•"/>
            </a:pPr>
            <a:endParaRPr lang="en-US" sz="1400"/>
          </a:p>
          <a:p>
            <a:pPr>
              <a:lnSpc>
                <a:spcPct val="90000"/>
              </a:lnSpc>
              <a:buFont typeface="Arial"/>
              <a:buChar char="•"/>
            </a:pPr>
            <a:r>
              <a:rPr lang="en-US" sz="1400" b="1"/>
              <a:t>Or </a:t>
            </a:r>
            <a:r>
              <a:rPr lang="en-US" sz="1400"/>
              <a:t>(/) </a:t>
            </a:r>
            <a:r>
              <a:rPr lang="en-US" sz="1400" b="1"/>
              <a:t> (At least one condition must be true)</a:t>
            </a:r>
            <a:endParaRPr lang="en-US" sz="1400"/>
          </a:p>
          <a:p>
            <a:pPr>
              <a:lnSpc>
                <a:spcPct val="90000"/>
              </a:lnSpc>
              <a:buFont typeface="Arial"/>
              <a:buChar char="•"/>
            </a:pPr>
            <a:r>
              <a:rPr lang="en-US" sz="1400"/>
              <a:t>The Or keyword is also a logical operator that is used to combine conditional statements: Test if a is greater than b, </a:t>
            </a:r>
            <a:r>
              <a:rPr lang="en-US" sz="1400" b="1">
                <a:highlight>
                  <a:srgbClr val="FF0000"/>
                </a:highlight>
              </a:rPr>
              <a:t>OR</a:t>
            </a:r>
            <a:r>
              <a:rPr lang="en-US" sz="1400">
                <a:highlight>
                  <a:srgbClr val="FF0000"/>
                </a:highlight>
              </a:rPr>
              <a:t> </a:t>
            </a:r>
            <a:r>
              <a:rPr lang="en-US" sz="1400"/>
              <a:t> if a is greater than c.</a:t>
            </a:r>
            <a:endParaRPr lang="en-US" sz="1400">
              <a:cs typeface="Calibri"/>
            </a:endParaRPr>
          </a:p>
          <a:p>
            <a:pPr>
              <a:lnSpc>
                <a:spcPct val="90000"/>
              </a:lnSpc>
              <a:buFont typeface="Arial"/>
              <a:buChar char="•"/>
            </a:pPr>
            <a:endParaRPr lang="en-US" sz="1400"/>
          </a:p>
          <a:p>
            <a:pPr>
              <a:lnSpc>
                <a:spcPct val="90000"/>
              </a:lnSpc>
              <a:buFont typeface="Arial"/>
              <a:buChar char="•"/>
            </a:pPr>
            <a:r>
              <a:rPr lang="en-US" sz="1400" b="1"/>
              <a:t>Not </a:t>
            </a:r>
            <a:r>
              <a:rPr lang="en-US" sz="1400"/>
              <a:t>(!) </a:t>
            </a:r>
            <a:r>
              <a:rPr lang="en-US" sz="1400" b="1"/>
              <a:t>(Negates the condition)</a:t>
            </a:r>
            <a:endParaRPr lang="en-US" sz="1400"/>
          </a:p>
          <a:p>
            <a:pPr>
              <a:lnSpc>
                <a:spcPct val="90000"/>
              </a:lnSpc>
              <a:buFont typeface="Arial"/>
              <a:buChar char="•"/>
            </a:pPr>
            <a:r>
              <a:rPr lang="en-US" sz="1400"/>
              <a:t>The Not keyword is a logical operator, and is used to reverse the reverse of the conditional statement: Test if a </a:t>
            </a:r>
            <a:r>
              <a:rPr lang="en-US" sz="1400" b="1">
                <a:highlight>
                  <a:srgbClr val="FF0000"/>
                </a:highlight>
              </a:rPr>
              <a:t>NOT</a:t>
            </a:r>
            <a:r>
              <a:rPr lang="en-US" sz="1400">
                <a:highlight>
                  <a:srgbClr val="FF0000"/>
                </a:highlight>
              </a:rPr>
              <a:t> </a:t>
            </a:r>
            <a:r>
              <a:rPr lang="en-US" sz="1400"/>
              <a:t> greater than b.</a:t>
            </a:r>
            <a:endParaRPr lang="en-US" sz="1400">
              <a:cs typeface="Calibri"/>
            </a:endParaRPr>
          </a:p>
          <a:p>
            <a:pPr>
              <a:lnSpc>
                <a:spcPct val="90000"/>
              </a:lnSpc>
              <a:buFont typeface="Arial"/>
              <a:buChar char="•"/>
            </a:pPr>
            <a:endParaRPr lang="en-US" sz="1400"/>
          </a:p>
          <a:p>
            <a:pPr marL="342900" indent="-342900">
              <a:lnSpc>
                <a:spcPct val="90000"/>
              </a:lnSpc>
              <a:buFont typeface="Arial"/>
              <a:buChar char="•"/>
            </a:pPr>
            <a:endParaRPr lang="en-US" sz="1400"/>
          </a:p>
        </p:txBody>
      </p:sp>
    </p:spTree>
    <p:extLst>
      <p:ext uri="{BB962C8B-B14F-4D97-AF65-F5344CB8AC3E}">
        <p14:creationId xmlns:p14="http://schemas.microsoft.com/office/powerpoint/2010/main" val="1834317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CFD6FA43-637B-EF8D-3849-CFD9352B9105}"/>
              </a:ext>
            </a:extLst>
          </p:cNvPr>
          <p:cNvSpPr>
            <a:spLocks noGrp="1"/>
          </p:cNvSpPr>
          <p:nvPr>
            <p:ph type="title"/>
          </p:nvPr>
        </p:nvSpPr>
        <p:spPr>
          <a:xfrm>
            <a:off x="643464" y="639097"/>
            <a:ext cx="4789678" cy="3746634"/>
          </a:xfrm>
        </p:spPr>
        <p:txBody>
          <a:bodyPr vert="horz" lIns="91440" tIns="45720" rIns="91440" bIns="45720" rtlCol="0" anchor="b">
            <a:normAutofit/>
          </a:bodyPr>
          <a:lstStyle/>
          <a:p>
            <a:pPr algn="r"/>
            <a:r>
              <a:rPr lang="en-US" sz="4800"/>
              <a:t>VARIABLES</a:t>
            </a:r>
          </a:p>
        </p:txBody>
      </p:sp>
      <p:pic>
        <p:nvPicPr>
          <p:cNvPr id="8" name="Picture Placeholder 7" descr="A blue and yellow logo&#10;&#10;Description automatically generated">
            <a:extLst>
              <a:ext uri="{FF2B5EF4-FFF2-40B4-BE49-F238E27FC236}">
                <a16:creationId xmlns:a16="http://schemas.microsoft.com/office/drawing/2014/main" id="{99E66F09-7E3C-0165-6848-2CBF1740F99C}"/>
              </a:ext>
            </a:extLst>
          </p:cNvPr>
          <p:cNvPicPr>
            <a:picLocks noGrp="1" noChangeAspect="1"/>
          </p:cNvPicPr>
          <p:nvPr>
            <p:ph type="pic" sz="quarter" idx="15"/>
          </p:nvPr>
        </p:nvPicPr>
        <p:blipFill>
          <a:blip r:embed="rId5"/>
          <a:srcRect t="2420" b="2420"/>
          <a:stretch>
            <a:fillRect/>
          </a:stretch>
        </p:blipFill>
        <p:spPr>
          <a:xfrm>
            <a:off x="6076606" y="686245"/>
            <a:ext cx="5471927" cy="548114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1982219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5A7019F-FB8F-0842-186B-1C366F527A19}"/>
              </a:ext>
            </a:extLst>
          </p:cNvPr>
          <p:cNvSpPr>
            <a:spLocks noGrp="1"/>
          </p:cNvSpPr>
          <p:nvPr>
            <p:ph type="title"/>
          </p:nvPr>
        </p:nvSpPr>
        <p:spPr>
          <a:xfrm>
            <a:off x="3054852" y="678417"/>
            <a:ext cx="6400800" cy="1828800"/>
          </a:xfrm>
        </p:spPr>
        <p:txBody>
          <a:bodyPr/>
          <a:lstStyle/>
          <a:p>
            <a:pPr algn="ctr"/>
            <a:r>
              <a:rPr lang="en-US" b="1">
                <a:cs typeface="Calibri Light"/>
              </a:rPr>
              <a:t>CONDITIONAL STATEMENTS</a:t>
            </a:r>
            <a:endParaRPr lang="en-US" b="1"/>
          </a:p>
        </p:txBody>
      </p:sp>
      <p:sp>
        <p:nvSpPr>
          <p:cNvPr id="4" name="Text Placeholder 3">
            <a:extLst>
              <a:ext uri="{FF2B5EF4-FFF2-40B4-BE49-F238E27FC236}">
                <a16:creationId xmlns:a16="http://schemas.microsoft.com/office/drawing/2014/main" id="{32396622-BFDE-D806-F80F-CB3D2EE19A50}"/>
              </a:ext>
            </a:extLst>
          </p:cNvPr>
          <p:cNvSpPr>
            <a:spLocks noGrp="1"/>
          </p:cNvSpPr>
          <p:nvPr>
            <p:ph sz="quarter" idx="26"/>
          </p:nvPr>
        </p:nvSpPr>
        <p:spPr>
          <a:xfrm>
            <a:off x="768852" y="2516717"/>
            <a:ext cx="5145742" cy="3048000"/>
          </a:xfrm>
        </p:spPr>
        <p:txBody>
          <a:bodyPr>
            <a:normAutofit/>
          </a:bodyPr>
          <a:lstStyle/>
          <a:p>
            <a:pPr algn="ctr"/>
            <a:r>
              <a:rPr lang="en-US" b="1">
                <a:cs typeface="Calibri"/>
              </a:rPr>
              <a:t>If Statement</a:t>
            </a:r>
            <a:endParaRPr lang="en-US"/>
          </a:p>
          <a:p>
            <a:r>
              <a:rPr lang="en-US" sz="1400">
                <a:latin typeface="Segoe UI"/>
                <a:cs typeface="Segoe UI"/>
              </a:rPr>
              <a:t>An If statement is used to execute a code if the condition is true. </a:t>
            </a:r>
          </a:p>
          <a:p>
            <a:endParaRPr lang="en-US" sz="1400">
              <a:latin typeface="Segoe UI"/>
              <a:cs typeface="Segoe UI"/>
            </a:endParaRPr>
          </a:p>
          <a:p>
            <a:pPr indent="0">
              <a:buNone/>
            </a:pPr>
            <a:endParaRPr lang="en-US" sz="1400">
              <a:latin typeface="Segoe UI"/>
              <a:cs typeface="Segoe UI"/>
            </a:endParaRPr>
          </a:p>
          <a:p>
            <a:pPr indent="0">
              <a:buNone/>
            </a:pPr>
            <a:endParaRPr lang="en-US" sz="1400">
              <a:latin typeface="Segoe UI"/>
              <a:cs typeface="Segoe UI"/>
            </a:endParaRPr>
          </a:p>
          <a:p>
            <a:pPr indent="0">
              <a:buNone/>
            </a:pPr>
            <a:endParaRPr lang="en-US" sz="1400">
              <a:latin typeface="Segoe UI"/>
              <a:cs typeface="Segoe UI"/>
            </a:endParaRPr>
          </a:p>
          <a:p>
            <a:pPr lvl="1">
              <a:buClr>
                <a:prstClr val="white"/>
              </a:buClr>
            </a:pPr>
            <a:endParaRPr lang="en-US">
              <a:cs typeface="Calibri" panose="020F0502020204030204"/>
            </a:endParaRPr>
          </a:p>
          <a:p>
            <a:pPr marL="125730" lvl="1" indent="0">
              <a:buClr>
                <a:srgbClr val="FFFFFF"/>
              </a:buClr>
              <a:buNone/>
            </a:pPr>
            <a:endParaRPr lang="en-US">
              <a:cs typeface="Calibri" panose="020F0502020204030204"/>
            </a:endParaRPr>
          </a:p>
        </p:txBody>
      </p:sp>
      <p:sp>
        <p:nvSpPr>
          <p:cNvPr id="6" name="Text Placeholder 5">
            <a:extLst>
              <a:ext uri="{FF2B5EF4-FFF2-40B4-BE49-F238E27FC236}">
                <a16:creationId xmlns:a16="http://schemas.microsoft.com/office/drawing/2014/main" id="{D2BBBA10-FE5A-0E22-8734-469B03FFEFCC}"/>
              </a:ext>
            </a:extLst>
          </p:cNvPr>
          <p:cNvSpPr>
            <a:spLocks noGrp="1"/>
          </p:cNvSpPr>
          <p:nvPr>
            <p:ph sz="quarter" idx="27"/>
          </p:nvPr>
        </p:nvSpPr>
        <p:spPr>
          <a:xfrm>
            <a:off x="6460738" y="1753918"/>
            <a:ext cx="4965073" cy="3048000"/>
          </a:xfrm>
        </p:spPr>
        <p:txBody>
          <a:bodyPr>
            <a:normAutofit/>
          </a:bodyPr>
          <a:lstStyle/>
          <a:p>
            <a:pPr marL="0" indent="0" algn="ctr">
              <a:buNone/>
            </a:pPr>
            <a:r>
              <a:rPr lang="en-US" b="1">
                <a:cs typeface="Calibri" panose="020F0502020204030204"/>
              </a:rPr>
              <a:t>If-Elif Statement</a:t>
            </a:r>
            <a:endParaRPr lang="en-US" b="1"/>
          </a:p>
          <a:p>
            <a:pPr marL="0" indent="0">
              <a:buNone/>
            </a:pPr>
            <a:r>
              <a:rPr lang="en-US" sz="1400">
                <a:latin typeface="Segoe UI"/>
                <a:cs typeface="Segoe UI"/>
              </a:rPr>
              <a:t>The Elif keyword is a way of saying "if the previous conditions were not true, then try this condition.</a:t>
            </a:r>
          </a:p>
          <a:p>
            <a:pPr marL="0" indent="0">
              <a:buClr>
                <a:srgbClr val="FFFFFF"/>
              </a:buClr>
              <a:buNone/>
            </a:pPr>
            <a:endParaRPr lang="en-US">
              <a:cs typeface="Calibri"/>
            </a:endParaRPr>
          </a:p>
        </p:txBody>
      </p:sp>
      <p:pic>
        <p:nvPicPr>
          <p:cNvPr id="3" name="Picture 2" descr="A white background with red text&#10;&#10;Description automatically generated">
            <a:extLst>
              <a:ext uri="{FF2B5EF4-FFF2-40B4-BE49-F238E27FC236}">
                <a16:creationId xmlns:a16="http://schemas.microsoft.com/office/drawing/2014/main" id="{5914AF04-94B8-A23B-8BDB-4ED401C43175}"/>
              </a:ext>
            </a:extLst>
          </p:cNvPr>
          <p:cNvPicPr>
            <a:picLocks noChangeAspect="1"/>
          </p:cNvPicPr>
          <p:nvPr/>
        </p:nvPicPr>
        <p:blipFill>
          <a:blip r:embed="rId3"/>
          <a:stretch>
            <a:fillRect/>
          </a:stretch>
        </p:blipFill>
        <p:spPr>
          <a:xfrm>
            <a:off x="2244510" y="3425731"/>
            <a:ext cx="2524125" cy="1446679"/>
          </a:xfrm>
          <a:prstGeom prst="rect">
            <a:avLst/>
          </a:prstGeom>
        </p:spPr>
      </p:pic>
      <p:pic>
        <p:nvPicPr>
          <p:cNvPr id="5" name="Picture 4" descr="A white background with black text&#10;&#10;Description automatically generated">
            <a:extLst>
              <a:ext uri="{FF2B5EF4-FFF2-40B4-BE49-F238E27FC236}">
                <a16:creationId xmlns:a16="http://schemas.microsoft.com/office/drawing/2014/main" id="{1DC3A7A8-BBAE-BA47-3972-98A889E1D12A}"/>
              </a:ext>
            </a:extLst>
          </p:cNvPr>
          <p:cNvPicPr>
            <a:picLocks noChangeAspect="1"/>
          </p:cNvPicPr>
          <p:nvPr/>
        </p:nvPicPr>
        <p:blipFill>
          <a:blip r:embed="rId4"/>
          <a:stretch>
            <a:fillRect/>
          </a:stretch>
        </p:blipFill>
        <p:spPr>
          <a:xfrm>
            <a:off x="7829011" y="3766419"/>
            <a:ext cx="2457450" cy="1381125"/>
          </a:xfrm>
          <a:prstGeom prst="rect">
            <a:avLst/>
          </a:prstGeom>
        </p:spPr>
      </p:pic>
    </p:spTree>
    <p:extLst>
      <p:ext uri="{BB962C8B-B14F-4D97-AF65-F5344CB8AC3E}">
        <p14:creationId xmlns:p14="http://schemas.microsoft.com/office/powerpoint/2010/main" val="20048881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5A7019F-FB8F-0842-186B-1C366F527A19}"/>
              </a:ext>
            </a:extLst>
          </p:cNvPr>
          <p:cNvSpPr>
            <a:spLocks noGrp="1"/>
          </p:cNvSpPr>
          <p:nvPr>
            <p:ph type="title"/>
          </p:nvPr>
        </p:nvSpPr>
        <p:spPr>
          <a:xfrm>
            <a:off x="2899629" y="607861"/>
            <a:ext cx="6400800" cy="1828800"/>
          </a:xfrm>
        </p:spPr>
        <p:txBody>
          <a:bodyPr/>
          <a:lstStyle/>
          <a:p>
            <a:pPr algn="ctr"/>
            <a:r>
              <a:rPr lang="en-US" b="1">
                <a:cs typeface="Calibri Light"/>
              </a:rPr>
              <a:t>CONDITIONAL STATEMENT</a:t>
            </a:r>
            <a:endParaRPr lang="en-US" b="1"/>
          </a:p>
        </p:txBody>
      </p:sp>
      <p:sp>
        <p:nvSpPr>
          <p:cNvPr id="4" name="Text Placeholder 3">
            <a:extLst>
              <a:ext uri="{FF2B5EF4-FFF2-40B4-BE49-F238E27FC236}">
                <a16:creationId xmlns:a16="http://schemas.microsoft.com/office/drawing/2014/main" id="{32396622-BFDE-D806-F80F-CB3D2EE19A50}"/>
              </a:ext>
            </a:extLst>
          </p:cNvPr>
          <p:cNvSpPr>
            <a:spLocks noGrp="1"/>
          </p:cNvSpPr>
          <p:nvPr>
            <p:ph sz="quarter" idx="26"/>
          </p:nvPr>
        </p:nvSpPr>
        <p:spPr>
          <a:xfrm>
            <a:off x="811185" y="2460272"/>
            <a:ext cx="5145742" cy="3048000"/>
          </a:xfrm>
        </p:spPr>
        <p:txBody>
          <a:bodyPr>
            <a:normAutofit/>
          </a:bodyPr>
          <a:lstStyle/>
          <a:p>
            <a:pPr algn="ctr"/>
            <a:r>
              <a:rPr lang="en-US" b="1">
                <a:cs typeface="Calibri"/>
              </a:rPr>
              <a:t>If Else Statement</a:t>
            </a:r>
            <a:endParaRPr lang="en-US"/>
          </a:p>
          <a:p>
            <a:r>
              <a:rPr lang="en-US" sz="1400">
                <a:latin typeface="Segoe UI"/>
                <a:cs typeface="Segoe UI"/>
              </a:rPr>
              <a:t>The else statement catches anything which isn't caught by the preceding conditions.</a:t>
            </a:r>
          </a:p>
          <a:p>
            <a:endParaRPr lang="en-US" sz="1400">
              <a:latin typeface="Segoe UI"/>
              <a:cs typeface="Segoe UI"/>
            </a:endParaRPr>
          </a:p>
          <a:p>
            <a:pPr indent="0">
              <a:buNone/>
            </a:pPr>
            <a:endParaRPr lang="en-US" sz="1400">
              <a:latin typeface="Segoe UI"/>
              <a:cs typeface="Segoe UI"/>
            </a:endParaRPr>
          </a:p>
          <a:p>
            <a:br>
              <a:rPr lang="en-US"/>
            </a:br>
            <a:endParaRPr lang="en-US"/>
          </a:p>
          <a:p>
            <a:pPr indent="0">
              <a:buNone/>
            </a:pPr>
            <a:endParaRPr lang="en-US" sz="1400">
              <a:latin typeface="Segoe UI"/>
              <a:cs typeface="Segoe UI"/>
            </a:endParaRPr>
          </a:p>
          <a:p>
            <a:pPr lvl="1">
              <a:buClr>
                <a:prstClr val="white"/>
              </a:buClr>
            </a:pPr>
            <a:endParaRPr lang="en-US">
              <a:cs typeface="Calibri" panose="020F0502020204030204"/>
            </a:endParaRPr>
          </a:p>
          <a:p>
            <a:pPr marL="125730" lvl="1" indent="0">
              <a:buClr>
                <a:srgbClr val="FFFFFF"/>
              </a:buClr>
              <a:buNone/>
            </a:pPr>
            <a:endParaRPr lang="en-US">
              <a:cs typeface="Calibri" panose="020F0502020204030204"/>
            </a:endParaRPr>
          </a:p>
        </p:txBody>
      </p:sp>
      <p:sp>
        <p:nvSpPr>
          <p:cNvPr id="6" name="Text Placeholder 5">
            <a:extLst>
              <a:ext uri="{FF2B5EF4-FFF2-40B4-BE49-F238E27FC236}">
                <a16:creationId xmlns:a16="http://schemas.microsoft.com/office/drawing/2014/main" id="{D2BBBA10-FE5A-0E22-8734-469B03FFEFCC}"/>
              </a:ext>
            </a:extLst>
          </p:cNvPr>
          <p:cNvSpPr>
            <a:spLocks noGrp="1"/>
          </p:cNvSpPr>
          <p:nvPr>
            <p:ph sz="quarter" idx="27"/>
          </p:nvPr>
        </p:nvSpPr>
        <p:spPr>
          <a:xfrm>
            <a:off x="6559250" y="1531602"/>
            <a:ext cx="4965073" cy="3048000"/>
          </a:xfrm>
        </p:spPr>
        <p:txBody>
          <a:bodyPr>
            <a:normAutofit/>
          </a:bodyPr>
          <a:lstStyle/>
          <a:p>
            <a:pPr marL="0" indent="0" algn="ctr">
              <a:buNone/>
            </a:pPr>
            <a:r>
              <a:rPr lang="en-US" b="1">
                <a:cs typeface="Calibri"/>
              </a:rPr>
              <a:t>Short Hand If</a:t>
            </a:r>
          </a:p>
          <a:p>
            <a:pPr marL="0" indent="0">
              <a:buNone/>
            </a:pPr>
            <a:r>
              <a:rPr lang="en-US" sz="1400">
                <a:latin typeface="Segoe UI"/>
                <a:cs typeface="Segoe UI"/>
              </a:rPr>
              <a:t>If you only have one statement to execute, you can put it on the same line as the if statement.</a:t>
            </a:r>
            <a:r>
              <a:rPr lang="en-US" sz="1200">
                <a:solidFill>
                  <a:srgbClr val="151623"/>
                </a:solidFill>
                <a:latin typeface="Segoe UI"/>
                <a:cs typeface="Segoe UI"/>
              </a:rPr>
              <a:t> </a:t>
            </a:r>
          </a:p>
          <a:p>
            <a:pPr marL="0" indent="0">
              <a:buNone/>
            </a:pPr>
            <a:br>
              <a:rPr lang="en-US"/>
            </a:br>
            <a:endParaRPr lang="en-US"/>
          </a:p>
        </p:txBody>
      </p:sp>
      <p:pic>
        <p:nvPicPr>
          <p:cNvPr id="7" name="Picture 6" descr="A screenshot of a computer code&#10;&#10;Description automatically generated">
            <a:extLst>
              <a:ext uri="{FF2B5EF4-FFF2-40B4-BE49-F238E27FC236}">
                <a16:creationId xmlns:a16="http://schemas.microsoft.com/office/drawing/2014/main" id="{773C3932-CB26-3199-014E-6F23CCDA9446}"/>
              </a:ext>
            </a:extLst>
          </p:cNvPr>
          <p:cNvPicPr>
            <a:picLocks noChangeAspect="1"/>
          </p:cNvPicPr>
          <p:nvPr/>
        </p:nvPicPr>
        <p:blipFill>
          <a:blip r:embed="rId3"/>
          <a:stretch>
            <a:fillRect/>
          </a:stretch>
        </p:blipFill>
        <p:spPr>
          <a:xfrm>
            <a:off x="1571077" y="3430578"/>
            <a:ext cx="2941068" cy="1800404"/>
          </a:xfrm>
          <a:prstGeom prst="rect">
            <a:avLst/>
          </a:prstGeom>
        </p:spPr>
      </p:pic>
      <p:pic>
        <p:nvPicPr>
          <p:cNvPr id="9" name="Picture 8">
            <a:extLst>
              <a:ext uri="{FF2B5EF4-FFF2-40B4-BE49-F238E27FC236}">
                <a16:creationId xmlns:a16="http://schemas.microsoft.com/office/drawing/2014/main" id="{28F84145-DD4F-52CB-67F1-503E7065F8DB}"/>
              </a:ext>
            </a:extLst>
          </p:cNvPr>
          <p:cNvPicPr>
            <a:picLocks noChangeAspect="1"/>
          </p:cNvPicPr>
          <p:nvPr/>
        </p:nvPicPr>
        <p:blipFill>
          <a:blip r:embed="rId4"/>
          <a:stretch>
            <a:fillRect/>
          </a:stretch>
        </p:blipFill>
        <p:spPr>
          <a:xfrm>
            <a:off x="7227229" y="3972515"/>
            <a:ext cx="3114675" cy="371475"/>
          </a:xfrm>
          <a:prstGeom prst="rect">
            <a:avLst/>
          </a:prstGeom>
        </p:spPr>
      </p:pic>
    </p:spTree>
    <p:extLst>
      <p:ext uri="{BB962C8B-B14F-4D97-AF65-F5344CB8AC3E}">
        <p14:creationId xmlns:p14="http://schemas.microsoft.com/office/powerpoint/2010/main" val="39671494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5A7019F-FB8F-0842-186B-1C366F527A19}"/>
              </a:ext>
            </a:extLst>
          </p:cNvPr>
          <p:cNvSpPr>
            <a:spLocks noGrp="1"/>
          </p:cNvSpPr>
          <p:nvPr>
            <p:ph type="title"/>
          </p:nvPr>
        </p:nvSpPr>
        <p:spPr>
          <a:xfrm>
            <a:off x="2899629" y="523194"/>
            <a:ext cx="6400800" cy="1828800"/>
          </a:xfrm>
        </p:spPr>
        <p:txBody>
          <a:bodyPr/>
          <a:lstStyle/>
          <a:p>
            <a:pPr algn="ctr"/>
            <a:r>
              <a:rPr lang="en-US" b="1">
                <a:cs typeface="Calibri Light"/>
              </a:rPr>
              <a:t>CONDITIONAL STATEMENTS</a:t>
            </a:r>
            <a:endParaRPr lang="en-US" b="1"/>
          </a:p>
        </p:txBody>
      </p:sp>
      <p:sp>
        <p:nvSpPr>
          <p:cNvPr id="4" name="Text Placeholder 3">
            <a:extLst>
              <a:ext uri="{FF2B5EF4-FFF2-40B4-BE49-F238E27FC236}">
                <a16:creationId xmlns:a16="http://schemas.microsoft.com/office/drawing/2014/main" id="{32396622-BFDE-D806-F80F-CB3D2EE19A50}"/>
              </a:ext>
            </a:extLst>
          </p:cNvPr>
          <p:cNvSpPr>
            <a:spLocks noGrp="1"/>
          </p:cNvSpPr>
          <p:nvPr>
            <p:ph sz="quarter" idx="26"/>
          </p:nvPr>
        </p:nvSpPr>
        <p:spPr>
          <a:xfrm>
            <a:off x="825296" y="2361494"/>
            <a:ext cx="5145742" cy="3048000"/>
          </a:xfrm>
        </p:spPr>
        <p:txBody>
          <a:bodyPr>
            <a:normAutofit/>
          </a:bodyPr>
          <a:lstStyle/>
          <a:p>
            <a:pPr algn="ctr"/>
            <a:r>
              <a:rPr lang="en-US" b="1">
                <a:latin typeface="Calibri" panose="020F0502020204030204"/>
                <a:cs typeface="Calibri" panose="020F0502020204030204"/>
              </a:rPr>
              <a:t>Short Hand If...Else</a:t>
            </a:r>
          </a:p>
          <a:p>
            <a:pPr algn="ctr"/>
            <a:r>
              <a:rPr lang="en-US" sz="1200">
                <a:latin typeface="Segoe UI"/>
                <a:cs typeface="Segoe UI"/>
              </a:rPr>
              <a:t>If you have only one statement to execute, one for if, and one for else, you can put it all on the same line.</a:t>
            </a:r>
          </a:p>
          <a:p>
            <a:endParaRPr lang="en-US" sz="1400">
              <a:latin typeface="Segoe UI"/>
              <a:cs typeface="Segoe UI"/>
            </a:endParaRPr>
          </a:p>
          <a:p>
            <a:pPr indent="0">
              <a:buNone/>
            </a:pPr>
            <a:endParaRPr lang="en-US" sz="1400">
              <a:latin typeface="Segoe UI"/>
              <a:cs typeface="Segoe UI"/>
            </a:endParaRPr>
          </a:p>
          <a:p>
            <a:br>
              <a:rPr lang="en-US"/>
            </a:br>
            <a:endParaRPr lang="en-US"/>
          </a:p>
          <a:p>
            <a:pPr indent="0">
              <a:buNone/>
            </a:pPr>
            <a:endParaRPr lang="en-US" sz="1400">
              <a:latin typeface="Segoe UI"/>
              <a:cs typeface="Segoe UI"/>
            </a:endParaRPr>
          </a:p>
          <a:p>
            <a:pPr lvl="1">
              <a:buClr>
                <a:prstClr val="white"/>
              </a:buClr>
            </a:pPr>
            <a:endParaRPr lang="en-US">
              <a:cs typeface="Calibri" panose="020F0502020204030204"/>
            </a:endParaRPr>
          </a:p>
          <a:p>
            <a:pPr marL="125730" lvl="1" indent="0">
              <a:buClr>
                <a:srgbClr val="FFFFFF"/>
              </a:buClr>
              <a:buNone/>
            </a:pPr>
            <a:endParaRPr lang="en-US">
              <a:cs typeface="Calibri" panose="020F0502020204030204"/>
            </a:endParaRPr>
          </a:p>
        </p:txBody>
      </p:sp>
      <p:sp>
        <p:nvSpPr>
          <p:cNvPr id="6" name="Text Placeholder 5">
            <a:extLst>
              <a:ext uri="{FF2B5EF4-FFF2-40B4-BE49-F238E27FC236}">
                <a16:creationId xmlns:a16="http://schemas.microsoft.com/office/drawing/2014/main" id="{D2BBBA10-FE5A-0E22-8734-469B03FFEFCC}"/>
              </a:ext>
            </a:extLst>
          </p:cNvPr>
          <p:cNvSpPr>
            <a:spLocks noGrp="1"/>
          </p:cNvSpPr>
          <p:nvPr>
            <p:ph sz="quarter" idx="27"/>
          </p:nvPr>
        </p:nvSpPr>
        <p:spPr>
          <a:xfrm>
            <a:off x="6488694" y="1446935"/>
            <a:ext cx="4965073" cy="3048000"/>
          </a:xfrm>
        </p:spPr>
        <p:txBody>
          <a:bodyPr>
            <a:normAutofit/>
          </a:bodyPr>
          <a:lstStyle/>
          <a:p>
            <a:pPr marL="0" indent="0" algn="ctr">
              <a:buNone/>
            </a:pPr>
            <a:r>
              <a:rPr lang="en-US" b="1">
                <a:cs typeface="Calibri"/>
              </a:rPr>
              <a:t>The pass statement</a:t>
            </a:r>
          </a:p>
          <a:p>
            <a:pPr marL="0" indent="0" algn="ctr">
              <a:buNone/>
            </a:pPr>
            <a:r>
              <a:rPr lang="en-US" sz="1200">
                <a:latin typeface="Segoe UI"/>
                <a:cs typeface="Segoe UI"/>
              </a:rPr>
              <a:t>If statements cannot be empty, but if you for some reason have an If statement with no content, put in the pass statement to avoid getting an error.</a:t>
            </a:r>
            <a:endParaRPr lang="en-US"/>
          </a:p>
          <a:p>
            <a:pPr marL="0" indent="0">
              <a:buNone/>
            </a:pPr>
            <a:br>
              <a:rPr lang="en-US"/>
            </a:br>
            <a:endParaRPr lang="en-US"/>
          </a:p>
        </p:txBody>
      </p:sp>
      <p:pic>
        <p:nvPicPr>
          <p:cNvPr id="2" name="Picture 1" descr="A white background with black text&#10;&#10;Description automatically generated">
            <a:extLst>
              <a:ext uri="{FF2B5EF4-FFF2-40B4-BE49-F238E27FC236}">
                <a16:creationId xmlns:a16="http://schemas.microsoft.com/office/drawing/2014/main" id="{B331D600-79B7-7139-5F75-F46AA755513D}"/>
              </a:ext>
            </a:extLst>
          </p:cNvPr>
          <p:cNvPicPr>
            <a:picLocks noChangeAspect="1"/>
          </p:cNvPicPr>
          <p:nvPr/>
        </p:nvPicPr>
        <p:blipFill>
          <a:blip r:embed="rId3"/>
          <a:stretch>
            <a:fillRect/>
          </a:stretch>
        </p:blipFill>
        <p:spPr>
          <a:xfrm>
            <a:off x="7707561" y="3517205"/>
            <a:ext cx="2600751" cy="1892846"/>
          </a:xfrm>
          <a:prstGeom prst="rect">
            <a:avLst/>
          </a:prstGeom>
        </p:spPr>
      </p:pic>
      <p:pic>
        <p:nvPicPr>
          <p:cNvPr id="3" name="Picture 2" descr="A black and white text&#10;&#10;Description automatically generated">
            <a:extLst>
              <a:ext uri="{FF2B5EF4-FFF2-40B4-BE49-F238E27FC236}">
                <a16:creationId xmlns:a16="http://schemas.microsoft.com/office/drawing/2014/main" id="{B6574C2E-0C4B-EAA1-C255-6F49060BCD6F}"/>
              </a:ext>
            </a:extLst>
          </p:cNvPr>
          <p:cNvPicPr>
            <a:picLocks noChangeAspect="1"/>
          </p:cNvPicPr>
          <p:nvPr/>
        </p:nvPicPr>
        <p:blipFill>
          <a:blip r:embed="rId4"/>
          <a:stretch>
            <a:fillRect/>
          </a:stretch>
        </p:blipFill>
        <p:spPr>
          <a:xfrm>
            <a:off x="1849077" y="3447148"/>
            <a:ext cx="3092669" cy="1947036"/>
          </a:xfrm>
          <a:prstGeom prst="rect">
            <a:avLst/>
          </a:prstGeom>
        </p:spPr>
      </p:pic>
    </p:spTree>
    <p:extLst>
      <p:ext uri="{BB962C8B-B14F-4D97-AF65-F5344CB8AC3E}">
        <p14:creationId xmlns:p14="http://schemas.microsoft.com/office/powerpoint/2010/main" val="10006783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0" name="Rectangle 19">
            <a:extLst>
              <a:ext uri="{FF2B5EF4-FFF2-40B4-BE49-F238E27FC236}">
                <a16:creationId xmlns:a16="http://schemas.microsoft.com/office/drawing/2014/main" id="{1F94DC1C-47D1-41D7-8B1B-9A036D6140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811383CE-CE86-4E1C-B289-798EB9E6E0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51622"/>
          <a:stretch/>
        </p:blipFill>
        <p:spPr>
          <a:xfrm>
            <a:off x="1" y="0"/>
            <a:ext cx="5896768" cy="6856214"/>
          </a:xfrm>
          <a:prstGeom prst="rect">
            <a:avLst/>
          </a:prstGeom>
        </p:spPr>
      </p:pic>
      <p:sp>
        <p:nvSpPr>
          <p:cNvPr id="11" name="Title 10">
            <a:extLst>
              <a:ext uri="{FF2B5EF4-FFF2-40B4-BE49-F238E27FC236}">
                <a16:creationId xmlns:a16="http://schemas.microsoft.com/office/drawing/2014/main" id="{CCE595D9-27F3-FE1C-9A37-0F9F7903022E}"/>
              </a:ext>
            </a:extLst>
          </p:cNvPr>
          <p:cNvSpPr>
            <a:spLocks noGrp="1"/>
          </p:cNvSpPr>
          <p:nvPr>
            <p:ph type="ctrTitle"/>
          </p:nvPr>
        </p:nvSpPr>
        <p:spPr>
          <a:xfrm>
            <a:off x="486876" y="2032000"/>
            <a:ext cx="4513792" cy="2819398"/>
          </a:xfrm>
        </p:spPr>
        <p:txBody>
          <a:bodyPr vert="horz" lIns="91440" tIns="45720" rIns="91440" bIns="45720" rtlCol="0" anchor="b">
            <a:normAutofit/>
          </a:bodyPr>
          <a:lstStyle/>
          <a:p>
            <a:pPr algn="r">
              <a:spcBef>
                <a:spcPct val="0"/>
              </a:spcBef>
            </a:pPr>
            <a:r>
              <a:rPr lang="en-US" sz="4800">
                <a:solidFill>
                  <a:srgbClr val="FFFFFF"/>
                </a:solidFill>
              </a:rPr>
              <a:t>Thank you</a:t>
            </a:r>
          </a:p>
        </p:txBody>
      </p:sp>
      <p:sp useBgFill="1">
        <p:nvSpPr>
          <p:cNvPr id="24" name="Freeform 5">
            <a:extLst>
              <a:ext uri="{FF2B5EF4-FFF2-40B4-BE49-F238E27FC236}">
                <a16:creationId xmlns:a16="http://schemas.microsoft.com/office/drawing/2014/main" id="{AC12A592-C02D-46EF-8E1F-9335DB8D71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6" name="Freeform 14">
            <a:extLst>
              <a:ext uri="{FF2B5EF4-FFF2-40B4-BE49-F238E27FC236}">
                <a16:creationId xmlns:a16="http://schemas.microsoft.com/office/drawing/2014/main" id="{24005816-5BCA-4665-8A58-5580F8E9C8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BF07F359-8CA3-4854-91E7-EE60040205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9" name="Straight Connector 28">
              <a:extLst>
                <a:ext uri="{FF2B5EF4-FFF2-40B4-BE49-F238E27FC236}">
                  <a16:creationId xmlns:a16="http://schemas.microsoft.com/office/drawing/2014/main" id="{8A7FCE86-4904-4337-8D0A-3ABA73F609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A32C234-504D-411A-A62B-C1CFD8CE74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81593A9-FD94-454C-9225-478E907061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A3524A1-6DED-4D15-ADE5-F797DBCEC7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A8491CF-856E-4A54-84A5-45C558D41A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D63A388-BF18-4ABD-96E0-5946B1ABB1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CF6D779-BD20-4058-AC29-AF4E2510C2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189C0F2-FCB0-4636-9B05-F9FCBB2020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74CB59A-0AC3-4235-A93D-73EE124669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B6E97A3-E95A-4D79-A8F8-1945EA2634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F4ABF86-0905-4DE8-8F0B-D10D3D6F9C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FAAFEF7-DFA1-48C7-9E4E-FF7B1453C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D828735-DFD9-4894-8461-77A2FB0C92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A6C2585-E93E-489D-8819-FCEE3CFF11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57C1F25-FC5C-4082-B4F6-888F8E467E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5DF4BDB-CA1D-4DA1-8D26-6BAEE0A21A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315D2A0-DDA4-4A25-9CC7-7F90CCF0C4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75312B72-7E7D-4B0B-960E-7D7C9540EB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C48B42BB-3C0E-4546-957B-AB593E308C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37809D5-5F69-4BC6-A661-44B2A8A682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B269CB4C-8BB5-4F63-8961-7EB8FE56D4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D5E7B60C-3F52-49EA-99F5-BE42AF88DD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C5E885C-0F0D-4E11-8B78-4CE951E269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BFA6E20-F564-4CA4-9150-FDD50B02CD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3C02C6B-B913-486F-ACAE-432DE1F770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6B5EE64-D401-45A4-82D4-85D4BF5C8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5F622D05-678C-405E-A74F-8D92A9C644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D8E01EF1-6517-49CC-9891-1BD6D0F49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C93E79A-63A6-4782-9D2C-BC50CD3B94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6C4B4DB-9B57-4C69-96EB-3E1910CEF4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BBDCDA7-4ECB-42B1-8524-3D30023D6B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7483057-DCDA-4BC6-8E99-7EAD94E878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5C35A56-0BFD-443F-8C2B-CA73A3BFE9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14A0AE5-3A88-4D5D-845C-5E906888C8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4D7BF13-EDB8-4740-A3C5-87E2E7C6766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16DAB64F-4B49-434F-BFB6-0BEB41AFB6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3B5AD9A-BDA6-42CE-A1C0-C072103072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FD67DCC-475F-4BED-A634-FCDD63176B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D276E23-C86D-408D-821A-1E9A44CAEA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879A029-D911-41C4-B218-E41871762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E9C7C9F5-65FB-4EF9-9AAD-F7E1FC14B8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115B885-5742-431C-BA48-96FC1F6D22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ACE37A6-0062-4B86-B4E6-18088040CD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0A8679B4-56BA-43AB-A0A2-E2DA3E205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0DE24D2-627B-4C47-A858-A572BCDBAC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612A33E-5DE0-4E4D-9469-0BD0B3E0E7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91673515-5E42-490F-85A0-45658D81C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B048C17-3768-4DAF-A7AE-B2E7174970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AA4E6AA-9D65-4EED-91CB-87A5762ED0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DB48B9EB-BBF2-48D7-A1D7-720D94506B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1492B79-7338-4309-8667-BB29A7BC7B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0352FD87-EC9C-4EB5-9ACC-A152F78FC8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FF2CEA1F-EFA8-4353-B5F8-CCE27955A1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63E2723F-2530-4636-9A19-8F11B1566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A9EE901-51C9-4292-BB45-5EDB8568A0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555407C2-7321-48CD-811F-92C71F701C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E5298A8A-2787-4153-BDA2-E939BFD514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C45057B3-3FAB-42ED-AF52-F00BB07FA5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DA3F09E9-F476-4352-90E3-6A15C74268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128F7C5C-CECC-45A8-8A1F-D679534D4C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FFFDFE9C-2017-4831-9F1B-6A03B58B10D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01BC942F-09CF-4A51-85A5-E23E2D71C8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1456B520-137F-484D-A1B1-7DA5C3F823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9ECA29F0-381E-4770-97BF-54C4E52201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43CCF9F-8F11-4676-82F3-DEE8A48C8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FA620FD-6A45-4754-BF42-A9FA44966D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C4D38F3-F3A2-42F4-8B57-DE978EC4AD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3C26D30E-A91E-4A5B-A419-0B9D79D57C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ADAB3EBC-722A-462E-AAAE-506E50038E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CBAABC17-832F-48CF-B0D7-0F7DE54607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E1FCA513-75D7-414B-BE8F-D780746A1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2EDEC73-B6F5-473F-934A-CEF57604A8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B987884-C452-4492-A9F8-2770D3373B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9D978AF2-B7BB-4E05-81F1-1A5DBD1CB4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D7AD4D45-C3AB-458E-B826-0FACBD0DF3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A6E15555-6738-463C-B7DF-86429F2F96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AE487172-B4C3-4D13-A562-EF0BA3DD96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08E66297-1295-432A-AA84-7BB2341C19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15" name="Graphic 14" descr="Smiling Face with No Fill">
            <a:extLst>
              <a:ext uri="{FF2B5EF4-FFF2-40B4-BE49-F238E27FC236}">
                <a16:creationId xmlns:a16="http://schemas.microsoft.com/office/drawing/2014/main" id="{A60AD18C-A885-C434-E611-9326DA1A8D1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21263" y="2433919"/>
            <a:ext cx="3211160" cy="3211160"/>
          </a:xfrm>
          <a:prstGeom prst="rect">
            <a:avLst/>
          </a:prstGeom>
        </p:spPr>
      </p:pic>
    </p:spTree>
    <p:extLst>
      <p:ext uri="{BB962C8B-B14F-4D97-AF65-F5344CB8AC3E}">
        <p14:creationId xmlns:p14="http://schemas.microsoft.com/office/powerpoint/2010/main" val="3784505952"/>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17F7527-5AC0-479A-B79F-9CF46341049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0" name="Rectangle 9">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428E5B-47A0-EF94-A53D-6FDB74C9D848}"/>
              </a:ext>
            </a:extLst>
          </p:cNvPr>
          <p:cNvSpPr>
            <a:spLocks noGrp="1"/>
          </p:cNvSpPr>
          <p:nvPr>
            <p:ph type="title"/>
          </p:nvPr>
        </p:nvSpPr>
        <p:spPr>
          <a:xfrm>
            <a:off x="685799" y="1150076"/>
            <a:ext cx="3659389" cy="4557849"/>
          </a:xfrm>
        </p:spPr>
        <p:txBody>
          <a:bodyPr vert="horz" lIns="91440" tIns="45720" rIns="91440" bIns="45720" rtlCol="0" anchor="ctr">
            <a:normAutofit/>
          </a:bodyPr>
          <a:lstStyle/>
          <a:p>
            <a:pPr algn="r"/>
            <a:r>
              <a:rPr lang="en-US" sz="3600" cap="all"/>
              <a:t>What is a Variable ?​</a:t>
            </a:r>
          </a:p>
        </p:txBody>
      </p:sp>
      <p:cxnSp>
        <p:nvCxnSpPr>
          <p:cNvPr id="12" name="Straight Connector 11">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C6EA201F-56F9-BFD9-8E95-AD5BD7D54FD0}"/>
              </a:ext>
            </a:extLst>
          </p:cNvPr>
          <p:cNvSpPr>
            <a:spLocks noGrp="1"/>
          </p:cNvSpPr>
          <p:nvPr>
            <p:ph type="body" idx="1"/>
          </p:nvPr>
        </p:nvSpPr>
        <p:spPr>
          <a:xfrm>
            <a:off x="4988658" y="1150076"/>
            <a:ext cx="6517543" cy="4557849"/>
          </a:xfrm>
        </p:spPr>
        <p:txBody>
          <a:bodyPr vert="horz" lIns="91440" tIns="45720" rIns="91440" bIns="45720" rtlCol="0" anchor="ctr">
            <a:normAutofit/>
          </a:bodyPr>
          <a:lstStyle/>
          <a:p>
            <a:pPr fontAlgn="base">
              <a:buFont typeface="Arial"/>
              <a:buChar char="•"/>
            </a:pPr>
            <a:r>
              <a:rPr lang="en-US" b="0" i="0" u="none" strike="noStrike"/>
              <a:t>Variables are a fundamental concept in computer programming, serving as the basic building blocks for storing and manipulating data.</a:t>
            </a:r>
            <a:r>
              <a:rPr lang="en-US" b="0" i="0"/>
              <a:t>​</a:t>
            </a:r>
          </a:p>
          <a:p>
            <a:pPr fontAlgn="base">
              <a:buFont typeface="Arial"/>
              <a:buChar char="•"/>
            </a:pPr>
            <a:r>
              <a:rPr lang="en-US"/>
              <a:t>Based on the data type of a variable, the computer's memory allocates space and determines what can be stored in the reserved memory. Therefore, by assigning different data types to variables, you can store integers, decimal values, or characters in these variables.</a:t>
            </a:r>
            <a:endParaRPr lang="en-US" b="0" i="0"/>
          </a:p>
          <a:p>
            <a:pPr>
              <a:buFont typeface="Arial"/>
              <a:buChar char="•"/>
            </a:pPr>
            <a:endParaRPr lang="en-US"/>
          </a:p>
        </p:txBody>
      </p:sp>
    </p:spTree>
    <p:extLst>
      <p:ext uri="{BB962C8B-B14F-4D97-AF65-F5344CB8AC3E}">
        <p14:creationId xmlns:p14="http://schemas.microsoft.com/office/powerpoint/2010/main" val="465836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1A348845-3852-D4E6-EF42-8024EAC0ED4C}"/>
              </a:ext>
            </a:extLst>
          </p:cNvPr>
          <p:cNvSpPr>
            <a:spLocks noGrp="1"/>
          </p:cNvSpPr>
          <p:nvPr>
            <p:ph type="title"/>
          </p:nvPr>
        </p:nvSpPr>
        <p:spPr>
          <a:xfrm>
            <a:off x="685799" y="1150076"/>
            <a:ext cx="3659389" cy="4557849"/>
          </a:xfrm>
        </p:spPr>
        <p:txBody>
          <a:bodyPr>
            <a:normAutofit/>
          </a:bodyPr>
          <a:lstStyle/>
          <a:p>
            <a:pPr algn="r"/>
            <a:r>
              <a:rPr lang="en-US">
                <a:cs typeface="Calibri Light"/>
              </a:rPr>
              <a:t>Rules for Python Variables</a:t>
            </a:r>
            <a:endParaRPr lang="en-US"/>
          </a:p>
        </p:txBody>
      </p:sp>
      <p:cxnSp>
        <p:nvCxnSpPr>
          <p:cNvPr id="29" name="Straight Connector 28">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30" name="Text Placeholder 4">
            <a:extLst>
              <a:ext uri="{FF2B5EF4-FFF2-40B4-BE49-F238E27FC236}">
                <a16:creationId xmlns:a16="http://schemas.microsoft.com/office/drawing/2014/main" id="{5BB84134-88A0-79A0-196B-5C65356DC76E}"/>
              </a:ext>
            </a:extLst>
          </p:cNvPr>
          <p:cNvGraphicFramePr>
            <a:graphicFrameLocks noGrp="1"/>
          </p:cNvGraphicFramePr>
          <p:nvPr>
            <p:ph idx="1"/>
            <p:extLst>
              <p:ext uri="{D42A27DB-BD31-4B8C-83A1-F6EECF244321}">
                <p14:modId xmlns:p14="http://schemas.microsoft.com/office/powerpoint/2010/main" val="4036336237"/>
              </p:ext>
            </p:extLst>
          </p:nvPr>
        </p:nvGraphicFramePr>
        <p:xfrm>
          <a:off x="4988658" y="1150076"/>
          <a:ext cx="6517543" cy="455784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591555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48513-1921-5143-853B-D27371DC9239}"/>
              </a:ext>
            </a:extLst>
          </p:cNvPr>
          <p:cNvSpPr>
            <a:spLocks noGrp="1"/>
          </p:cNvSpPr>
          <p:nvPr>
            <p:ph type="title"/>
          </p:nvPr>
        </p:nvSpPr>
        <p:spPr>
          <a:xfrm>
            <a:off x="685801" y="609600"/>
            <a:ext cx="10131425" cy="1456267"/>
          </a:xfrm>
        </p:spPr>
        <p:txBody>
          <a:bodyPr>
            <a:normAutofit/>
          </a:bodyPr>
          <a:lstStyle/>
          <a:p>
            <a:r>
              <a:rPr lang="en-US">
                <a:cs typeface="Calibri Light"/>
              </a:rPr>
              <a:t>Assigning values to variables</a:t>
            </a:r>
            <a:endParaRPr lang="en-US"/>
          </a:p>
        </p:txBody>
      </p:sp>
      <p:graphicFrame>
        <p:nvGraphicFramePr>
          <p:cNvPr id="12" name="Picture Placeholder 2">
            <a:extLst>
              <a:ext uri="{FF2B5EF4-FFF2-40B4-BE49-F238E27FC236}">
                <a16:creationId xmlns:a16="http://schemas.microsoft.com/office/drawing/2014/main" id="{CAECFF2C-7726-B6AE-85EB-6FE6A2CAFC9E}"/>
              </a:ext>
            </a:extLst>
          </p:cNvPr>
          <p:cNvGraphicFramePr>
            <a:graphicFrameLocks noGrp="1"/>
          </p:cNvGraphicFramePr>
          <p:nvPr>
            <p:ph idx="1"/>
            <p:extLst>
              <p:ext uri="{D42A27DB-BD31-4B8C-83A1-F6EECF244321}">
                <p14:modId xmlns:p14="http://schemas.microsoft.com/office/powerpoint/2010/main" val="3809317913"/>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30050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1709A45-C6F3-4CEE-AA0F-887FAC5CA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3803D2-29AB-FF6C-8478-CF60062C156C}"/>
              </a:ext>
            </a:extLst>
          </p:cNvPr>
          <p:cNvSpPr>
            <a:spLocks noGrp="1"/>
          </p:cNvSpPr>
          <p:nvPr>
            <p:ph type="title"/>
          </p:nvPr>
        </p:nvSpPr>
        <p:spPr>
          <a:xfrm>
            <a:off x="685801" y="533400"/>
            <a:ext cx="10820400" cy="1177092"/>
          </a:xfrm>
        </p:spPr>
        <p:txBody>
          <a:bodyPr anchor="b">
            <a:normAutofit/>
          </a:bodyPr>
          <a:lstStyle/>
          <a:p>
            <a:pPr algn="ctr"/>
            <a:r>
              <a:rPr lang="en-US" sz="4400">
                <a:cs typeface="Calibri Light"/>
              </a:rPr>
              <a:t>FOR EXAMPLE</a:t>
            </a:r>
            <a:endParaRPr lang="en-US" sz="4400"/>
          </a:p>
        </p:txBody>
      </p:sp>
      <p:cxnSp>
        <p:nvCxnSpPr>
          <p:cNvPr id="19" name="Straight Connector 18">
            <a:extLst>
              <a:ext uri="{FF2B5EF4-FFF2-40B4-BE49-F238E27FC236}">
                <a16:creationId xmlns:a16="http://schemas.microsoft.com/office/drawing/2014/main" id="{26E963D7-0A73-484A-B8A2-DDBFEA123C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1850077"/>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7" name="Content Placeholder 6" descr="A screenshot of a computer program&#10;&#10;Description automatically generated">
            <a:extLst>
              <a:ext uri="{FF2B5EF4-FFF2-40B4-BE49-F238E27FC236}">
                <a16:creationId xmlns:a16="http://schemas.microsoft.com/office/drawing/2014/main" id="{B75A2F0D-0ECD-AA1C-FEE1-F6DAB7FC15C0}"/>
              </a:ext>
            </a:extLst>
          </p:cNvPr>
          <p:cNvPicPr>
            <a:picLocks noGrp="1" noChangeAspect="1"/>
          </p:cNvPicPr>
          <p:nvPr>
            <p:ph idx="1"/>
          </p:nvPr>
        </p:nvPicPr>
        <p:blipFill>
          <a:blip r:embed="rId3"/>
          <a:stretch>
            <a:fillRect/>
          </a:stretch>
        </p:blipFill>
        <p:spPr>
          <a:xfrm>
            <a:off x="3051446" y="1714870"/>
            <a:ext cx="6881004" cy="4330999"/>
          </a:xfrm>
        </p:spPr>
      </p:pic>
    </p:spTree>
    <p:extLst>
      <p:ext uri="{BB962C8B-B14F-4D97-AF65-F5344CB8AC3E}">
        <p14:creationId xmlns:p14="http://schemas.microsoft.com/office/powerpoint/2010/main" val="3306221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AC7DB-FB72-A47C-6053-943EC70E11CF}"/>
              </a:ext>
            </a:extLst>
          </p:cNvPr>
          <p:cNvSpPr>
            <a:spLocks noGrp="1"/>
          </p:cNvSpPr>
          <p:nvPr>
            <p:ph type="title"/>
          </p:nvPr>
        </p:nvSpPr>
        <p:spPr>
          <a:xfrm>
            <a:off x="685801" y="609600"/>
            <a:ext cx="11125899" cy="1456267"/>
          </a:xfrm>
        </p:spPr>
        <p:txBody>
          <a:bodyPr>
            <a:normAutofit/>
          </a:bodyPr>
          <a:lstStyle/>
          <a:p>
            <a:r>
              <a:rPr lang="en-US" sz="800">
                <a:cs typeface="Calibri Light"/>
              </a:rPr>
              <a:t>.</a:t>
            </a:r>
            <a:endParaRPr lang="en-US" sz="800"/>
          </a:p>
        </p:txBody>
      </p:sp>
      <p:sp>
        <p:nvSpPr>
          <p:cNvPr id="4" name="Text Placeholder 3">
            <a:extLst>
              <a:ext uri="{FF2B5EF4-FFF2-40B4-BE49-F238E27FC236}">
                <a16:creationId xmlns:a16="http://schemas.microsoft.com/office/drawing/2014/main" id="{8F5A251F-8225-475C-B125-7765B7BBA543}"/>
              </a:ext>
            </a:extLst>
          </p:cNvPr>
          <p:cNvSpPr>
            <a:spLocks noGrp="1"/>
          </p:cNvSpPr>
          <p:nvPr>
            <p:ph type="body" idx="1"/>
          </p:nvPr>
        </p:nvSpPr>
        <p:spPr>
          <a:xfrm>
            <a:off x="1386958" y="1055894"/>
            <a:ext cx="4709054" cy="576262"/>
          </a:xfrm>
        </p:spPr>
        <p:txBody>
          <a:bodyPr/>
          <a:lstStyle/>
          <a:p>
            <a:r>
              <a:rPr lang="en-US" b="1">
                <a:cs typeface="Calibri"/>
              </a:rPr>
              <a:t>Local Variable</a:t>
            </a:r>
          </a:p>
        </p:txBody>
      </p:sp>
      <p:sp>
        <p:nvSpPr>
          <p:cNvPr id="3" name="Content Placeholder 2">
            <a:extLst>
              <a:ext uri="{FF2B5EF4-FFF2-40B4-BE49-F238E27FC236}">
                <a16:creationId xmlns:a16="http://schemas.microsoft.com/office/drawing/2014/main" id="{23039CCD-18CD-5C4E-B412-867DC650452A}"/>
              </a:ext>
            </a:extLst>
          </p:cNvPr>
          <p:cNvSpPr>
            <a:spLocks noGrp="1"/>
          </p:cNvSpPr>
          <p:nvPr>
            <p:ph sz="half" idx="2"/>
          </p:nvPr>
        </p:nvSpPr>
        <p:spPr>
          <a:xfrm>
            <a:off x="543733" y="1966133"/>
            <a:ext cx="4996923" cy="2920998"/>
          </a:xfrm>
        </p:spPr>
        <p:txBody>
          <a:bodyPr/>
          <a:lstStyle/>
          <a:p>
            <a:pPr algn="ctr">
              <a:buNone/>
            </a:pPr>
            <a:r>
              <a:rPr lang="en-US">
                <a:latin typeface="Aptos"/>
                <a:cs typeface="Calibri" panose="020F0502020204030204"/>
              </a:rPr>
              <a:t>A variable declared within a function is called local variable. It is not callable outside the function.</a:t>
            </a:r>
            <a:endParaRPr lang="en-US"/>
          </a:p>
          <a:p>
            <a:pPr algn="ctr">
              <a:buNone/>
            </a:pPr>
            <a:endParaRPr lang="en-US">
              <a:latin typeface="Aptos"/>
              <a:ea typeface="Calibri" panose="020F0502020204030204"/>
              <a:cs typeface="Calibri" panose="020F0502020204030204"/>
            </a:endParaRPr>
          </a:p>
          <a:p>
            <a:pPr marL="0" indent="0">
              <a:buNone/>
            </a:pPr>
            <a:endParaRPr lang="en-US">
              <a:latin typeface="Calibri" panose="020F0502020204030204"/>
              <a:ea typeface="Calibri" panose="020F0502020204030204"/>
              <a:cs typeface="Calibri" panose="020F0502020204030204"/>
            </a:endParaRPr>
          </a:p>
        </p:txBody>
      </p:sp>
      <p:sp>
        <p:nvSpPr>
          <p:cNvPr id="5" name="Text Placeholder 4">
            <a:extLst>
              <a:ext uri="{FF2B5EF4-FFF2-40B4-BE49-F238E27FC236}">
                <a16:creationId xmlns:a16="http://schemas.microsoft.com/office/drawing/2014/main" id="{B8A54F0A-4DBA-189C-221E-0A09B3CABF39}"/>
              </a:ext>
            </a:extLst>
          </p:cNvPr>
          <p:cNvSpPr>
            <a:spLocks noGrp="1"/>
          </p:cNvSpPr>
          <p:nvPr>
            <p:ph type="body" sz="quarter" idx="3"/>
          </p:nvPr>
        </p:nvSpPr>
        <p:spPr>
          <a:xfrm>
            <a:off x="6935495" y="1038530"/>
            <a:ext cx="4722813" cy="576262"/>
          </a:xfrm>
        </p:spPr>
        <p:txBody>
          <a:bodyPr/>
          <a:lstStyle/>
          <a:p>
            <a:r>
              <a:rPr lang="en-US" b="1">
                <a:cs typeface="Calibri"/>
              </a:rPr>
              <a:t>Global Variable</a:t>
            </a:r>
            <a:endParaRPr lang="en-US" b="1"/>
          </a:p>
        </p:txBody>
      </p:sp>
      <p:sp>
        <p:nvSpPr>
          <p:cNvPr id="6" name="Content Placeholder 5">
            <a:extLst>
              <a:ext uri="{FF2B5EF4-FFF2-40B4-BE49-F238E27FC236}">
                <a16:creationId xmlns:a16="http://schemas.microsoft.com/office/drawing/2014/main" id="{B54B9B34-C698-DA9C-B04F-5FF26F453359}"/>
              </a:ext>
            </a:extLst>
          </p:cNvPr>
          <p:cNvSpPr>
            <a:spLocks noGrp="1"/>
          </p:cNvSpPr>
          <p:nvPr>
            <p:ph sz="quarter" idx="4"/>
          </p:nvPr>
        </p:nvSpPr>
        <p:spPr>
          <a:xfrm>
            <a:off x="5823483" y="1966133"/>
            <a:ext cx="4995334" cy="2920998"/>
          </a:xfrm>
        </p:spPr>
        <p:txBody>
          <a:bodyPr/>
          <a:lstStyle/>
          <a:p>
            <a:pPr algn="ctr">
              <a:buNone/>
            </a:pPr>
            <a:r>
              <a:rPr lang="en-US">
                <a:latin typeface="Aptos"/>
                <a:cs typeface="Calibri" panose="020F0502020204030204"/>
              </a:rPr>
              <a:t>A variable created in Python is usually a global variable, except for the case of local variable. It is callable anywhere in Python</a:t>
            </a:r>
            <a:endParaRPr lang="en-US">
              <a:cs typeface="Calibri" panose="020F0502020204030204"/>
            </a:endParaRPr>
          </a:p>
        </p:txBody>
      </p:sp>
      <p:pic>
        <p:nvPicPr>
          <p:cNvPr id="7" name="Picture 6" descr="A screenshot of a computer program&#10;&#10;Description automatically generated">
            <a:extLst>
              <a:ext uri="{FF2B5EF4-FFF2-40B4-BE49-F238E27FC236}">
                <a16:creationId xmlns:a16="http://schemas.microsoft.com/office/drawing/2014/main" id="{41D76CA4-ED04-A234-906D-636AECF6183A}"/>
              </a:ext>
            </a:extLst>
          </p:cNvPr>
          <p:cNvPicPr>
            <a:picLocks noChangeAspect="1"/>
          </p:cNvPicPr>
          <p:nvPr/>
        </p:nvPicPr>
        <p:blipFill>
          <a:blip r:embed="rId2"/>
          <a:stretch>
            <a:fillRect/>
          </a:stretch>
        </p:blipFill>
        <p:spPr>
          <a:xfrm>
            <a:off x="1119816" y="3128064"/>
            <a:ext cx="4143914" cy="2916626"/>
          </a:xfrm>
          <a:prstGeom prst="rect">
            <a:avLst/>
          </a:prstGeom>
        </p:spPr>
      </p:pic>
      <p:pic>
        <p:nvPicPr>
          <p:cNvPr id="8" name="Picture 7" descr="A screenshot of a computer program&#10;&#10;Description automatically generated">
            <a:extLst>
              <a:ext uri="{FF2B5EF4-FFF2-40B4-BE49-F238E27FC236}">
                <a16:creationId xmlns:a16="http://schemas.microsoft.com/office/drawing/2014/main" id="{39037AAB-8C46-81B8-3A75-13E3B9D679D6}"/>
              </a:ext>
            </a:extLst>
          </p:cNvPr>
          <p:cNvPicPr>
            <a:picLocks noChangeAspect="1"/>
          </p:cNvPicPr>
          <p:nvPr/>
        </p:nvPicPr>
        <p:blipFill>
          <a:blip r:embed="rId3"/>
          <a:stretch>
            <a:fillRect/>
          </a:stretch>
        </p:blipFill>
        <p:spPr>
          <a:xfrm>
            <a:off x="6930965" y="3124290"/>
            <a:ext cx="3477163" cy="3111081"/>
          </a:xfrm>
          <a:prstGeom prst="rect">
            <a:avLst/>
          </a:prstGeom>
        </p:spPr>
      </p:pic>
    </p:spTree>
    <p:extLst>
      <p:ext uri="{BB962C8B-B14F-4D97-AF65-F5344CB8AC3E}">
        <p14:creationId xmlns:p14="http://schemas.microsoft.com/office/powerpoint/2010/main" val="2733031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5A7019F-FB8F-0842-186B-1C366F527A19}"/>
              </a:ext>
            </a:extLst>
          </p:cNvPr>
          <p:cNvSpPr>
            <a:spLocks noGrp="1"/>
          </p:cNvSpPr>
          <p:nvPr>
            <p:ph type="title"/>
          </p:nvPr>
        </p:nvSpPr>
        <p:spPr>
          <a:xfrm>
            <a:off x="6400800" y="609600"/>
            <a:ext cx="5147730" cy="1641987"/>
          </a:xfrm>
        </p:spPr>
        <p:txBody>
          <a:bodyPr>
            <a:normAutofit/>
          </a:bodyPr>
          <a:lstStyle/>
          <a:p>
            <a:r>
              <a:rPr lang="en-US">
                <a:cs typeface="Calibri Light"/>
              </a:rPr>
              <a:t>CONCLUSION </a:t>
            </a:r>
          </a:p>
        </p:txBody>
      </p:sp>
      <p:pic>
        <p:nvPicPr>
          <p:cNvPr id="18" name="Picture 17" descr="101010 data lines to infinity">
            <a:extLst>
              <a:ext uri="{FF2B5EF4-FFF2-40B4-BE49-F238E27FC236}">
                <a16:creationId xmlns:a16="http://schemas.microsoft.com/office/drawing/2014/main" id="{25E5029E-DBA8-420A-BF6F-8FB5A6CEA8BE}"/>
              </a:ext>
            </a:extLst>
          </p:cNvPr>
          <p:cNvPicPr>
            <a:picLocks noChangeAspect="1"/>
          </p:cNvPicPr>
          <p:nvPr/>
        </p:nvPicPr>
        <p:blipFill>
          <a:blip r:embed="rId4"/>
          <a:srcRect l="23140" r="19353" b="3"/>
          <a:stretch/>
        </p:blipFill>
        <p:spPr>
          <a:xfrm>
            <a:off x="20" y="975"/>
            <a:ext cx="6095980" cy="6858000"/>
          </a:xfrm>
          <a:prstGeom prst="rect">
            <a:avLst/>
          </a:prstGeom>
        </p:spPr>
      </p:pic>
      <p:sp>
        <p:nvSpPr>
          <p:cNvPr id="4" name="Text Placeholder 3">
            <a:extLst>
              <a:ext uri="{FF2B5EF4-FFF2-40B4-BE49-F238E27FC236}">
                <a16:creationId xmlns:a16="http://schemas.microsoft.com/office/drawing/2014/main" id="{32396622-BFDE-D806-F80F-CB3D2EE19A50}"/>
              </a:ext>
            </a:extLst>
          </p:cNvPr>
          <p:cNvSpPr>
            <a:spLocks noGrp="1"/>
          </p:cNvSpPr>
          <p:nvPr>
            <p:ph idx="1"/>
          </p:nvPr>
        </p:nvSpPr>
        <p:spPr>
          <a:xfrm>
            <a:off x="6400800" y="2251587"/>
            <a:ext cx="5147730" cy="3637935"/>
          </a:xfrm>
        </p:spPr>
        <p:txBody>
          <a:bodyPr>
            <a:normAutofit/>
          </a:bodyPr>
          <a:lstStyle/>
          <a:p>
            <a:pPr>
              <a:lnSpc>
                <a:spcPct val="90000"/>
              </a:lnSpc>
              <a:buNone/>
            </a:pPr>
            <a:r>
              <a:rPr lang="en-US" b="1" u="sng">
                <a:latin typeface="Aptos"/>
                <a:cs typeface="Calibri"/>
              </a:rPr>
              <a:t> A variable gives a name to a value </a:t>
            </a:r>
            <a:endParaRPr lang="en-US">
              <a:latin typeface="Aptos"/>
              <a:cs typeface="Calibri"/>
            </a:endParaRPr>
          </a:p>
          <a:p>
            <a:pPr>
              <a:lnSpc>
                <a:spcPct val="90000"/>
              </a:lnSpc>
              <a:buClr>
                <a:srgbClr val="FFFFFF"/>
              </a:buClr>
            </a:pPr>
            <a:r>
              <a:rPr lang="en-US">
                <a:latin typeface="Aptos"/>
                <a:cs typeface="Calibri"/>
              </a:rPr>
              <a:t> Choose a meaningful name </a:t>
            </a:r>
          </a:p>
          <a:p>
            <a:pPr indent="0">
              <a:lnSpc>
                <a:spcPct val="90000"/>
              </a:lnSpc>
              <a:buNone/>
            </a:pPr>
            <a:r>
              <a:rPr lang="en-US" b="1" u="sng">
                <a:latin typeface="Aptos"/>
                <a:cs typeface="Calibri"/>
              </a:rPr>
              <a:t>Reading and Assignment </a:t>
            </a:r>
            <a:endParaRPr lang="en-US">
              <a:latin typeface="Aptos"/>
              <a:cs typeface="Calibri"/>
            </a:endParaRPr>
          </a:p>
          <a:p>
            <a:pPr>
              <a:lnSpc>
                <a:spcPct val="90000"/>
              </a:lnSpc>
              <a:buClr>
                <a:srgbClr val="FFFFFF"/>
              </a:buClr>
            </a:pPr>
            <a:r>
              <a:rPr lang="en-US">
                <a:latin typeface="Aptos"/>
                <a:cs typeface="Calibri"/>
              </a:rPr>
              <a:t> A variable can be read in an expression </a:t>
            </a:r>
          </a:p>
          <a:p>
            <a:pPr>
              <a:lnSpc>
                <a:spcPct val="90000"/>
              </a:lnSpc>
              <a:buClr>
                <a:srgbClr val="FFFFFF"/>
              </a:buClr>
            </a:pPr>
            <a:r>
              <a:rPr lang="en-US">
                <a:latin typeface="Aptos"/>
                <a:cs typeface="Calibri"/>
              </a:rPr>
              <a:t> A variable can be changed in an assignment statement </a:t>
            </a:r>
          </a:p>
          <a:p>
            <a:pPr indent="0">
              <a:lnSpc>
                <a:spcPct val="90000"/>
              </a:lnSpc>
              <a:buNone/>
            </a:pPr>
            <a:r>
              <a:rPr lang="en-US" b="1" u="sng">
                <a:latin typeface="Aptos"/>
                <a:cs typeface="Calibri"/>
              </a:rPr>
              <a:t>The use of variables </a:t>
            </a:r>
            <a:endParaRPr lang="en-US">
              <a:latin typeface="Aptos"/>
              <a:cs typeface="Calibri"/>
            </a:endParaRPr>
          </a:p>
          <a:p>
            <a:pPr>
              <a:lnSpc>
                <a:spcPct val="90000"/>
              </a:lnSpc>
              <a:buClr>
                <a:srgbClr val="FFFFFF"/>
              </a:buClr>
            </a:pPr>
            <a:r>
              <a:rPr lang="en-US">
                <a:latin typeface="Aptos"/>
                <a:cs typeface="Calibri"/>
              </a:rPr>
              <a:t> To replace a complex expression with several simpler ones </a:t>
            </a:r>
          </a:p>
          <a:p>
            <a:pPr>
              <a:lnSpc>
                <a:spcPct val="90000"/>
              </a:lnSpc>
              <a:buClr>
                <a:srgbClr val="FFFFFF"/>
              </a:buClr>
            </a:pPr>
            <a:r>
              <a:rPr lang="en-US">
                <a:latin typeface="Aptos"/>
                <a:cs typeface="Calibri"/>
              </a:rPr>
              <a:t>To hold an ‘input’ string from the user.</a:t>
            </a:r>
          </a:p>
          <a:p>
            <a:pPr marL="0" indent="0">
              <a:lnSpc>
                <a:spcPct val="90000"/>
              </a:lnSpc>
              <a:buNone/>
            </a:pPr>
            <a:endParaRPr lang="en-US" b="1" u="sng">
              <a:latin typeface="Aptos"/>
              <a:cs typeface="Calibri"/>
            </a:endParaRPr>
          </a:p>
          <a:p>
            <a:pPr marL="0" indent="0">
              <a:lnSpc>
                <a:spcPct val="90000"/>
              </a:lnSpc>
              <a:buNone/>
            </a:pPr>
            <a:endParaRPr lang="en-US">
              <a:cs typeface="Calibri"/>
            </a:endParaRPr>
          </a:p>
        </p:txBody>
      </p:sp>
    </p:spTree>
    <p:extLst>
      <p:ext uri="{BB962C8B-B14F-4D97-AF65-F5344CB8AC3E}">
        <p14:creationId xmlns:p14="http://schemas.microsoft.com/office/powerpoint/2010/main" val="6063036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ECF14FD5-A096-4D90-927F-14121C04026D}">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A81F5C2-3514-4A07-8A5F-801AC1F704E0}">
  <ds:schemaRefs>
    <ds:schemaRef ds:uri="http://schemas.microsoft.com/sharepoint/v3/contenttype/forms"/>
  </ds:schemaRefs>
</ds:datastoreItem>
</file>

<file path=customXml/itemProps3.xml><?xml version="1.0" encoding="utf-8"?>
<ds:datastoreItem xmlns:ds="http://schemas.openxmlformats.org/officeDocument/2006/customXml" ds:itemID="{A9458E52-C9AB-45CD-90E2-A592FBC3F28E}">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TM03457452[[fn=Celestial]]</Template>
  <Application>Microsoft Office PowerPoint</Application>
  <PresentationFormat>Widescreen</PresentationFormat>
  <Slides>33</Slides>
  <Notes>29</Notes>
  <HiddenSlides>0</HiddenSlide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Celestial</vt:lpstr>
      <vt:lpstr>the role of variables, data types, input and output functions, and conditional statements in creating interactive programs.</vt:lpstr>
      <vt:lpstr>DATA DYNAMOS  Duncan NUKERI SIPHIWE MKHWANAZI NOZIPO NTIYO LERATO MOTAUNG KHENSANI KUBAYI shamaine mukhithi           </vt:lpstr>
      <vt:lpstr>VARIABLES</vt:lpstr>
      <vt:lpstr>What is a Variable ?​</vt:lpstr>
      <vt:lpstr>Rules for Python Variables</vt:lpstr>
      <vt:lpstr>Assigning values to variables</vt:lpstr>
      <vt:lpstr>FOR EXAMPLE</vt:lpstr>
      <vt:lpstr>.</vt:lpstr>
      <vt:lpstr>CONCLUSION </vt:lpstr>
      <vt:lpstr>DATA TYPES</vt:lpstr>
      <vt:lpstr>WHAT ARE DATA TYPES?</vt:lpstr>
      <vt:lpstr>Python has the following data types built-in by default, in these categories: </vt:lpstr>
      <vt:lpstr>IN Python, understanding data types—both primitive and composite—enhances our ability to create interactive applications that respond effectively to user input. </vt:lpstr>
      <vt:lpstr>Enhancing User Interaction  Data types facilitate user interaction in several keyways: </vt:lpstr>
      <vt:lpstr>Error Handling and Feedback   Effective error handling and user feedback are critical in interactive programs </vt:lpstr>
      <vt:lpstr>Conclusion </vt:lpstr>
      <vt:lpstr>INPUT FUNCTIONS</vt:lpstr>
      <vt:lpstr>WHAT IS INPUT FUNCTION</vt:lpstr>
      <vt:lpstr>THE IMPORTANCE OF USER INPUT</vt:lpstr>
      <vt:lpstr>Handling Different Data Types</vt:lpstr>
      <vt:lpstr>Handling INVALID INPUTS</vt:lpstr>
      <vt:lpstr>OUTPUT FUNCTIONS</vt:lpstr>
      <vt:lpstr>WHAT IS OUTPUT FUNCTIONS </vt:lpstr>
      <vt:lpstr>Output functions play a crucial role in creating interactive programs by:</vt:lpstr>
      <vt:lpstr>Print ()  it is used to display the output on the console</vt:lpstr>
      <vt:lpstr>CONDITIONAL STATEMENTS</vt:lpstr>
      <vt:lpstr>WHAT ARE CONDITIONAL STATEMENTS </vt:lpstr>
      <vt:lpstr>CONDITIONAL OPERATORS</vt:lpstr>
      <vt:lpstr> LOGICAL OPERATORS</vt:lpstr>
      <vt:lpstr>CONDITIONAL STATEMENTS</vt:lpstr>
      <vt:lpstr>CONDITIONAL STATEMENT</vt:lpstr>
      <vt:lpstr>CONDITIONAL STATEMENTS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Siphiwe Nomcebo Mkhwanazi</dc:creator>
  <cp:revision>1</cp:revision>
  <dcterms:created xsi:type="dcterms:W3CDTF">2024-10-08T07:42:13Z</dcterms:created>
  <dcterms:modified xsi:type="dcterms:W3CDTF">2024-10-11T09:17:29Z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