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95" r:id="rId1"/>
    <p:sldMasterId id="2147483735" r:id="rId2"/>
  </p:sldMasterIdLst>
  <p:notesMasterIdLst>
    <p:notesMasterId r:id="rId40"/>
  </p:notesMasterIdLst>
  <p:handoutMasterIdLst>
    <p:handoutMasterId r:id="rId41"/>
  </p:handoutMasterIdLst>
  <p:sldIdLst>
    <p:sldId id="1750" r:id="rId3"/>
    <p:sldId id="1841" r:id="rId4"/>
    <p:sldId id="1881" r:id="rId5"/>
    <p:sldId id="1798" r:id="rId6"/>
    <p:sldId id="1799" r:id="rId7"/>
    <p:sldId id="1800" r:id="rId8"/>
    <p:sldId id="1834" r:id="rId9"/>
    <p:sldId id="1802" r:id="rId10"/>
    <p:sldId id="1803" r:id="rId11"/>
    <p:sldId id="1804" r:id="rId12"/>
    <p:sldId id="1805" r:id="rId13"/>
    <p:sldId id="1835" r:id="rId14"/>
    <p:sldId id="1806" r:id="rId15"/>
    <p:sldId id="1809" r:id="rId16"/>
    <p:sldId id="1810" r:id="rId17"/>
    <p:sldId id="1811" r:id="rId18"/>
    <p:sldId id="1812" r:id="rId19"/>
    <p:sldId id="1813" r:id="rId20"/>
    <p:sldId id="1814" r:id="rId21"/>
    <p:sldId id="1815" r:id="rId22"/>
    <p:sldId id="1816" r:id="rId23"/>
    <p:sldId id="1818" r:id="rId24"/>
    <p:sldId id="1819" r:id="rId25"/>
    <p:sldId id="1820" r:id="rId26"/>
    <p:sldId id="1836" r:id="rId27"/>
    <p:sldId id="1822" r:id="rId28"/>
    <p:sldId id="1823" r:id="rId29"/>
    <p:sldId id="1824" r:id="rId30"/>
    <p:sldId id="1825" r:id="rId31"/>
    <p:sldId id="1837" r:id="rId32"/>
    <p:sldId id="1826" r:id="rId33"/>
    <p:sldId id="1827" r:id="rId34"/>
    <p:sldId id="1828" r:id="rId35"/>
    <p:sldId id="1829" r:id="rId36"/>
    <p:sldId id="1830" r:id="rId37"/>
    <p:sldId id="1831" r:id="rId38"/>
    <p:sldId id="1840" r:id="rId39"/>
  </p:sldIdLst>
  <p:sldSz cx="9144000" cy="5143500" type="screen16x9"/>
  <p:notesSz cx="6858000" cy="9144000"/>
  <p:defaultTextStyle>
    <a:defPPr>
      <a:defRPr lang="fi-FI"/>
    </a:defPPr>
    <a:lvl1pPr algn="l" rtl="0" fontAlgn="base">
      <a:spcBef>
        <a:spcPct val="20000"/>
      </a:spcBef>
      <a:spcAft>
        <a:spcPct val="0"/>
      </a:spcAft>
      <a:buFont typeface="Arial" charset="0"/>
      <a:defRPr sz="1400" kern="1200">
        <a:solidFill>
          <a:schemeClr val="tx1"/>
        </a:solidFill>
        <a:latin typeface="Trebuchet MS" pitchFamily="96" charset="0"/>
        <a:ea typeface="宋体" charset="-122"/>
        <a:cs typeface="+mn-cs"/>
      </a:defRPr>
    </a:lvl1pPr>
    <a:lvl2pPr marL="455613" indent="1588" algn="l" rtl="0" fontAlgn="base">
      <a:spcBef>
        <a:spcPct val="20000"/>
      </a:spcBef>
      <a:spcAft>
        <a:spcPct val="0"/>
      </a:spcAft>
      <a:buFont typeface="Arial" charset="0"/>
      <a:defRPr sz="1400" kern="1200">
        <a:solidFill>
          <a:schemeClr val="tx1"/>
        </a:solidFill>
        <a:latin typeface="Trebuchet MS" pitchFamily="96" charset="0"/>
        <a:ea typeface="宋体" charset="-122"/>
        <a:cs typeface="+mn-cs"/>
      </a:defRPr>
    </a:lvl2pPr>
    <a:lvl3pPr marL="912813" indent="1588" algn="l" rtl="0" fontAlgn="base">
      <a:spcBef>
        <a:spcPct val="20000"/>
      </a:spcBef>
      <a:spcAft>
        <a:spcPct val="0"/>
      </a:spcAft>
      <a:buFont typeface="Arial" charset="0"/>
      <a:defRPr sz="1400" kern="1200">
        <a:solidFill>
          <a:schemeClr val="tx1"/>
        </a:solidFill>
        <a:latin typeface="Trebuchet MS" pitchFamily="96" charset="0"/>
        <a:ea typeface="宋体" charset="-122"/>
        <a:cs typeface="+mn-cs"/>
      </a:defRPr>
    </a:lvl3pPr>
    <a:lvl4pPr marL="1370013" indent="1588" algn="l" rtl="0" fontAlgn="base">
      <a:spcBef>
        <a:spcPct val="20000"/>
      </a:spcBef>
      <a:spcAft>
        <a:spcPct val="0"/>
      </a:spcAft>
      <a:buFont typeface="Arial" charset="0"/>
      <a:defRPr sz="1400" kern="1200">
        <a:solidFill>
          <a:schemeClr val="tx1"/>
        </a:solidFill>
        <a:latin typeface="Trebuchet MS" pitchFamily="96" charset="0"/>
        <a:ea typeface="宋体" charset="-122"/>
        <a:cs typeface="+mn-cs"/>
      </a:defRPr>
    </a:lvl4pPr>
    <a:lvl5pPr marL="1827213" indent="1588" algn="l" rtl="0" fontAlgn="base">
      <a:spcBef>
        <a:spcPct val="20000"/>
      </a:spcBef>
      <a:spcAft>
        <a:spcPct val="0"/>
      </a:spcAft>
      <a:buFont typeface="Arial" charset="0"/>
      <a:defRPr sz="1400" kern="1200">
        <a:solidFill>
          <a:schemeClr val="tx1"/>
        </a:solidFill>
        <a:latin typeface="Trebuchet MS" pitchFamily="96" charset="0"/>
        <a:ea typeface="宋体" charset="-122"/>
        <a:cs typeface="+mn-cs"/>
      </a:defRPr>
    </a:lvl5pPr>
    <a:lvl6pPr marL="2286000" algn="l" defTabSz="914400" rtl="0" eaLnBrk="1" latinLnBrk="0" hangingPunct="1">
      <a:defRPr sz="1400" kern="1200">
        <a:solidFill>
          <a:schemeClr val="tx1"/>
        </a:solidFill>
        <a:latin typeface="Trebuchet MS" pitchFamily="96" charset="0"/>
        <a:ea typeface="宋体" charset="-122"/>
        <a:cs typeface="+mn-cs"/>
      </a:defRPr>
    </a:lvl6pPr>
    <a:lvl7pPr marL="2743200" algn="l" defTabSz="914400" rtl="0" eaLnBrk="1" latinLnBrk="0" hangingPunct="1">
      <a:defRPr sz="1400" kern="1200">
        <a:solidFill>
          <a:schemeClr val="tx1"/>
        </a:solidFill>
        <a:latin typeface="Trebuchet MS" pitchFamily="96" charset="0"/>
        <a:ea typeface="宋体" charset="-122"/>
        <a:cs typeface="+mn-cs"/>
      </a:defRPr>
    </a:lvl7pPr>
    <a:lvl8pPr marL="3200400" algn="l" defTabSz="914400" rtl="0" eaLnBrk="1" latinLnBrk="0" hangingPunct="1">
      <a:defRPr sz="1400" kern="1200">
        <a:solidFill>
          <a:schemeClr val="tx1"/>
        </a:solidFill>
        <a:latin typeface="Trebuchet MS" pitchFamily="96" charset="0"/>
        <a:ea typeface="宋体" charset="-122"/>
        <a:cs typeface="+mn-cs"/>
      </a:defRPr>
    </a:lvl8pPr>
    <a:lvl9pPr marL="3657600" algn="l" defTabSz="914400" rtl="0" eaLnBrk="1" latinLnBrk="0" hangingPunct="1">
      <a:defRPr sz="1400" kern="1200">
        <a:solidFill>
          <a:schemeClr val="tx1"/>
        </a:solidFill>
        <a:latin typeface="Trebuchet MS" pitchFamily="96" charset="0"/>
        <a:ea typeface="宋体" charset="-122"/>
        <a:cs typeface="+mn-cs"/>
      </a:defRPr>
    </a:lvl9pPr>
  </p:defaultTextStyle>
  <p:extLst>
    <p:ext uri="{521415D9-36F7-43E2-AB2F-B90AF26B5E84}">
      <p14:sectionLst xmlns:p14="http://schemas.microsoft.com/office/powerpoint/2010/main">
        <p14:section name="标题" id="{EB83E03E-195F-4588-BA9C-87CAE50CC123}">
          <p14:sldIdLst>
            <p14:sldId id="1750"/>
            <p14:sldId id="1841"/>
            <p14:sldId id="1881"/>
            <p14:sldId id="1798"/>
            <p14:sldId id="1799"/>
            <p14:sldId id="1800"/>
            <p14:sldId id="1834"/>
            <p14:sldId id="1802"/>
            <p14:sldId id="1803"/>
            <p14:sldId id="1804"/>
            <p14:sldId id="1805"/>
            <p14:sldId id="1835"/>
            <p14:sldId id="1806"/>
            <p14:sldId id="1809"/>
            <p14:sldId id="1810"/>
            <p14:sldId id="1811"/>
            <p14:sldId id="1812"/>
            <p14:sldId id="1813"/>
            <p14:sldId id="1814"/>
            <p14:sldId id="1815"/>
            <p14:sldId id="1816"/>
            <p14:sldId id="1818"/>
            <p14:sldId id="1819"/>
            <p14:sldId id="1820"/>
            <p14:sldId id="1836"/>
            <p14:sldId id="1822"/>
            <p14:sldId id="1823"/>
            <p14:sldId id="1824"/>
            <p14:sldId id="1825"/>
            <p14:sldId id="1837"/>
            <p14:sldId id="1826"/>
            <p14:sldId id="1827"/>
            <p14:sldId id="1828"/>
            <p14:sldId id="1829"/>
            <p14:sldId id="1830"/>
            <p14:sldId id="1831"/>
            <p14:sldId id="1840"/>
          </p14:sldIdLst>
        </p14:section>
      </p14:sectionLst>
    </p:ext>
    <p:ext uri="{EFAFB233-063F-42B5-8137-9DF3F51BA10A}">
      <p15:sldGuideLst xmlns:p15="http://schemas.microsoft.com/office/powerpoint/2012/main">
        <p15:guide id="1" orient="horz" pos="3838" userDrawn="1">
          <p15:clr>
            <a:srgbClr val="A4A3A4"/>
          </p15:clr>
        </p15:guide>
        <p15:guide id="2" pos="295" userDrawn="1">
          <p15:clr>
            <a:srgbClr val="A4A3A4"/>
          </p15:clr>
        </p15:guide>
        <p15:guide id="4" pos="5193" userDrawn="1">
          <p15:clr>
            <a:srgbClr val="A4A3A4"/>
          </p15:clr>
        </p15:guide>
        <p15:guide id="5" pos="3152" userDrawn="1">
          <p15:clr>
            <a:srgbClr val="A4A3A4"/>
          </p15:clr>
        </p15:guide>
        <p15:guide id="6" orient="horz" pos="2879">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B06BA"/>
    <a:srgbClr val="339933"/>
    <a:srgbClr val="080808"/>
    <a:srgbClr val="B5880B"/>
    <a:srgbClr val="E87071"/>
    <a:srgbClr val="00B3EE"/>
    <a:srgbClr val="93E5FF"/>
    <a:srgbClr val="F7FE98"/>
    <a:srgbClr val="FFFFFF"/>
    <a:srgbClr val="F7F7F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301B821-A1FF-4177-AEE7-76D212191A09}" styleName="中度样式 1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12C8C85-51F0-491E-9774-3900AFEF0FD7}" styleName="浅色样式 2 - 强调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74" autoAdjust="0"/>
    <p:restoredTop sz="92810" autoAdjust="0"/>
  </p:normalViewPr>
  <p:slideViewPr>
    <p:cSldViewPr>
      <p:cViewPr varScale="1">
        <p:scale>
          <a:sx n="97" d="100"/>
          <a:sy n="97" d="100"/>
        </p:scale>
        <p:origin x="390" y="36"/>
      </p:cViewPr>
      <p:guideLst>
        <p:guide orient="horz" pos="3838"/>
        <p:guide pos="295"/>
        <p:guide pos="5193"/>
        <p:guide pos="3152"/>
        <p:guide orient="horz" pos="2879"/>
      </p:guideLst>
    </p:cSldViewPr>
  </p:slideViewPr>
  <p:notesTextViewPr>
    <p:cViewPr>
      <p:scale>
        <a:sx n="200" d="100"/>
        <a:sy n="200" d="100"/>
      </p:scale>
      <p:origin x="0" y="0"/>
    </p:cViewPr>
  </p:notesTextViewPr>
  <p:sorterViewPr>
    <p:cViewPr>
      <p:scale>
        <a:sx n="100" d="100"/>
        <a:sy n="100" d="100"/>
      </p:scale>
      <p:origin x="0" y="0"/>
    </p:cViewPr>
  </p:sorterViewPr>
  <p:notesViewPr>
    <p:cSldViewPr>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510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Bef>
                <a:spcPct val="0"/>
              </a:spcBef>
              <a:buFontTx/>
              <a:buNone/>
              <a:defRPr sz="1200">
                <a:latin typeface="Arial" charset="0"/>
                <a:ea typeface="+mn-ea"/>
              </a:defRPr>
            </a:lvl1pPr>
          </a:lstStyle>
          <a:p>
            <a:pPr>
              <a:defRPr/>
            </a:pPr>
            <a:endParaRPr lang="en-GB" altLang="zh-CN"/>
          </a:p>
        </p:txBody>
      </p:sp>
      <p:sp>
        <p:nvSpPr>
          <p:cNvPr id="175107"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buFontTx/>
              <a:buNone/>
              <a:defRPr sz="1200">
                <a:latin typeface="Arial" charset="0"/>
                <a:ea typeface="+mn-ea"/>
              </a:defRPr>
            </a:lvl1pPr>
          </a:lstStyle>
          <a:p>
            <a:pPr>
              <a:defRPr/>
            </a:pPr>
            <a:endParaRPr lang="en-GB" altLang="zh-CN"/>
          </a:p>
        </p:txBody>
      </p:sp>
      <p:sp>
        <p:nvSpPr>
          <p:cNvPr id="175108"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spcBef>
                <a:spcPct val="0"/>
              </a:spcBef>
              <a:buFontTx/>
              <a:buNone/>
              <a:defRPr sz="1200">
                <a:latin typeface="Arial" charset="0"/>
                <a:ea typeface="+mn-ea"/>
              </a:defRPr>
            </a:lvl1pPr>
          </a:lstStyle>
          <a:p>
            <a:pPr>
              <a:defRPr/>
            </a:pPr>
            <a:endParaRPr lang="en-GB" altLang="zh-CN"/>
          </a:p>
        </p:txBody>
      </p:sp>
      <p:sp>
        <p:nvSpPr>
          <p:cNvPr id="175109"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spcBef>
                <a:spcPct val="0"/>
              </a:spcBef>
              <a:buFontTx/>
              <a:buNone/>
              <a:defRPr sz="1200">
                <a:latin typeface="Arial" charset="0"/>
                <a:ea typeface="+mn-ea"/>
              </a:defRPr>
            </a:lvl1pPr>
          </a:lstStyle>
          <a:p>
            <a:pPr>
              <a:defRPr/>
            </a:pPr>
            <a:fld id="{58CD87A4-0184-412C-A44A-3DA728178AFF}" type="slidenum">
              <a:rPr lang="en-GB" altLang="zh-CN"/>
              <a:pPr>
                <a:defRPr/>
              </a:pPr>
              <a:t>‹#›</a:t>
            </a:fld>
            <a:endParaRPr lang="en-GB" altLang="zh-CN"/>
          </a:p>
        </p:txBody>
      </p:sp>
    </p:spTree>
    <p:extLst>
      <p:ext uri="{BB962C8B-B14F-4D97-AF65-F5344CB8AC3E}">
        <p14:creationId xmlns:p14="http://schemas.microsoft.com/office/powerpoint/2010/main" val="23572666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Bef>
                <a:spcPct val="0"/>
              </a:spcBef>
              <a:buFontTx/>
              <a:buNone/>
              <a:defRPr sz="1200">
                <a:latin typeface="Arial" charset="0"/>
                <a:ea typeface="+mn-ea"/>
              </a:defRPr>
            </a:lvl1pPr>
          </a:lstStyle>
          <a:p>
            <a:pPr>
              <a:defRPr/>
            </a:pPr>
            <a:endParaRPr lang="en-US" altLang="zh-CN"/>
          </a:p>
        </p:txBody>
      </p:sp>
      <p:sp>
        <p:nvSpPr>
          <p:cNvPr id="512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buFontTx/>
              <a:buNone/>
              <a:defRPr sz="1200">
                <a:latin typeface="Arial" charset="0"/>
                <a:ea typeface="+mn-ea"/>
              </a:defRPr>
            </a:lvl1pPr>
          </a:lstStyle>
          <a:p>
            <a:pPr>
              <a:defRPr/>
            </a:pPr>
            <a:endParaRPr lang="en-US" altLang="zh-CN"/>
          </a:p>
        </p:txBody>
      </p:sp>
      <p:sp>
        <p:nvSpPr>
          <p:cNvPr id="7172"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fi-FI" noProof="0"/>
              <a:t>Muokkaa tekstin perustyylejä napsauttamalla</a:t>
            </a:r>
          </a:p>
          <a:p>
            <a:pPr lvl="1"/>
            <a:r>
              <a:rPr lang="fi-FI" noProof="0"/>
              <a:t>toinen taso</a:t>
            </a:r>
          </a:p>
          <a:p>
            <a:pPr lvl="2"/>
            <a:r>
              <a:rPr lang="fi-FI" noProof="0"/>
              <a:t>kolmas taso</a:t>
            </a:r>
          </a:p>
          <a:p>
            <a:pPr lvl="3"/>
            <a:r>
              <a:rPr lang="fi-FI" noProof="0"/>
              <a:t>neljäs taso</a:t>
            </a:r>
          </a:p>
          <a:p>
            <a:pPr lvl="4"/>
            <a:r>
              <a:rPr lang="fi-FI" noProof="0"/>
              <a:t>viides taso</a:t>
            </a:r>
          </a:p>
        </p:txBody>
      </p:sp>
      <p:sp>
        <p:nvSpPr>
          <p:cNvPr id="512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spcBef>
                <a:spcPct val="0"/>
              </a:spcBef>
              <a:buFontTx/>
              <a:buNone/>
              <a:defRPr sz="1200">
                <a:latin typeface="Arial" charset="0"/>
                <a:ea typeface="+mn-ea"/>
              </a:defRPr>
            </a:lvl1pPr>
          </a:lstStyle>
          <a:p>
            <a:pPr>
              <a:defRPr/>
            </a:pPr>
            <a:endParaRPr lang="en-US" altLang="zh-CN"/>
          </a:p>
        </p:txBody>
      </p:sp>
      <p:sp>
        <p:nvSpPr>
          <p:cNvPr id="512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spcBef>
                <a:spcPct val="0"/>
              </a:spcBef>
              <a:buFontTx/>
              <a:buNone/>
              <a:defRPr sz="1200">
                <a:latin typeface="Arial" charset="0"/>
                <a:ea typeface="+mn-ea"/>
              </a:defRPr>
            </a:lvl1pPr>
          </a:lstStyle>
          <a:p>
            <a:pPr>
              <a:defRPr/>
            </a:pPr>
            <a:fld id="{BB8C311E-5859-4E0C-A0F3-4690A095D6BE}" type="slidenum">
              <a:rPr lang="fi-FI" altLang="zh-CN"/>
              <a:pPr>
                <a:defRPr/>
              </a:pPr>
              <a:t>‹#›</a:t>
            </a:fld>
            <a:endParaRPr lang="fi-FI" altLang="zh-CN"/>
          </a:p>
        </p:txBody>
      </p:sp>
    </p:spTree>
    <p:extLst>
      <p:ext uri="{BB962C8B-B14F-4D97-AF65-F5344CB8AC3E}">
        <p14:creationId xmlns:p14="http://schemas.microsoft.com/office/powerpoint/2010/main" val="172041627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5613" algn="l" rtl="0" eaLnBrk="0" fontAlgn="base" hangingPunct="0">
      <a:spcBef>
        <a:spcPct val="30000"/>
      </a:spcBef>
      <a:spcAft>
        <a:spcPct val="0"/>
      </a:spcAft>
      <a:defRPr sz="1200" kern="1200">
        <a:solidFill>
          <a:schemeClr val="tx1"/>
        </a:solidFill>
        <a:latin typeface="Arial" charset="0"/>
        <a:ea typeface="+mn-ea"/>
        <a:cs typeface="+mn-cs"/>
      </a:defRPr>
    </a:lvl2pPr>
    <a:lvl3pPr marL="912813" algn="l" rtl="0" eaLnBrk="0" fontAlgn="base" hangingPunct="0">
      <a:spcBef>
        <a:spcPct val="30000"/>
      </a:spcBef>
      <a:spcAft>
        <a:spcPct val="0"/>
      </a:spcAft>
      <a:defRPr sz="1200" kern="1200">
        <a:solidFill>
          <a:schemeClr val="tx1"/>
        </a:solidFill>
        <a:latin typeface="Arial" charset="0"/>
        <a:ea typeface="+mn-ea"/>
        <a:cs typeface="+mn-cs"/>
      </a:defRPr>
    </a:lvl3pPr>
    <a:lvl4pPr marL="1370013" algn="l" rtl="0" eaLnBrk="0" fontAlgn="base" hangingPunct="0">
      <a:spcBef>
        <a:spcPct val="30000"/>
      </a:spcBef>
      <a:spcAft>
        <a:spcPct val="0"/>
      </a:spcAft>
      <a:defRPr sz="1200" kern="1200">
        <a:solidFill>
          <a:schemeClr val="tx1"/>
        </a:solidFill>
        <a:latin typeface="Arial" charset="0"/>
        <a:ea typeface="+mn-ea"/>
        <a:cs typeface="+mn-cs"/>
      </a:defRPr>
    </a:lvl4pPr>
    <a:lvl5pPr marL="1827213" algn="l" rtl="0" eaLnBrk="0" fontAlgn="base" hangingPunct="0">
      <a:spcBef>
        <a:spcPct val="30000"/>
      </a:spcBef>
      <a:spcAft>
        <a:spcPct val="0"/>
      </a:spcAft>
      <a:defRPr sz="1200" kern="1200">
        <a:solidFill>
          <a:schemeClr val="tx1"/>
        </a:solidFill>
        <a:latin typeface="Arial" charset="0"/>
        <a:ea typeface="+mn-ea"/>
        <a:cs typeface="+mn-cs"/>
      </a:defRPr>
    </a:lvl5pPr>
    <a:lvl6pPr marL="2285726" algn="l" defTabSz="914290" rtl="0" eaLnBrk="1" latinLnBrk="0" hangingPunct="1">
      <a:defRPr sz="1200" kern="1200">
        <a:solidFill>
          <a:schemeClr val="tx1"/>
        </a:solidFill>
        <a:latin typeface="+mn-lt"/>
        <a:ea typeface="+mn-ea"/>
        <a:cs typeface="+mn-cs"/>
      </a:defRPr>
    </a:lvl6pPr>
    <a:lvl7pPr marL="2742871" algn="l" defTabSz="914290" rtl="0" eaLnBrk="1" latinLnBrk="0" hangingPunct="1">
      <a:defRPr sz="1200" kern="1200">
        <a:solidFill>
          <a:schemeClr val="tx1"/>
        </a:solidFill>
        <a:latin typeface="+mn-lt"/>
        <a:ea typeface="+mn-ea"/>
        <a:cs typeface="+mn-cs"/>
      </a:defRPr>
    </a:lvl7pPr>
    <a:lvl8pPr marL="3200016" algn="l" defTabSz="914290" rtl="0" eaLnBrk="1" latinLnBrk="0" hangingPunct="1">
      <a:defRPr sz="1200" kern="1200">
        <a:solidFill>
          <a:schemeClr val="tx1"/>
        </a:solidFill>
        <a:latin typeface="+mn-lt"/>
        <a:ea typeface="+mn-ea"/>
        <a:cs typeface="+mn-cs"/>
      </a:defRPr>
    </a:lvl8pPr>
    <a:lvl9pPr marL="3657161" algn="l" defTabSz="91429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BB8C311E-5859-4E0C-A0F3-4690A095D6BE}" type="slidenum">
              <a:rPr lang="fi-FI" altLang="zh-CN" smtClean="0"/>
              <a:pPr>
                <a:defRPr/>
              </a:pPr>
              <a:t>1</a:t>
            </a:fld>
            <a:endParaRPr lang="fi-FI" altLang="zh-CN"/>
          </a:p>
        </p:txBody>
      </p:sp>
    </p:spTree>
    <p:extLst>
      <p:ext uri="{BB962C8B-B14F-4D97-AF65-F5344CB8AC3E}">
        <p14:creationId xmlns:p14="http://schemas.microsoft.com/office/powerpoint/2010/main" val="37686805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zh-CN" altLang="en-US" dirty="0"/>
          </a:p>
        </p:txBody>
      </p:sp>
      <p:sp>
        <p:nvSpPr>
          <p:cNvPr id="4" name="灯片编号占位符 3"/>
          <p:cNvSpPr>
            <a:spLocks noGrp="1"/>
          </p:cNvSpPr>
          <p:nvPr>
            <p:ph type="sldNum" sz="quarter" idx="5"/>
          </p:nvPr>
        </p:nvSpPr>
        <p:spPr/>
        <p:txBody>
          <a:bodyPr/>
          <a:lstStyle/>
          <a:p>
            <a:pPr>
              <a:defRPr/>
            </a:pPr>
            <a:fld id="{BB8C311E-5859-4E0C-A0F3-4690A095D6BE}" type="slidenum">
              <a:rPr lang="fi-FI" altLang="zh-CN" smtClean="0"/>
              <a:pPr>
                <a:defRPr/>
              </a:pPr>
              <a:t>8</a:t>
            </a:fld>
            <a:endParaRPr lang="fi-FI" altLang="zh-CN"/>
          </a:p>
        </p:txBody>
      </p:sp>
    </p:spTree>
    <p:extLst>
      <p:ext uri="{BB962C8B-B14F-4D97-AF65-F5344CB8AC3E}">
        <p14:creationId xmlns:p14="http://schemas.microsoft.com/office/powerpoint/2010/main" val="11526155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10" name="Title Placeholder 1"/>
          <p:cNvSpPr>
            <a:spLocks noGrp="1"/>
          </p:cNvSpPr>
          <p:nvPr>
            <p:ph type="title"/>
          </p:nvPr>
        </p:nvSpPr>
        <p:spPr>
          <a:xfrm>
            <a:off x="0" y="-20538"/>
            <a:ext cx="9144000" cy="637580"/>
          </a:xfrm>
          <a:prstGeom prst="rect">
            <a:avLst/>
          </a:prstGeom>
          <a:solidFill>
            <a:srgbClr val="0070C0"/>
          </a:solidFill>
        </p:spPr>
        <p:txBody>
          <a:bodyPr rtlCol="0">
            <a:noAutofit/>
          </a:bodyPr>
          <a:lstStyle>
            <a:lvl1pPr algn="l">
              <a:defRPr sz="3200" b="1" baseline="0">
                <a:solidFill>
                  <a:schemeClr val="bg1"/>
                </a:solidFill>
                <a:latin typeface="Arial" panose="020B0604020202020204" pitchFamily="34" charset="0"/>
                <a:ea typeface="微软雅黑" pitchFamily="34" charset="-122"/>
                <a:cs typeface="Arial" panose="020B0604020202020204" pitchFamily="34" charset="0"/>
              </a:defRPr>
            </a:lvl1pPr>
          </a:lstStyle>
          <a:p>
            <a:r>
              <a:rPr lang="en-US" altLang="zh-CN" dirty="0"/>
              <a:t>Click to edit Master title style</a:t>
            </a:r>
            <a:endParaRPr lang="zh-CN" altLang="en-US" dirty="0"/>
          </a:p>
        </p:txBody>
      </p:sp>
      <p:sp>
        <p:nvSpPr>
          <p:cNvPr id="3" name="Content Placeholder 2"/>
          <p:cNvSpPr>
            <a:spLocks noGrp="1"/>
          </p:cNvSpPr>
          <p:nvPr>
            <p:ph idx="1"/>
          </p:nvPr>
        </p:nvSpPr>
        <p:spPr>
          <a:xfrm>
            <a:off x="251520" y="789553"/>
            <a:ext cx="8568952" cy="3805070"/>
          </a:xfrm>
        </p:spPr>
        <p:txBody>
          <a:bodyPr/>
          <a:lstStyle>
            <a:lvl1pPr>
              <a:defRPr sz="2400">
                <a:latin typeface="Arial" panose="020B0604020202020204" pitchFamily="34" charset="0"/>
                <a:ea typeface="微软雅黑" pitchFamily="34" charset="-122"/>
                <a:cs typeface="Arial" panose="020B0604020202020204" pitchFamily="34" charset="0"/>
              </a:defRPr>
            </a:lvl1pPr>
            <a:lvl2pPr>
              <a:defRPr sz="2000">
                <a:latin typeface="Arial" panose="020B0604020202020204" pitchFamily="34" charset="0"/>
                <a:ea typeface="微软雅黑" pitchFamily="34" charset="-122"/>
                <a:cs typeface="Arial" panose="020B0604020202020204" pitchFamily="34" charset="0"/>
              </a:defRPr>
            </a:lvl2pPr>
            <a:lvl3pPr>
              <a:defRPr sz="1800">
                <a:latin typeface="Arial" panose="020B0604020202020204" pitchFamily="34" charset="0"/>
                <a:ea typeface="微软雅黑" pitchFamily="34" charset="-122"/>
                <a:cs typeface="Arial" panose="020B0604020202020204" pitchFamily="34" charset="0"/>
              </a:defRPr>
            </a:lvl3pPr>
            <a:lvl4pPr>
              <a:defRPr sz="1600">
                <a:latin typeface="Arial" panose="020B0604020202020204" pitchFamily="34" charset="0"/>
                <a:ea typeface="微软雅黑" pitchFamily="34" charset="-122"/>
                <a:cs typeface="Arial" panose="020B0604020202020204" pitchFamily="34" charset="0"/>
              </a:defRPr>
            </a:lvl4pPr>
            <a:lvl5pPr>
              <a:defRPr sz="1600">
                <a:latin typeface="Arial" panose="020B0604020202020204" pitchFamily="34" charset="0"/>
                <a:ea typeface="微软雅黑" pitchFamily="34" charset="-122"/>
                <a:cs typeface="Arial" panose="020B0604020202020204" pitchFamily="34" charset="0"/>
              </a:defRPr>
            </a:lvl5p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zh-CN" altLang="en-US" dirty="0"/>
          </a:p>
        </p:txBody>
      </p:sp>
    </p:spTree>
    <p:extLst>
      <p:ext uri="{BB962C8B-B14F-4D97-AF65-F5344CB8AC3E}">
        <p14:creationId xmlns:p14="http://schemas.microsoft.com/office/powerpoint/2010/main" val="1155692592"/>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14" name="Title Placeholder 1"/>
          <p:cNvSpPr>
            <a:spLocks noGrp="1"/>
          </p:cNvSpPr>
          <p:nvPr>
            <p:ph type="title"/>
          </p:nvPr>
        </p:nvSpPr>
        <p:spPr>
          <a:xfrm>
            <a:off x="9525" y="3072"/>
            <a:ext cx="9144000" cy="583072"/>
          </a:xfrm>
          <a:prstGeom prst="rect">
            <a:avLst/>
          </a:prstGeom>
          <a:solidFill>
            <a:srgbClr val="0070C0"/>
          </a:solidFill>
        </p:spPr>
        <p:txBody>
          <a:bodyPr rtlCol="0">
            <a:noAutofit/>
          </a:bodyPr>
          <a:lstStyle>
            <a:lvl1pPr algn="l">
              <a:defRPr sz="3200" b="1">
                <a:solidFill>
                  <a:schemeClr val="bg1"/>
                </a:solidFill>
                <a:latin typeface="微软雅黑" panose="020B0503020204020204" pitchFamily="34" charset="-122"/>
                <a:ea typeface="微软雅黑" panose="020B0503020204020204" pitchFamily="34" charset="-122"/>
              </a:defRPr>
            </a:lvl1pPr>
          </a:lstStyle>
          <a:p>
            <a:r>
              <a:rPr lang="en-US" altLang="zh-CN" dirty="0"/>
              <a:t>Click to edit Master title style</a:t>
            </a:r>
            <a:endParaRPr lang="zh-CN" altLang="en-US" dirty="0"/>
          </a:p>
        </p:txBody>
      </p:sp>
    </p:spTree>
    <p:extLst>
      <p:ext uri="{BB962C8B-B14F-4D97-AF65-F5344CB8AC3E}">
        <p14:creationId xmlns:p14="http://schemas.microsoft.com/office/powerpoint/2010/main" val="3827171429"/>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48645403"/>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457200" y="1995686"/>
            <a:ext cx="8229600" cy="857250"/>
          </a:xfrm>
        </p:spPr>
        <p:txBody>
          <a:bodyPr/>
          <a:lstStyle>
            <a:lvl1pPr>
              <a:defRPr b="1">
                <a:solidFill>
                  <a:schemeClr val="bg1"/>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pic>
        <p:nvPicPr>
          <p:cNvPr id="5"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6512" y="0"/>
            <a:ext cx="9217024" cy="5143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00404136"/>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标题幻灯片">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F197C38C-D414-4266-B351-EA95CA0D0684}"/>
              </a:ext>
            </a:extLst>
          </p:cNvPr>
          <p:cNvSpPr>
            <a:spLocks noChangeArrowheads="1"/>
          </p:cNvSpPr>
          <p:nvPr/>
        </p:nvSpPr>
        <p:spPr bwMode="auto">
          <a:xfrm>
            <a:off x="0" y="1476375"/>
            <a:ext cx="9142810" cy="1626394"/>
          </a:xfrm>
          <a:prstGeom prst="rect">
            <a:avLst/>
          </a:prstGeom>
          <a:solidFill>
            <a:srgbClr val="064BB2"/>
          </a:solidFill>
          <a:ln>
            <a:noFill/>
          </a:ln>
          <a:effectLst>
            <a:outerShdw blurRad="50800" dist="38100" dir="5400000" algn="t" rotWithShape="0">
              <a:srgbClr val="000000">
                <a:alpha val="0"/>
              </a:srgbClr>
            </a:outerShdw>
          </a:effectLst>
          <a:extLst>
            <a:ext uri="{91240B29-F687-4F45-9708-019B960494DF}">
              <a14:hiddenLine xmlns:a14="http://schemas.microsoft.com/office/drawing/2010/main" w="25400">
                <a:solidFill>
                  <a:srgbClr val="000000"/>
                </a:solidFill>
                <a:miter lim="800000"/>
                <a:headEnd/>
                <a:tailEnd/>
              </a14:hiddenLine>
            </a:ext>
          </a:extLst>
        </p:spPr>
        <p:txBody>
          <a:bodyPr anchor="ctr"/>
          <a:lstStyle/>
          <a:p>
            <a:pPr algn="ctr">
              <a:buFontTx/>
              <a:buNone/>
              <a:defRPr/>
            </a:pPr>
            <a:endParaRPr lang="zh-CN" altLang="en-US" sz="713" dirty="0">
              <a:solidFill>
                <a:schemeClr val="bg1"/>
              </a:solidFill>
              <a:latin typeface="Calibri" panose="020F0502020204030204"/>
              <a:cs typeface="宋体" panose="02010600030101010101" pitchFamily="2" charset="-122"/>
            </a:endParaRPr>
          </a:p>
        </p:txBody>
      </p:sp>
      <p:sp>
        <p:nvSpPr>
          <p:cNvPr id="15" name="标题 14"/>
          <p:cNvSpPr>
            <a:spLocks noGrp="1"/>
          </p:cNvSpPr>
          <p:nvPr>
            <p:ph type="title"/>
          </p:nvPr>
        </p:nvSpPr>
        <p:spPr>
          <a:xfrm>
            <a:off x="4178105" y="2029612"/>
            <a:ext cx="4683967" cy="519113"/>
          </a:xfrm>
        </p:spPr>
        <p:txBody>
          <a:bodyPr/>
          <a:lstStyle>
            <a:lvl1pPr algn="ctr">
              <a:defRPr sz="2700" b="1" baseline="0">
                <a:solidFill>
                  <a:schemeClr val="bg1"/>
                </a:solidFill>
                <a:latin typeface="Times New Roman" panose="02020603050405020304" pitchFamily="18" charset="0"/>
              </a:defRPr>
            </a:lvl1pPr>
          </a:lstStyle>
          <a:p>
            <a:r>
              <a:rPr lang="zh-CN" altLang="en-US" noProof="1"/>
              <a:t>单击此处编辑母版标题样式</a:t>
            </a:r>
          </a:p>
        </p:txBody>
      </p:sp>
      <p:sp>
        <p:nvSpPr>
          <p:cNvPr id="4" name="日期占位符 29">
            <a:extLst>
              <a:ext uri="{FF2B5EF4-FFF2-40B4-BE49-F238E27FC236}">
                <a16:creationId xmlns:a16="http://schemas.microsoft.com/office/drawing/2014/main" id="{3CDAD826-20E7-4438-B5DD-D3AA4ED66200}"/>
              </a:ext>
            </a:extLst>
          </p:cNvPr>
          <p:cNvSpPr>
            <a:spLocks noGrp="1"/>
          </p:cNvSpPr>
          <p:nvPr>
            <p:ph type="dt" sz="half" idx="10"/>
          </p:nvPr>
        </p:nvSpPr>
        <p:spPr>
          <a:xfrm>
            <a:off x="5497116" y="2744391"/>
            <a:ext cx="1503759" cy="273844"/>
          </a:xfrm>
        </p:spPr>
        <p:txBody>
          <a:bodyPr/>
          <a:lstStyle>
            <a:lvl1pPr algn="r">
              <a:defRPr sz="1800" b="1">
                <a:solidFill>
                  <a:schemeClr val="bg1"/>
                </a:solidFill>
                <a:latin typeface="微软雅黑" panose="020B0503020204020204" pitchFamily="34" charset="-122"/>
                <a:ea typeface="微软雅黑" panose="020B0503020204020204" pitchFamily="34" charset="-122"/>
              </a:defRPr>
            </a:lvl1pPr>
          </a:lstStyle>
          <a:p>
            <a:pPr>
              <a:defRPr/>
            </a:pPr>
            <a:fld id="{C5EFD6F6-2F20-4B1A-A667-B95C1338A7FC}" type="datetime5">
              <a:rPr lang="zh-CN" altLang="en-US"/>
              <a:pPr>
                <a:defRPr/>
              </a:pPr>
              <a:t>2023/12/5</a:t>
            </a:fld>
            <a:endParaRPr lang="zh-CN" altLang="en-US" dirty="0"/>
          </a:p>
        </p:txBody>
      </p:sp>
      <p:sp>
        <p:nvSpPr>
          <p:cNvPr id="5" name="页脚占位符 1">
            <a:extLst>
              <a:ext uri="{FF2B5EF4-FFF2-40B4-BE49-F238E27FC236}">
                <a16:creationId xmlns:a16="http://schemas.microsoft.com/office/drawing/2014/main" id="{9AB88EAB-A34D-4476-93DF-3FF872F77EE4}"/>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2">
            <a:extLst>
              <a:ext uri="{FF2B5EF4-FFF2-40B4-BE49-F238E27FC236}">
                <a16:creationId xmlns:a16="http://schemas.microsoft.com/office/drawing/2014/main" id="{A2800A24-BF08-446B-9251-F108E901EDFC}"/>
              </a:ext>
            </a:extLst>
          </p:cNvPr>
          <p:cNvSpPr>
            <a:spLocks noGrp="1"/>
          </p:cNvSpPr>
          <p:nvPr>
            <p:ph type="sldNum" sz="quarter" idx="12"/>
          </p:nvPr>
        </p:nvSpPr>
        <p:spPr/>
        <p:txBody>
          <a:bodyPr/>
          <a:lstStyle>
            <a:lvl1pPr>
              <a:defRPr/>
            </a:lvl1pPr>
          </a:lstStyle>
          <a:p>
            <a:fld id="{858CD63E-90B4-4137-BE3E-A082E383778B}" type="slidenum">
              <a:rPr lang="zh-CN" altLang="en-US"/>
              <a:pPr/>
              <a:t>‹#›</a:t>
            </a:fld>
            <a:endParaRPr lang="zh-CN" altLang="en-US"/>
          </a:p>
        </p:txBody>
      </p:sp>
    </p:spTree>
    <p:extLst>
      <p:ext uri="{BB962C8B-B14F-4D97-AF65-F5344CB8AC3E}">
        <p14:creationId xmlns:p14="http://schemas.microsoft.com/office/powerpoint/2010/main" val="4118726011"/>
      </p:ext>
    </p:extLst>
  </p:cSld>
  <p:clrMapOvr>
    <a:masterClrMapping/>
  </p:clrMapOvr>
  <p:hf sldNum="0" hdr="0" ftr="0"/>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标题幻灯片">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F197C38C-D414-4266-B351-EA95CA0D0684}"/>
              </a:ext>
            </a:extLst>
          </p:cNvPr>
          <p:cNvSpPr>
            <a:spLocks noChangeArrowheads="1"/>
          </p:cNvSpPr>
          <p:nvPr/>
        </p:nvSpPr>
        <p:spPr bwMode="auto">
          <a:xfrm>
            <a:off x="0" y="1476375"/>
            <a:ext cx="9142810" cy="1626394"/>
          </a:xfrm>
          <a:prstGeom prst="rect">
            <a:avLst/>
          </a:prstGeom>
          <a:solidFill>
            <a:srgbClr val="064BB2"/>
          </a:solidFill>
          <a:ln>
            <a:noFill/>
          </a:ln>
          <a:effectLst>
            <a:outerShdw blurRad="50800" dist="38100" dir="5400000" algn="t" rotWithShape="0">
              <a:srgbClr val="000000">
                <a:alpha val="0"/>
              </a:srgbClr>
            </a:outerShdw>
          </a:effectLst>
          <a:extLst>
            <a:ext uri="{91240B29-F687-4F45-9708-019B960494DF}">
              <a14:hiddenLine xmlns:a14="http://schemas.microsoft.com/office/drawing/2010/main" w="25400">
                <a:solidFill>
                  <a:srgbClr val="000000"/>
                </a:solidFill>
                <a:miter lim="800000"/>
                <a:headEnd/>
                <a:tailEnd/>
              </a14:hiddenLine>
            </a:ext>
          </a:extLst>
        </p:spPr>
        <p:txBody>
          <a:bodyPr anchor="ctr"/>
          <a:lstStyle/>
          <a:p>
            <a:pPr algn="ctr">
              <a:buFontTx/>
              <a:buNone/>
              <a:defRPr/>
            </a:pPr>
            <a:endParaRPr lang="zh-CN" altLang="en-US" sz="713" dirty="0">
              <a:solidFill>
                <a:schemeClr val="bg1"/>
              </a:solidFill>
              <a:latin typeface="Calibri" panose="020F0502020204030204"/>
              <a:cs typeface="宋体" panose="02010600030101010101" pitchFamily="2" charset="-122"/>
            </a:endParaRPr>
          </a:p>
        </p:txBody>
      </p:sp>
      <p:sp>
        <p:nvSpPr>
          <p:cNvPr id="15" name="标题 14"/>
          <p:cNvSpPr>
            <a:spLocks noGrp="1"/>
          </p:cNvSpPr>
          <p:nvPr>
            <p:ph type="title"/>
          </p:nvPr>
        </p:nvSpPr>
        <p:spPr>
          <a:xfrm>
            <a:off x="4178105" y="2029612"/>
            <a:ext cx="4683967" cy="519113"/>
          </a:xfrm>
        </p:spPr>
        <p:txBody>
          <a:bodyPr/>
          <a:lstStyle>
            <a:lvl1pPr algn="ctr">
              <a:defRPr sz="2700" b="1" baseline="0">
                <a:solidFill>
                  <a:schemeClr val="bg1"/>
                </a:solidFill>
                <a:latin typeface="Times New Roman" panose="02020603050405020304" pitchFamily="18" charset="0"/>
              </a:defRPr>
            </a:lvl1pPr>
          </a:lstStyle>
          <a:p>
            <a:r>
              <a:rPr lang="zh-CN" altLang="en-US" noProof="1"/>
              <a:t>单击此处编辑母版标题样式</a:t>
            </a:r>
          </a:p>
        </p:txBody>
      </p:sp>
      <p:sp>
        <p:nvSpPr>
          <p:cNvPr id="4" name="日期占位符 29">
            <a:extLst>
              <a:ext uri="{FF2B5EF4-FFF2-40B4-BE49-F238E27FC236}">
                <a16:creationId xmlns:a16="http://schemas.microsoft.com/office/drawing/2014/main" id="{3CDAD826-20E7-4438-B5DD-D3AA4ED66200}"/>
              </a:ext>
            </a:extLst>
          </p:cNvPr>
          <p:cNvSpPr>
            <a:spLocks noGrp="1"/>
          </p:cNvSpPr>
          <p:nvPr>
            <p:ph type="dt" sz="half" idx="10"/>
          </p:nvPr>
        </p:nvSpPr>
        <p:spPr>
          <a:xfrm>
            <a:off x="5497116" y="2744391"/>
            <a:ext cx="1503759" cy="273844"/>
          </a:xfrm>
        </p:spPr>
        <p:txBody>
          <a:bodyPr/>
          <a:lstStyle>
            <a:lvl1pPr algn="r">
              <a:defRPr sz="1800" b="1">
                <a:solidFill>
                  <a:schemeClr val="bg1"/>
                </a:solidFill>
                <a:latin typeface="微软雅黑" panose="020B0503020204020204" pitchFamily="34" charset="-122"/>
                <a:ea typeface="微软雅黑" panose="020B0503020204020204" pitchFamily="34" charset="-122"/>
              </a:defRPr>
            </a:lvl1pPr>
          </a:lstStyle>
          <a:p>
            <a:pPr>
              <a:defRPr/>
            </a:pPr>
            <a:fld id="{C5EFD6F6-2F20-4B1A-A667-B95C1338A7FC}" type="datetime5">
              <a:rPr lang="zh-CN" altLang="en-US"/>
              <a:pPr>
                <a:defRPr/>
              </a:pPr>
              <a:t>2023/12/5</a:t>
            </a:fld>
            <a:endParaRPr lang="zh-CN" altLang="en-US" dirty="0"/>
          </a:p>
        </p:txBody>
      </p:sp>
      <p:sp>
        <p:nvSpPr>
          <p:cNvPr id="5" name="页脚占位符 1">
            <a:extLst>
              <a:ext uri="{FF2B5EF4-FFF2-40B4-BE49-F238E27FC236}">
                <a16:creationId xmlns:a16="http://schemas.microsoft.com/office/drawing/2014/main" id="{9AB88EAB-A34D-4476-93DF-3FF872F77EE4}"/>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2">
            <a:extLst>
              <a:ext uri="{FF2B5EF4-FFF2-40B4-BE49-F238E27FC236}">
                <a16:creationId xmlns:a16="http://schemas.microsoft.com/office/drawing/2014/main" id="{A2800A24-BF08-446B-9251-F108E901EDFC}"/>
              </a:ext>
            </a:extLst>
          </p:cNvPr>
          <p:cNvSpPr>
            <a:spLocks noGrp="1"/>
          </p:cNvSpPr>
          <p:nvPr>
            <p:ph type="sldNum" sz="quarter" idx="12"/>
          </p:nvPr>
        </p:nvSpPr>
        <p:spPr/>
        <p:txBody>
          <a:bodyPr/>
          <a:lstStyle>
            <a:lvl1pPr>
              <a:defRPr/>
            </a:lvl1pPr>
          </a:lstStyle>
          <a:p>
            <a:fld id="{858CD63E-90B4-4137-BE3E-A082E383778B}" type="slidenum">
              <a:rPr lang="zh-CN" altLang="en-US"/>
              <a:pPr/>
              <a:t>‹#›</a:t>
            </a:fld>
            <a:endParaRPr lang="zh-CN" altLang="en-US"/>
          </a:p>
        </p:txBody>
      </p:sp>
    </p:spTree>
    <p:extLst>
      <p:ext uri="{BB962C8B-B14F-4D97-AF65-F5344CB8AC3E}">
        <p14:creationId xmlns:p14="http://schemas.microsoft.com/office/powerpoint/2010/main" val="2671492431"/>
      </p:ext>
    </p:extLst>
  </p:cSld>
  <p:clrMapOvr>
    <a:masterClrMapping/>
  </p:clrMapOvr>
  <p:hf sldNum="0" hdr="0" ftr="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程序页">
    <p:spTree>
      <p:nvGrpSpPr>
        <p:cNvPr id="1" name=""/>
        <p:cNvGrpSpPr/>
        <p:nvPr/>
      </p:nvGrpSpPr>
      <p:grpSpPr>
        <a:xfrm>
          <a:off x="0" y="0"/>
          <a:ext cx="0" cy="0"/>
          <a:chOff x="0" y="0"/>
          <a:chExt cx="0" cy="0"/>
        </a:xfrm>
      </p:grpSpPr>
      <p:sp>
        <p:nvSpPr>
          <p:cNvPr id="5" name="Rectangle 12">
            <a:extLst>
              <a:ext uri="{FF2B5EF4-FFF2-40B4-BE49-F238E27FC236}">
                <a16:creationId xmlns:a16="http://schemas.microsoft.com/office/drawing/2014/main" id="{16752D73-FCE0-4C91-9046-B443BB0EE747}"/>
              </a:ext>
            </a:extLst>
          </p:cNvPr>
          <p:cNvSpPr>
            <a:spLocks noChangeArrowheads="1"/>
          </p:cNvSpPr>
          <p:nvPr/>
        </p:nvSpPr>
        <p:spPr bwMode="auto">
          <a:xfrm>
            <a:off x="7453313" y="4794648"/>
            <a:ext cx="428625" cy="173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r>
              <a:rPr lang="en-US" altLang="zh-CN" sz="750">
                <a:solidFill>
                  <a:srgbClr val="7F7F7F"/>
                </a:solidFill>
                <a:latin typeface="Arial" panose="020B0604020202020204" pitchFamily="34" charset="0"/>
              </a:rPr>
              <a:t> </a:t>
            </a:r>
            <a:fld id="{60AB1787-2FB0-4C6A-B98A-30C644A6BEF9}" type="slidenum">
              <a:rPr lang="en-US" altLang="zh-CN" sz="750">
                <a:latin typeface="Arial" panose="020B0604020202020204" pitchFamily="34" charset="0"/>
              </a:rPr>
              <a:pPr algn="ctr"/>
              <a:t>‹#›</a:t>
            </a:fld>
            <a:endParaRPr lang="en-US" altLang="zh-CN" sz="750">
              <a:latin typeface="Arial" panose="020B0604020202020204" pitchFamily="34" charset="0"/>
              <a:cs typeface="Arial" panose="020B0604020202020204" pitchFamily="34" charset="0"/>
            </a:endParaRPr>
          </a:p>
        </p:txBody>
      </p:sp>
      <p:cxnSp>
        <p:nvCxnSpPr>
          <p:cNvPr id="6" name="直接连接符 19">
            <a:extLst>
              <a:ext uri="{FF2B5EF4-FFF2-40B4-BE49-F238E27FC236}">
                <a16:creationId xmlns:a16="http://schemas.microsoft.com/office/drawing/2014/main" id="{81265A1D-E753-4B73-A145-8601358CF94C}"/>
              </a:ext>
            </a:extLst>
          </p:cNvPr>
          <p:cNvCxnSpPr>
            <a:stCxn id="6" idx="3"/>
          </p:cNvCxnSpPr>
          <p:nvPr/>
        </p:nvCxnSpPr>
        <p:spPr>
          <a:xfrm>
            <a:off x="7881938" y="4881563"/>
            <a:ext cx="764381" cy="0"/>
          </a:xfrm>
          <a:prstGeom prst="line">
            <a:avLst/>
          </a:prstGeom>
          <a:ln w="9525">
            <a:solidFill>
              <a:srgbClr val="F19500"/>
            </a:solidFill>
          </a:ln>
        </p:spPr>
        <p:style>
          <a:lnRef idx="1">
            <a:schemeClr val="accent1"/>
          </a:lnRef>
          <a:fillRef idx="0">
            <a:schemeClr val="accent1"/>
          </a:fillRef>
          <a:effectRef idx="0">
            <a:schemeClr val="accent1"/>
          </a:effectRef>
          <a:fontRef idx="minor">
            <a:schemeClr val="tx1"/>
          </a:fontRef>
        </p:style>
      </p:cxnSp>
      <p:cxnSp>
        <p:nvCxnSpPr>
          <p:cNvPr id="7" name="直接连接符 14">
            <a:extLst>
              <a:ext uri="{FF2B5EF4-FFF2-40B4-BE49-F238E27FC236}">
                <a16:creationId xmlns:a16="http://schemas.microsoft.com/office/drawing/2014/main" id="{A2112050-F8FB-4C93-9752-2D3FE7B75F9C}"/>
              </a:ext>
            </a:extLst>
          </p:cNvPr>
          <p:cNvCxnSpPr>
            <a:stCxn id="6" idx="3"/>
          </p:cNvCxnSpPr>
          <p:nvPr/>
        </p:nvCxnSpPr>
        <p:spPr>
          <a:xfrm flipV="1">
            <a:off x="2789635" y="4881563"/>
            <a:ext cx="4663678" cy="0"/>
          </a:xfrm>
          <a:prstGeom prst="line">
            <a:avLst/>
          </a:prstGeom>
          <a:ln>
            <a:solidFill>
              <a:srgbClr val="064BB2"/>
            </a:solidFill>
          </a:ln>
        </p:spPr>
        <p:style>
          <a:lnRef idx="1">
            <a:schemeClr val="accent1"/>
          </a:lnRef>
          <a:fillRef idx="0">
            <a:schemeClr val="accent1"/>
          </a:fillRef>
          <a:effectRef idx="0">
            <a:schemeClr val="accent1"/>
          </a:effectRef>
          <a:fontRef idx="minor">
            <a:schemeClr val="tx1"/>
          </a:fontRef>
        </p:style>
      </p:cxnSp>
      <p:sp>
        <p:nvSpPr>
          <p:cNvPr id="8" name="AutoShape 23">
            <a:extLst>
              <a:ext uri="{FF2B5EF4-FFF2-40B4-BE49-F238E27FC236}">
                <a16:creationId xmlns:a16="http://schemas.microsoft.com/office/drawing/2014/main" id="{5BBE3BC9-B6A4-42F2-9408-BD266AA06A16}"/>
              </a:ext>
            </a:extLst>
          </p:cNvPr>
          <p:cNvSpPr>
            <a:spLocks noChangeArrowheads="1"/>
          </p:cNvSpPr>
          <p:nvPr/>
        </p:nvSpPr>
        <p:spPr bwMode="auto">
          <a:xfrm>
            <a:off x="184548" y="686991"/>
            <a:ext cx="7197328" cy="34528"/>
          </a:xfrm>
          <a:prstGeom prst="rect">
            <a:avLst/>
          </a:prstGeom>
          <a:solidFill>
            <a:srgbClr val="064BB2"/>
          </a:solidFill>
          <a:ln>
            <a:noFill/>
          </a:ln>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fontAlgn="auto">
              <a:spcBef>
                <a:spcPct val="50000"/>
              </a:spcBef>
              <a:spcAft>
                <a:spcPts val="0"/>
              </a:spcAft>
              <a:buFontTx/>
              <a:buNone/>
              <a:defRPr/>
            </a:pPr>
            <a:endParaRPr lang="zh-CN" altLang="en-US" sz="713"/>
          </a:p>
        </p:txBody>
      </p:sp>
      <p:sp>
        <p:nvSpPr>
          <p:cNvPr id="9" name="AutoShape 23">
            <a:extLst>
              <a:ext uri="{FF2B5EF4-FFF2-40B4-BE49-F238E27FC236}">
                <a16:creationId xmlns:a16="http://schemas.microsoft.com/office/drawing/2014/main" id="{E2368EDB-C388-4E28-BBE5-4F255162B9FF}"/>
              </a:ext>
            </a:extLst>
          </p:cNvPr>
          <p:cNvSpPr>
            <a:spLocks noChangeArrowheads="1"/>
          </p:cNvSpPr>
          <p:nvPr/>
        </p:nvSpPr>
        <p:spPr bwMode="auto">
          <a:xfrm>
            <a:off x="7381875" y="686991"/>
            <a:ext cx="1491854" cy="34528"/>
          </a:xfrm>
          <a:prstGeom prst="rect">
            <a:avLst/>
          </a:prstGeom>
          <a:solidFill>
            <a:srgbClr val="FB9708"/>
          </a:solidFill>
          <a:ln>
            <a:noFill/>
          </a:ln>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fontAlgn="auto">
              <a:spcBef>
                <a:spcPct val="50000"/>
              </a:spcBef>
              <a:spcAft>
                <a:spcPts val="0"/>
              </a:spcAft>
              <a:buFontTx/>
              <a:buNone/>
              <a:defRPr/>
            </a:pPr>
            <a:endParaRPr lang="zh-CN" altLang="en-US" sz="713"/>
          </a:p>
        </p:txBody>
      </p:sp>
      <p:cxnSp>
        <p:nvCxnSpPr>
          <p:cNvPr id="10" name="直接连接符 9">
            <a:extLst>
              <a:ext uri="{FF2B5EF4-FFF2-40B4-BE49-F238E27FC236}">
                <a16:creationId xmlns:a16="http://schemas.microsoft.com/office/drawing/2014/main" id="{A9872EB7-0880-4D4B-AB94-8A492573263B}"/>
              </a:ext>
            </a:extLst>
          </p:cNvPr>
          <p:cNvCxnSpPr>
            <a:stCxn id="6" idx="3"/>
          </p:cNvCxnSpPr>
          <p:nvPr/>
        </p:nvCxnSpPr>
        <p:spPr>
          <a:xfrm>
            <a:off x="1788319" y="4786313"/>
            <a:ext cx="0" cy="207169"/>
          </a:xfrm>
          <a:prstGeom prst="line">
            <a:avLst/>
          </a:prstGeom>
          <a:ln w="158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 name="内容占位符 2"/>
          <p:cNvSpPr>
            <a:spLocks noGrp="1"/>
          </p:cNvSpPr>
          <p:nvPr>
            <p:ph idx="1"/>
          </p:nvPr>
        </p:nvSpPr>
        <p:spPr>
          <a:xfrm>
            <a:off x="317865" y="1315256"/>
            <a:ext cx="8330701" cy="3254791"/>
          </a:xfrm>
        </p:spPr>
        <p:txBody>
          <a:bodyPr>
            <a:noAutofit/>
          </a:bodyPr>
          <a:lstStyle>
            <a:lvl1pPr marL="271939" indent="-271939">
              <a:lnSpc>
                <a:spcPct val="150000"/>
              </a:lnSpc>
              <a:spcBef>
                <a:spcPts val="750"/>
              </a:spcBef>
              <a:buClr>
                <a:srgbClr val="032089"/>
              </a:buClr>
              <a:buFont typeface="Wingdings" panose="05000000000000000000" pitchFamily="2" charset="2"/>
              <a:buChar char="Ø"/>
              <a:defRPr sz="1350" b="0">
                <a:latin typeface="微软雅黑" panose="020B0503020204020204" pitchFamily="34" charset="-122"/>
                <a:ea typeface="微软雅黑" panose="020B0503020204020204" pitchFamily="34" charset="-122"/>
                <a:cs typeface="Times New Roman" panose="02020603050405020304" pitchFamily="18" charset="0"/>
              </a:defRPr>
            </a:lvl1pPr>
            <a:lvl2pPr>
              <a:lnSpc>
                <a:spcPct val="130000"/>
              </a:lnSpc>
              <a:buClr>
                <a:srgbClr val="032089"/>
              </a:buClr>
              <a:buFont typeface="Wingdings" panose="05000000000000000000" pitchFamily="2" charset="2"/>
              <a:buChar char="l"/>
              <a:defRPr sz="1748" b="0">
                <a:latin typeface="微软雅黑" panose="020B0503020204020204" pitchFamily="34" charset="-122"/>
                <a:ea typeface="微软雅黑" panose="020B0503020204020204" pitchFamily="34" charset="-122"/>
              </a:defRPr>
            </a:lvl2pPr>
            <a:lvl3pPr>
              <a:defRPr sz="1429" b="0">
                <a:latin typeface="微软雅黑" panose="020B0503020204020204" pitchFamily="34" charset="-122"/>
                <a:ea typeface="微软雅黑" panose="020B0503020204020204" pitchFamily="34" charset="-122"/>
              </a:defRPr>
            </a:lvl3pPr>
            <a:lvl4pPr>
              <a:defRPr sz="1429" b="0">
                <a:latin typeface="微软雅黑" panose="020B0503020204020204" pitchFamily="34" charset="-122"/>
                <a:ea typeface="微软雅黑" panose="020B0503020204020204" pitchFamily="34" charset="-122"/>
              </a:defRPr>
            </a:lvl4pPr>
            <a:lvl5pPr>
              <a:defRPr sz="1429" b="0">
                <a:latin typeface="微软雅黑" panose="020B0503020204020204" pitchFamily="34" charset="-122"/>
                <a:ea typeface="微软雅黑" panose="020B0503020204020204" pitchFamily="34" charset="-122"/>
              </a:defRPr>
            </a:lvl5pPr>
          </a:lstStyle>
          <a:p>
            <a:pPr lvl="0"/>
            <a:r>
              <a:rPr lang="zh-CN" altLang="en-US" noProof="1"/>
              <a:t>编辑母版文本样式</a:t>
            </a:r>
          </a:p>
          <a:p>
            <a:pPr lvl="1"/>
            <a:r>
              <a:rPr lang="zh-CN" altLang="en-US" noProof="1"/>
              <a:t>第二级</a:t>
            </a:r>
          </a:p>
          <a:p>
            <a:pPr lvl="2"/>
            <a:r>
              <a:rPr lang="zh-CN" altLang="en-US" noProof="1"/>
              <a:t>第三级</a:t>
            </a:r>
          </a:p>
        </p:txBody>
      </p:sp>
      <p:sp>
        <p:nvSpPr>
          <p:cNvPr id="2" name="标题 1"/>
          <p:cNvSpPr>
            <a:spLocks noGrp="1"/>
          </p:cNvSpPr>
          <p:nvPr>
            <p:ph type="title"/>
          </p:nvPr>
        </p:nvSpPr>
        <p:spPr>
          <a:xfrm>
            <a:off x="191157" y="269309"/>
            <a:ext cx="8229601" cy="396132"/>
          </a:xfrm>
        </p:spPr>
        <p:txBody>
          <a:bodyPr/>
          <a:lstStyle>
            <a:lvl1pPr>
              <a:defRPr sz="1800" b="1">
                <a:solidFill>
                  <a:schemeClr val="tx1"/>
                </a:solidFill>
                <a:latin typeface="微软雅黑" panose="020B0503020204020204" pitchFamily="34" charset="-122"/>
                <a:ea typeface="微软雅黑" panose="020B0503020204020204" pitchFamily="34" charset="-122"/>
                <a:cs typeface="Times New Roman" panose="02020603050405020304" pitchFamily="18" charset="0"/>
              </a:defRPr>
            </a:lvl1pPr>
          </a:lstStyle>
          <a:p>
            <a:r>
              <a:rPr lang="zh-CN" altLang="en-US" noProof="1"/>
              <a:t>单击此处编辑母版标题样式</a:t>
            </a:r>
          </a:p>
        </p:txBody>
      </p:sp>
      <p:sp>
        <p:nvSpPr>
          <p:cNvPr id="14" name="内容占位符 2"/>
          <p:cNvSpPr>
            <a:spLocks noGrp="1"/>
          </p:cNvSpPr>
          <p:nvPr>
            <p:ph idx="10"/>
          </p:nvPr>
        </p:nvSpPr>
        <p:spPr>
          <a:xfrm>
            <a:off x="317865" y="854235"/>
            <a:ext cx="8330701" cy="319852"/>
          </a:xfrm>
          <a:noFill/>
          <a:ln>
            <a:noFill/>
          </a:ln>
        </p:spPr>
        <p:txBody>
          <a:bodyPr anchor="ctr">
            <a:noAutofit/>
          </a:bodyPr>
          <a:lstStyle>
            <a:lvl1pPr marL="0" indent="0">
              <a:buNone/>
              <a:defRPr lang="zh-CN" altLang="en-US" sz="1500" b="0" dirty="0" smtClean="0">
                <a:latin typeface="微软雅黑" panose="020B0503020204020204" pitchFamily="34" charset="-122"/>
                <a:ea typeface="微软雅黑" panose="020B0503020204020204" pitchFamily="34" charset="-122"/>
                <a:cs typeface="Times New Roman" panose="02020603050405020304" pitchFamily="18" charset="0"/>
              </a:defRPr>
            </a:lvl1pPr>
          </a:lstStyle>
          <a:p>
            <a:pPr lvl="0"/>
            <a:r>
              <a:rPr lang="zh-CN" altLang="en-US" noProof="1"/>
              <a:t>编辑母版文本样式</a:t>
            </a:r>
          </a:p>
        </p:txBody>
      </p:sp>
      <p:sp>
        <p:nvSpPr>
          <p:cNvPr id="11" name="日期占位符 2">
            <a:extLst>
              <a:ext uri="{FF2B5EF4-FFF2-40B4-BE49-F238E27FC236}">
                <a16:creationId xmlns:a16="http://schemas.microsoft.com/office/drawing/2014/main" id="{C8DF600F-69D6-4B54-9FE0-7418FD2F14F2}"/>
              </a:ext>
            </a:extLst>
          </p:cNvPr>
          <p:cNvSpPr>
            <a:spLocks noGrp="1"/>
          </p:cNvSpPr>
          <p:nvPr>
            <p:ph type="dt" sz="half" idx="11"/>
          </p:nvPr>
        </p:nvSpPr>
        <p:spPr/>
        <p:txBody>
          <a:bodyPr/>
          <a:lstStyle>
            <a:lvl1pPr>
              <a:defRPr/>
            </a:lvl1pPr>
          </a:lstStyle>
          <a:p>
            <a:pPr>
              <a:defRPr/>
            </a:pPr>
            <a:fld id="{961F0FCB-3C9B-43AF-9122-66CB9AF9BE1F}" type="datetimeFigureOut">
              <a:rPr lang="zh-CN" altLang="en-US"/>
              <a:pPr>
                <a:defRPr/>
              </a:pPr>
              <a:t>2023/12/5</a:t>
            </a:fld>
            <a:endParaRPr lang="zh-CN" altLang="en-US"/>
          </a:p>
        </p:txBody>
      </p:sp>
      <p:sp>
        <p:nvSpPr>
          <p:cNvPr id="12" name="页脚占位符 4">
            <a:extLst>
              <a:ext uri="{FF2B5EF4-FFF2-40B4-BE49-F238E27FC236}">
                <a16:creationId xmlns:a16="http://schemas.microsoft.com/office/drawing/2014/main" id="{9F403212-3DFD-47AC-9FCD-43C4135BB60D}"/>
              </a:ext>
            </a:extLst>
          </p:cNvPr>
          <p:cNvSpPr>
            <a:spLocks noGrp="1"/>
          </p:cNvSpPr>
          <p:nvPr>
            <p:ph type="ftr" sz="quarter" idx="12"/>
          </p:nvPr>
        </p:nvSpPr>
        <p:spPr/>
        <p:txBody>
          <a:bodyPr/>
          <a:lstStyle>
            <a:lvl1pPr>
              <a:defRPr/>
            </a:lvl1pPr>
          </a:lstStyle>
          <a:p>
            <a:pPr>
              <a:defRPr/>
            </a:pPr>
            <a:endParaRPr lang="zh-CN" altLang="en-US"/>
          </a:p>
        </p:txBody>
      </p:sp>
      <p:sp>
        <p:nvSpPr>
          <p:cNvPr id="13" name="灯片编号占位符 5">
            <a:extLst>
              <a:ext uri="{FF2B5EF4-FFF2-40B4-BE49-F238E27FC236}">
                <a16:creationId xmlns:a16="http://schemas.microsoft.com/office/drawing/2014/main" id="{07A37F3F-9709-495C-A02A-28A1719A3759}"/>
              </a:ext>
            </a:extLst>
          </p:cNvPr>
          <p:cNvSpPr>
            <a:spLocks noGrp="1"/>
          </p:cNvSpPr>
          <p:nvPr>
            <p:ph type="sldNum" sz="quarter" idx="13"/>
          </p:nvPr>
        </p:nvSpPr>
        <p:spPr/>
        <p:txBody>
          <a:bodyPr/>
          <a:lstStyle>
            <a:lvl1pPr>
              <a:defRPr/>
            </a:lvl1pPr>
          </a:lstStyle>
          <a:p>
            <a:fld id="{791A760A-A8F5-4109-B3A7-90E0284994A6}" type="slidenum">
              <a:rPr lang="zh-CN" altLang="en-US"/>
              <a:pPr/>
              <a:t>‹#›</a:t>
            </a:fld>
            <a:endParaRPr lang="zh-CN" altLang="en-US"/>
          </a:p>
        </p:txBody>
      </p:sp>
    </p:spTree>
    <p:extLst>
      <p:ext uri="{BB962C8B-B14F-4D97-AF65-F5344CB8AC3E}">
        <p14:creationId xmlns:p14="http://schemas.microsoft.com/office/powerpoint/2010/main" val="2839409201"/>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内容页">
    <p:spTree>
      <p:nvGrpSpPr>
        <p:cNvPr id="1" name=""/>
        <p:cNvGrpSpPr/>
        <p:nvPr/>
      </p:nvGrpSpPr>
      <p:grpSpPr>
        <a:xfrm>
          <a:off x="0" y="0"/>
          <a:ext cx="0" cy="0"/>
          <a:chOff x="0" y="0"/>
          <a:chExt cx="0" cy="0"/>
        </a:xfrm>
      </p:grpSpPr>
      <p:sp>
        <p:nvSpPr>
          <p:cNvPr id="5" name="Rectangle 12">
            <a:extLst>
              <a:ext uri="{FF2B5EF4-FFF2-40B4-BE49-F238E27FC236}">
                <a16:creationId xmlns:a16="http://schemas.microsoft.com/office/drawing/2014/main" id="{A5457454-CD41-4EC0-92FC-4BEB76B02395}"/>
              </a:ext>
            </a:extLst>
          </p:cNvPr>
          <p:cNvSpPr>
            <a:spLocks noChangeArrowheads="1"/>
          </p:cNvSpPr>
          <p:nvPr/>
        </p:nvSpPr>
        <p:spPr bwMode="auto">
          <a:xfrm>
            <a:off x="7453313" y="4794648"/>
            <a:ext cx="428625" cy="173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r>
              <a:rPr lang="en-US" altLang="zh-CN" sz="750">
                <a:solidFill>
                  <a:srgbClr val="7F7F7F"/>
                </a:solidFill>
                <a:latin typeface="Arial" panose="020B0604020202020204" pitchFamily="34" charset="0"/>
              </a:rPr>
              <a:t> </a:t>
            </a:r>
            <a:fld id="{69AB6661-0E74-4BEC-A242-46590437B53C}" type="slidenum">
              <a:rPr lang="en-US" altLang="zh-CN" sz="750">
                <a:latin typeface="Arial" panose="020B0604020202020204" pitchFamily="34" charset="0"/>
              </a:rPr>
              <a:pPr algn="ctr"/>
              <a:t>‹#›</a:t>
            </a:fld>
            <a:endParaRPr lang="en-US" altLang="zh-CN" sz="750">
              <a:latin typeface="Arial" panose="020B0604020202020204" pitchFamily="34" charset="0"/>
              <a:cs typeface="Arial" panose="020B0604020202020204" pitchFamily="34" charset="0"/>
            </a:endParaRPr>
          </a:p>
        </p:txBody>
      </p:sp>
      <p:cxnSp>
        <p:nvCxnSpPr>
          <p:cNvPr id="6" name="直接连接符 19">
            <a:extLst>
              <a:ext uri="{FF2B5EF4-FFF2-40B4-BE49-F238E27FC236}">
                <a16:creationId xmlns:a16="http://schemas.microsoft.com/office/drawing/2014/main" id="{35396A89-02DC-47BF-A242-E77FB2856038}"/>
              </a:ext>
            </a:extLst>
          </p:cNvPr>
          <p:cNvCxnSpPr>
            <a:stCxn id="6" idx="3"/>
          </p:cNvCxnSpPr>
          <p:nvPr/>
        </p:nvCxnSpPr>
        <p:spPr>
          <a:xfrm>
            <a:off x="7881938" y="4881563"/>
            <a:ext cx="764381" cy="0"/>
          </a:xfrm>
          <a:prstGeom prst="line">
            <a:avLst/>
          </a:prstGeom>
          <a:ln w="9525">
            <a:solidFill>
              <a:srgbClr val="F19500"/>
            </a:solidFill>
          </a:ln>
        </p:spPr>
        <p:style>
          <a:lnRef idx="1">
            <a:schemeClr val="accent1"/>
          </a:lnRef>
          <a:fillRef idx="0">
            <a:schemeClr val="accent1"/>
          </a:fillRef>
          <a:effectRef idx="0">
            <a:schemeClr val="accent1"/>
          </a:effectRef>
          <a:fontRef idx="minor">
            <a:schemeClr val="tx1"/>
          </a:fontRef>
        </p:style>
      </p:cxnSp>
      <p:cxnSp>
        <p:nvCxnSpPr>
          <p:cNvPr id="7" name="直接连接符 14">
            <a:extLst>
              <a:ext uri="{FF2B5EF4-FFF2-40B4-BE49-F238E27FC236}">
                <a16:creationId xmlns:a16="http://schemas.microsoft.com/office/drawing/2014/main" id="{E84470B1-7E26-445E-8261-EF124C84FCBC}"/>
              </a:ext>
            </a:extLst>
          </p:cNvPr>
          <p:cNvCxnSpPr>
            <a:stCxn id="6" idx="3"/>
          </p:cNvCxnSpPr>
          <p:nvPr/>
        </p:nvCxnSpPr>
        <p:spPr>
          <a:xfrm flipV="1">
            <a:off x="2789635" y="4881563"/>
            <a:ext cx="4663678" cy="0"/>
          </a:xfrm>
          <a:prstGeom prst="line">
            <a:avLst/>
          </a:prstGeom>
          <a:ln>
            <a:solidFill>
              <a:srgbClr val="064BB2"/>
            </a:solidFill>
          </a:ln>
        </p:spPr>
        <p:style>
          <a:lnRef idx="1">
            <a:schemeClr val="accent1"/>
          </a:lnRef>
          <a:fillRef idx="0">
            <a:schemeClr val="accent1"/>
          </a:fillRef>
          <a:effectRef idx="0">
            <a:schemeClr val="accent1"/>
          </a:effectRef>
          <a:fontRef idx="minor">
            <a:schemeClr val="tx1"/>
          </a:fontRef>
        </p:style>
      </p:cxnSp>
      <p:sp>
        <p:nvSpPr>
          <p:cNvPr id="8" name="AutoShape 23">
            <a:extLst>
              <a:ext uri="{FF2B5EF4-FFF2-40B4-BE49-F238E27FC236}">
                <a16:creationId xmlns:a16="http://schemas.microsoft.com/office/drawing/2014/main" id="{DC54CF8F-955A-4A75-ADB5-E00F1353FF6D}"/>
              </a:ext>
            </a:extLst>
          </p:cNvPr>
          <p:cNvSpPr>
            <a:spLocks noChangeArrowheads="1"/>
          </p:cNvSpPr>
          <p:nvPr/>
        </p:nvSpPr>
        <p:spPr bwMode="auto">
          <a:xfrm>
            <a:off x="184548" y="686991"/>
            <a:ext cx="7197328" cy="34528"/>
          </a:xfrm>
          <a:prstGeom prst="rect">
            <a:avLst/>
          </a:prstGeom>
          <a:solidFill>
            <a:srgbClr val="064BB2"/>
          </a:solidFill>
          <a:ln>
            <a:noFill/>
          </a:ln>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fontAlgn="auto">
              <a:spcBef>
                <a:spcPct val="50000"/>
              </a:spcBef>
              <a:spcAft>
                <a:spcPts val="0"/>
              </a:spcAft>
              <a:buFontTx/>
              <a:buNone/>
              <a:defRPr/>
            </a:pPr>
            <a:endParaRPr lang="zh-CN" altLang="en-US" sz="713"/>
          </a:p>
        </p:txBody>
      </p:sp>
      <p:sp>
        <p:nvSpPr>
          <p:cNvPr id="9" name="AutoShape 23">
            <a:extLst>
              <a:ext uri="{FF2B5EF4-FFF2-40B4-BE49-F238E27FC236}">
                <a16:creationId xmlns:a16="http://schemas.microsoft.com/office/drawing/2014/main" id="{8367A01C-6193-475C-8106-FED3AEAAA7ED}"/>
              </a:ext>
            </a:extLst>
          </p:cNvPr>
          <p:cNvSpPr>
            <a:spLocks noChangeArrowheads="1"/>
          </p:cNvSpPr>
          <p:nvPr/>
        </p:nvSpPr>
        <p:spPr bwMode="auto">
          <a:xfrm>
            <a:off x="7381875" y="686991"/>
            <a:ext cx="1491854" cy="34528"/>
          </a:xfrm>
          <a:prstGeom prst="rect">
            <a:avLst/>
          </a:prstGeom>
          <a:solidFill>
            <a:srgbClr val="FB9708"/>
          </a:solidFill>
          <a:ln>
            <a:noFill/>
          </a:ln>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fontAlgn="auto">
              <a:spcBef>
                <a:spcPct val="50000"/>
              </a:spcBef>
              <a:spcAft>
                <a:spcPts val="0"/>
              </a:spcAft>
              <a:buFontTx/>
              <a:buNone/>
              <a:defRPr/>
            </a:pPr>
            <a:endParaRPr lang="zh-CN" altLang="en-US" sz="713"/>
          </a:p>
        </p:txBody>
      </p:sp>
      <p:cxnSp>
        <p:nvCxnSpPr>
          <p:cNvPr id="10" name="直接连接符 9">
            <a:extLst>
              <a:ext uri="{FF2B5EF4-FFF2-40B4-BE49-F238E27FC236}">
                <a16:creationId xmlns:a16="http://schemas.microsoft.com/office/drawing/2014/main" id="{6FEFBF47-4E4E-4907-8B9A-381E7A293BE9}"/>
              </a:ext>
            </a:extLst>
          </p:cNvPr>
          <p:cNvCxnSpPr>
            <a:stCxn id="6" idx="3"/>
          </p:cNvCxnSpPr>
          <p:nvPr/>
        </p:nvCxnSpPr>
        <p:spPr>
          <a:xfrm>
            <a:off x="1788319" y="4786313"/>
            <a:ext cx="0" cy="207169"/>
          </a:xfrm>
          <a:prstGeom prst="line">
            <a:avLst/>
          </a:prstGeom>
          <a:ln w="158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 name="内容占位符 2"/>
          <p:cNvSpPr>
            <a:spLocks noGrp="1"/>
          </p:cNvSpPr>
          <p:nvPr>
            <p:ph idx="1"/>
          </p:nvPr>
        </p:nvSpPr>
        <p:spPr>
          <a:xfrm>
            <a:off x="317865" y="1316002"/>
            <a:ext cx="8330701" cy="3276923"/>
          </a:xfrm>
        </p:spPr>
        <p:txBody>
          <a:bodyPr>
            <a:noAutofit/>
          </a:bodyPr>
          <a:lstStyle>
            <a:lvl1pPr marL="271939" indent="-271939">
              <a:lnSpc>
                <a:spcPct val="150000"/>
              </a:lnSpc>
              <a:spcBef>
                <a:spcPts val="750"/>
              </a:spcBef>
              <a:buClr>
                <a:srgbClr val="032089"/>
              </a:buClr>
              <a:buFont typeface="Wingdings" panose="05000000000000000000" pitchFamily="2" charset="2"/>
              <a:buChar char="Ø"/>
              <a:defRPr sz="1350" b="0">
                <a:latin typeface="微软雅黑" panose="020B0503020204020204" pitchFamily="34" charset="-122"/>
                <a:ea typeface="微软雅黑" panose="020B0503020204020204" pitchFamily="34" charset="-122"/>
                <a:cs typeface="Times New Roman" panose="02020603050405020304" pitchFamily="18" charset="0"/>
              </a:defRPr>
            </a:lvl1pPr>
            <a:lvl2pPr>
              <a:lnSpc>
                <a:spcPct val="130000"/>
              </a:lnSpc>
              <a:buClr>
                <a:srgbClr val="032089"/>
              </a:buClr>
              <a:buFont typeface="Wingdings" panose="05000000000000000000" pitchFamily="2" charset="2"/>
              <a:buChar char="l"/>
              <a:defRPr sz="1748" b="0">
                <a:latin typeface="微软雅黑" panose="020B0503020204020204" pitchFamily="34" charset="-122"/>
                <a:ea typeface="微软雅黑" panose="020B0503020204020204" pitchFamily="34" charset="-122"/>
              </a:defRPr>
            </a:lvl2pPr>
            <a:lvl3pPr>
              <a:defRPr sz="1429" b="0">
                <a:latin typeface="微软雅黑" panose="020B0503020204020204" pitchFamily="34" charset="-122"/>
                <a:ea typeface="微软雅黑" panose="020B0503020204020204" pitchFamily="34" charset="-122"/>
              </a:defRPr>
            </a:lvl3pPr>
            <a:lvl4pPr>
              <a:defRPr sz="1429" b="0">
                <a:latin typeface="微软雅黑" panose="020B0503020204020204" pitchFamily="34" charset="-122"/>
                <a:ea typeface="微软雅黑" panose="020B0503020204020204" pitchFamily="34" charset="-122"/>
              </a:defRPr>
            </a:lvl4pPr>
            <a:lvl5pPr>
              <a:defRPr sz="1429" b="0">
                <a:latin typeface="微软雅黑" panose="020B0503020204020204" pitchFamily="34" charset="-122"/>
                <a:ea typeface="微软雅黑" panose="020B0503020204020204" pitchFamily="34" charset="-122"/>
              </a:defRPr>
            </a:lvl5pPr>
          </a:lstStyle>
          <a:p>
            <a:pPr lvl="0"/>
            <a:r>
              <a:rPr lang="zh-CN" altLang="en-US" noProof="1"/>
              <a:t>编辑母版文本样式</a:t>
            </a:r>
          </a:p>
          <a:p>
            <a:pPr lvl="1"/>
            <a:r>
              <a:rPr lang="zh-CN" altLang="en-US" noProof="1"/>
              <a:t>第二级</a:t>
            </a:r>
          </a:p>
        </p:txBody>
      </p:sp>
      <p:sp>
        <p:nvSpPr>
          <p:cNvPr id="2" name="标题 1"/>
          <p:cNvSpPr>
            <a:spLocks noGrp="1"/>
          </p:cNvSpPr>
          <p:nvPr>
            <p:ph type="title"/>
          </p:nvPr>
        </p:nvSpPr>
        <p:spPr>
          <a:xfrm>
            <a:off x="191157" y="269309"/>
            <a:ext cx="8229601" cy="396132"/>
          </a:xfrm>
        </p:spPr>
        <p:txBody>
          <a:bodyPr/>
          <a:lstStyle>
            <a:lvl1pPr>
              <a:defRPr sz="1800" b="1">
                <a:solidFill>
                  <a:schemeClr val="tx1"/>
                </a:solidFill>
                <a:latin typeface="微软雅黑" panose="020B0503020204020204" pitchFamily="34" charset="-122"/>
                <a:ea typeface="微软雅黑" panose="020B0503020204020204" pitchFamily="34" charset="-122"/>
                <a:cs typeface="Times New Roman" panose="02020603050405020304" pitchFamily="18" charset="0"/>
              </a:defRPr>
            </a:lvl1pPr>
          </a:lstStyle>
          <a:p>
            <a:r>
              <a:rPr lang="zh-CN" altLang="en-US" noProof="1"/>
              <a:t>单击此处编辑母版标题样式</a:t>
            </a:r>
          </a:p>
        </p:txBody>
      </p:sp>
      <p:sp>
        <p:nvSpPr>
          <p:cNvPr id="14" name="内容占位符 2"/>
          <p:cNvSpPr>
            <a:spLocks noGrp="1"/>
          </p:cNvSpPr>
          <p:nvPr>
            <p:ph idx="10"/>
          </p:nvPr>
        </p:nvSpPr>
        <p:spPr>
          <a:xfrm>
            <a:off x="317865" y="854235"/>
            <a:ext cx="8330701" cy="319852"/>
          </a:xfrm>
          <a:noFill/>
          <a:ln>
            <a:noFill/>
          </a:ln>
        </p:spPr>
        <p:txBody>
          <a:bodyPr anchor="ctr">
            <a:noAutofit/>
          </a:bodyPr>
          <a:lstStyle>
            <a:lvl1pPr marL="0" indent="0">
              <a:buNone/>
              <a:defRPr lang="zh-CN" altLang="en-US" sz="1500" b="0" dirty="0" smtClean="0">
                <a:latin typeface="微软雅黑" panose="020B0503020204020204" pitchFamily="34" charset="-122"/>
                <a:ea typeface="微软雅黑" panose="020B0503020204020204" pitchFamily="34" charset="-122"/>
                <a:cs typeface="Times New Roman" panose="02020603050405020304" pitchFamily="18" charset="0"/>
              </a:defRPr>
            </a:lvl1pPr>
          </a:lstStyle>
          <a:p>
            <a:pPr lvl="0"/>
            <a:r>
              <a:rPr lang="zh-CN" altLang="en-US" noProof="1"/>
              <a:t>编辑母版文本样式</a:t>
            </a:r>
          </a:p>
        </p:txBody>
      </p:sp>
      <p:sp>
        <p:nvSpPr>
          <p:cNvPr id="11" name="日期占位符 2">
            <a:extLst>
              <a:ext uri="{FF2B5EF4-FFF2-40B4-BE49-F238E27FC236}">
                <a16:creationId xmlns:a16="http://schemas.microsoft.com/office/drawing/2014/main" id="{8C9D253A-10DE-481D-988E-6BEC0CDA20F6}"/>
              </a:ext>
            </a:extLst>
          </p:cNvPr>
          <p:cNvSpPr>
            <a:spLocks noGrp="1"/>
          </p:cNvSpPr>
          <p:nvPr>
            <p:ph type="dt" sz="half" idx="11"/>
          </p:nvPr>
        </p:nvSpPr>
        <p:spPr/>
        <p:txBody>
          <a:bodyPr/>
          <a:lstStyle>
            <a:lvl1pPr>
              <a:defRPr/>
            </a:lvl1pPr>
          </a:lstStyle>
          <a:p>
            <a:pPr>
              <a:defRPr/>
            </a:pPr>
            <a:fld id="{961F0FCB-3C9B-43AF-9122-66CB9AF9BE1F}" type="datetimeFigureOut">
              <a:rPr lang="zh-CN" altLang="en-US"/>
              <a:pPr>
                <a:defRPr/>
              </a:pPr>
              <a:t>2023/12/5</a:t>
            </a:fld>
            <a:endParaRPr lang="zh-CN" altLang="en-US"/>
          </a:p>
        </p:txBody>
      </p:sp>
      <p:sp>
        <p:nvSpPr>
          <p:cNvPr id="12" name="页脚占位符 4">
            <a:extLst>
              <a:ext uri="{FF2B5EF4-FFF2-40B4-BE49-F238E27FC236}">
                <a16:creationId xmlns:a16="http://schemas.microsoft.com/office/drawing/2014/main" id="{B2901E17-58DF-49C4-9DE2-A12586FCDAEF}"/>
              </a:ext>
            </a:extLst>
          </p:cNvPr>
          <p:cNvSpPr>
            <a:spLocks noGrp="1"/>
          </p:cNvSpPr>
          <p:nvPr>
            <p:ph type="ftr" sz="quarter" idx="12"/>
          </p:nvPr>
        </p:nvSpPr>
        <p:spPr/>
        <p:txBody>
          <a:bodyPr/>
          <a:lstStyle>
            <a:lvl1pPr>
              <a:defRPr/>
            </a:lvl1pPr>
          </a:lstStyle>
          <a:p>
            <a:pPr>
              <a:defRPr/>
            </a:pPr>
            <a:endParaRPr lang="zh-CN" altLang="en-US"/>
          </a:p>
        </p:txBody>
      </p:sp>
      <p:sp>
        <p:nvSpPr>
          <p:cNvPr id="13" name="灯片编号占位符 5">
            <a:extLst>
              <a:ext uri="{FF2B5EF4-FFF2-40B4-BE49-F238E27FC236}">
                <a16:creationId xmlns:a16="http://schemas.microsoft.com/office/drawing/2014/main" id="{27DC25B2-A5E5-4F2C-BA98-D1B72330E665}"/>
              </a:ext>
            </a:extLst>
          </p:cNvPr>
          <p:cNvSpPr>
            <a:spLocks noGrp="1"/>
          </p:cNvSpPr>
          <p:nvPr>
            <p:ph type="sldNum" sz="quarter" idx="13"/>
          </p:nvPr>
        </p:nvSpPr>
        <p:spPr/>
        <p:txBody>
          <a:bodyPr/>
          <a:lstStyle>
            <a:lvl1pPr>
              <a:defRPr/>
            </a:lvl1pPr>
          </a:lstStyle>
          <a:p>
            <a:fld id="{B22652B3-2E09-4BBA-A0D6-24503131B011}" type="slidenum">
              <a:rPr lang="zh-CN" altLang="en-US"/>
              <a:pPr/>
              <a:t>‹#›</a:t>
            </a:fld>
            <a:endParaRPr lang="zh-CN" altLang="en-US"/>
          </a:p>
        </p:txBody>
      </p:sp>
    </p:spTree>
    <p:extLst>
      <p:ext uri="{BB962C8B-B14F-4D97-AF65-F5344CB8AC3E}">
        <p14:creationId xmlns:p14="http://schemas.microsoft.com/office/powerpoint/2010/main" val="2187728258"/>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731A94-F931-4AAA-8DB5-6ED9F8502AAC}"/>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2188E0AB-1C0D-42C7-851F-DD65AD7BF302}"/>
              </a:ext>
            </a:extLst>
          </p:cNvPr>
          <p:cNvSpPr>
            <a:spLocks noGrp="1"/>
          </p:cNvSpPr>
          <p:nvPr>
            <p:ph type="dt" sz="half" idx="10"/>
          </p:nvPr>
        </p:nvSpPr>
        <p:spPr/>
        <p:txBody>
          <a:bodyPr/>
          <a:lstStyle/>
          <a:p>
            <a:pPr>
              <a:defRPr/>
            </a:pPr>
            <a:fld id="{961F0FCB-3C9B-43AF-9122-66CB9AF9BE1F}" type="datetimeFigureOut">
              <a:rPr lang="zh-CN" altLang="en-US" smtClean="0"/>
              <a:pPr>
                <a:defRPr/>
              </a:pPr>
              <a:t>2023/12/5</a:t>
            </a:fld>
            <a:endParaRPr lang="zh-CN" altLang="en-US"/>
          </a:p>
        </p:txBody>
      </p:sp>
      <p:sp>
        <p:nvSpPr>
          <p:cNvPr id="4" name="页脚占位符 3">
            <a:extLst>
              <a:ext uri="{FF2B5EF4-FFF2-40B4-BE49-F238E27FC236}">
                <a16:creationId xmlns:a16="http://schemas.microsoft.com/office/drawing/2014/main" id="{0D48D610-C3FB-43EF-84BB-9022A4747168}"/>
              </a:ext>
            </a:extLst>
          </p:cNvPr>
          <p:cNvSpPr>
            <a:spLocks noGrp="1"/>
          </p:cNvSpPr>
          <p:nvPr>
            <p:ph type="ftr" sz="quarter" idx="11"/>
          </p:nvPr>
        </p:nvSpPr>
        <p:spPr/>
        <p:txBody>
          <a:bodyPr/>
          <a:lstStyle/>
          <a:p>
            <a:pPr>
              <a:defRPr/>
            </a:pPr>
            <a:endParaRPr lang="zh-CN" altLang="en-US"/>
          </a:p>
        </p:txBody>
      </p:sp>
      <p:sp>
        <p:nvSpPr>
          <p:cNvPr id="5" name="灯片编号占位符 4">
            <a:extLst>
              <a:ext uri="{FF2B5EF4-FFF2-40B4-BE49-F238E27FC236}">
                <a16:creationId xmlns:a16="http://schemas.microsoft.com/office/drawing/2014/main" id="{D871D823-BC15-486B-873C-13E261F2D689}"/>
              </a:ext>
            </a:extLst>
          </p:cNvPr>
          <p:cNvSpPr>
            <a:spLocks noGrp="1"/>
          </p:cNvSpPr>
          <p:nvPr>
            <p:ph type="sldNum" sz="quarter" idx="12"/>
          </p:nvPr>
        </p:nvSpPr>
        <p:spPr/>
        <p:txBody>
          <a:bodyPr/>
          <a:lstStyle/>
          <a:p>
            <a:fld id="{BD211C93-5505-452B-8265-D50E35693F66}" type="slidenum">
              <a:rPr lang="zh-CN" altLang="en-US" smtClean="0"/>
              <a:pPr/>
              <a:t>‹#›</a:t>
            </a:fld>
            <a:endParaRPr lang="zh-CN" altLang="en-US"/>
          </a:p>
        </p:txBody>
      </p:sp>
    </p:spTree>
    <p:extLst>
      <p:ext uri="{BB962C8B-B14F-4D97-AF65-F5344CB8AC3E}">
        <p14:creationId xmlns:p14="http://schemas.microsoft.com/office/powerpoint/2010/main" val="280391260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slideLayout" Target="../slideLayouts/slideLayout7.xml"/><Relationship Id="rId1" Type="http://schemas.openxmlformats.org/officeDocument/2006/relationships/slideLayout" Target="../slideLayouts/slideLayout6.xml"/><Relationship Id="rId5" Type="http://schemas.openxmlformats.org/officeDocument/2006/relationships/theme" Target="../theme/theme2.xml"/><Relationship Id="rId4"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05979"/>
            <a:ext cx="8229600"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dirty="0"/>
              <a:t>单击此处编辑母版标题样式</a:t>
            </a:r>
          </a:p>
        </p:txBody>
      </p:sp>
      <p:sp>
        <p:nvSpPr>
          <p:cNvPr id="1027" name="Rectangle 3"/>
          <p:cNvSpPr>
            <a:spLocks noGrp="1" noChangeArrowheads="1"/>
          </p:cNvSpPr>
          <p:nvPr>
            <p:ph type="body" idx="1"/>
          </p:nvPr>
        </p:nvSpPr>
        <p:spPr bwMode="auto">
          <a:xfrm>
            <a:off x="457200" y="1200151"/>
            <a:ext cx="8229600" cy="33944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2" name="文本框 1">
            <a:extLst>
              <a:ext uri="{FF2B5EF4-FFF2-40B4-BE49-F238E27FC236}">
                <a16:creationId xmlns:a16="http://schemas.microsoft.com/office/drawing/2014/main" id="{E0E5853F-F8D3-4201-B7D6-19EE6B4D4F23}"/>
              </a:ext>
            </a:extLst>
          </p:cNvPr>
          <p:cNvSpPr txBox="1"/>
          <p:nvPr userDrawn="1"/>
        </p:nvSpPr>
        <p:spPr>
          <a:xfrm>
            <a:off x="8460432" y="4803998"/>
            <a:ext cx="576064" cy="307777"/>
          </a:xfrm>
          <a:prstGeom prst="rect">
            <a:avLst/>
          </a:prstGeom>
          <a:noFill/>
        </p:spPr>
        <p:txBody>
          <a:bodyPr wrap="square" rtlCol="0">
            <a:spAutoFit/>
          </a:bodyPr>
          <a:lstStyle/>
          <a:p>
            <a:pPr algn="r"/>
            <a:fld id="{0C913308-F349-4B6D-A68A-DD1791B4A57B}" type="slidenum">
              <a:rPr lang="zh-CN" altLang="en-US" b="1" smtClean="0">
                <a:latin typeface="Times New Roman" panose="02020603050405020304" pitchFamily="18" charset="0"/>
                <a:cs typeface="Times New Roman" panose="02020603050405020304" pitchFamily="18" charset="0"/>
              </a:rPr>
              <a:pPr algn="r"/>
              <a:t>‹#›</a:t>
            </a:fld>
            <a:endParaRPr lang="zh-CN" altLang="en-US" b="1" dirty="0">
              <a:latin typeface="Times New Roman" panose="02020603050405020304" pitchFamily="18" charset="0"/>
              <a:cs typeface="Times New Roman" panose="02020603050405020304" pitchFamily="18" charset="0"/>
            </a:endParaRPr>
          </a:p>
        </p:txBody>
      </p:sp>
    </p:spTree>
  </p:cSld>
  <p:clrMap bg1="lt1" tx1="dk1" bg2="lt2" tx2="dk2" accent1="accent1" accent2="accent2" accent3="accent3" accent4="accent4" accent5="accent5" accent6="accent6" hlink="hlink" folHlink="folHlink"/>
  <p:sldLayoutIdLst>
    <p:sldLayoutId id="2147483730" r:id="rId1"/>
    <p:sldLayoutId id="2147483731" r:id="rId2"/>
    <p:sldLayoutId id="2147483732" r:id="rId3"/>
    <p:sldLayoutId id="2147483734" r:id="rId4"/>
    <p:sldLayoutId id="2147483741" r:id="rId5"/>
  </p:sldLayoutIdLst>
  <p:transition>
    <p:fade/>
  </p:transition>
  <p:hf hdr="0" ftr="0" dt="0"/>
  <p:txStyles>
    <p:titleStyle>
      <a:lvl1pPr algn="ctr" rtl="0" eaLnBrk="0" fontAlgn="base" hangingPunct="0">
        <a:spcBef>
          <a:spcPct val="0"/>
        </a:spcBef>
        <a:spcAft>
          <a:spcPct val="0"/>
        </a:spcAft>
        <a:defRPr sz="4400">
          <a:solidFill>
            <a:schemeClr val="tx2"/>
          </a:solidFill>
          <a:latin typeface="Arial" panose="020B0604020202020204" pitchFamily="34" charset="0"/>
          <a:ea typeface="+mj-ea"/>
          <a:cs typeface="Arial" panose="020B0604020202020204" pitchFamily="34" charset="0"/>
        </a:defRPr>
      </a:lvl1pPr>
      <a:lvl2pPr algn="ctr" rtl="0" eaLnBrk="0" fontAlgn="base" hangingPunct="0">
        <a:spcBef>
          <a:spcPct val="0"/>
        </a:spcBef>
        <a:spcAft>
          <a:spcPct val="0"/>
        </a:spcAft>
        <a:defRPr sz="4400">
          <a:solidFill>
            <a:schemeClr val="tx2"/>
          </a:solidFill>
          <a:latin typeface="Arial" charset="0"/>
          <a:ea typeface="宋体" charset="-122"/>
        </a:defRPr>
      </a:lvl2pPr>
      <a:lvl3pPr algn="ctr" rtl="0" eaLnBrk="0" fontAlgn="base" hangingPunct="0">
        <a:spcBef>
          <a:spcPct val="0"/>
        </a:spcBef>
        <a:spcAft>
          <a:spcPct val="0"/>
        </a:spcAft>
        <a:defRPr sz="4400">
          <a:solidFill>
            <a:schemeClr val="tx2"/>
          </a:solidFill>
          <a:latin typeface="Arial" charset="0"/>
          <a:ea typeface="宋体" charset="-122"/>
        </a:defRPr>
      </a:lvl3pPr>
      <a:lvl4pPr algn="ctr" rtl="0" eaLnBrk="0" fontAlgn="base" hangingPunct="0">
        <a:spcBef>
          <a:spcPct val="0"/>
        </a:spcBef>
        <a:spcAft>
          <a:spcPct val="0"/>
        </a:spcAft>
        <a:defRPr sz="4400">
          <a:solidFill>
            <a:schemeClr val="tx2"/>
          </a:solidFill>
          <a:latin typeface="Arial" charset="0"/>
          <a:ea typeface="宋体" charset="-122"/>
        </a:defRPr>
      </a:lvl4pPr>
      <a:lvl5pPr algn="ctr" rtl="0" eaLnBrk="0" fontAlgn="base" hangingPunct="0">
        <a:spcBef>
          <a:spcPct val="0"/>
        </a:spcBef>
        <a:spcAft>
          <a:spcPct val="0"/>
        </a:spcAft>
        <a:defRPr sz="4400">
          <a:solidFill>
            <a:schemeClr val="tx2"/>
          </a:solidFill>
          <a:latin typeface="Arial" charset="0"/>
          <a:ea typeface="宋体" charset="-122"/>
        </a:defRPr>
      </a:lvl5pPr>
      <a:lvl6pPr marL="457200" algn="ctr" rtl="0" eaLnBrk="1" fontAlgn="base" hangingPunct="1">
        <a:spcBef>
          <a:spcPct val="0"/>
        </a:spcBef>
        <a:spcAft>
          <a:spcPct val="0"/>
        </a:spcAft>
        <a:defRPr sz="4400">
          <a:solidFill>
            <a:schemeClr val="tx2"/>
          </a:solidFill>
          <a:latin typeface="Arial" charset="0"/>
          <a:ea typeface="宋体" charset="-122"/>
        </a:defRPr>
      </a:lvl6pPr>
      <a:lvl7pPr marL="914400" algn="ctr" rtl="0" eaLnBrk="1" fontAlgn="base" hangingPunct="1">
        <a:spcBef>
          <a:spcPct val="0"/>
        </a:spcBef>
        <a:spcAft>
          <a:spcPct val="0"/>
        </a:spcAft>
        <a:defRPr sz="4400">
          <a:solidFill>
            <a:schemeClr val="tx2"/>
          </a:solidFill>
          <a:latin typeface="Arial" charset="0"/>
          <a:ea typeface="宋体" charset="-122"/>
        </a:defRPr>
      </a:lvl7pPr>
      <a:lvl8pPr marL="1371600" algn="ctr" rtl="0" eaLnBrk="1" fontAlgn="base" hangingPunct="1">
        <a:spcBef>
          <a:spcPct val="0"/>
        </a:spcBef>
        <a:spcAft>
          <a:spcPct val="0"/>
        </a:spcAft>
        <a:defRPr sz="4400">
          <a:solidFill>
            <a:schemeClr val="tx2"/>
          </a:solidFill>
          <a:latin typeface="Arial" charset="0"/>
          <a:ea typeface="宋体" charset="-122"/>
        </a:defRPr>
      </a:lvl8pPr>
      <a:lvl9pPr marL="1828800" algn="ctr" rtl="0" eaLnBrk="1" fontAlgn="base" hangingPunct="1">
        <a:spcBef>
          <a:spcPct val="0"/>
        </a:spcBef>
        <a:spcAft>
          <a:spcPct val="0"/>
        </a:spcAft>
        <a:defRPr sz="4400">
          <a:solidFill>
            <a:schemeClr val="tx2"/>
          </a:solidFill>
          <a:latin typeface="Arial" charset="0"/>
          <a:ea typeface="宋体" charset="-122"/>
        </a:defRPr>
      </a:lvl9pPr>
    </p:titleStyle>
    <p:bodyStyle>
      <a:lvl1pPr marL="342900" indent="-342900" algn="l" rtl="0" eaLnBrk="0" fontAlgn="base" hangingPunct="0">
        <a:spcBef>
          <a:spcPct val="20000"/>
        </a:spcBef>
        <a:spcAft>
          <a:spcPct val="0"/>
        </a:spcAft>
        <a:buChar char="•"/>
        <a:defRPr sz="3200">
          <a:solidFill>
            <a:schemeClr val="tx1"/>
          </a:solidFill>
          <a:latin typeface="Arial" panose="020B0604020202020204" pitchFamily="34" charset="0"/>
          <a:ea typeface="+mn-ea"/>
          <a:cs typeface="Arial" panose="020B0604020202020204" pitchFamily="34" charset="0"/>
        </a:defRPr>
      </a:lvl1pPr>
      <a:lvl2pPr marL="742950" indent="-285750" algn="l" rtl="0" eaLnBrk="0" fontAlgn="base" hangingPunct="0">
        <a:spcBef>
          <a:spcPct val="20000"/>
        </a:spcBef>
        <a:spcAft>
          <a:spcPct val="0"/>
        </a:spcAft>
        <a:buChar char="–"/>
        <a:defRPr sz="2800">
          <a:solidFill>
            <a:schemeClr val="tx1"/>
          </a:solidFill>
          <a:latin typeface="Arial" panose="020B0604020202020204" pitchFamily="34" charset="0"/>
          <a:ea typeface="+mn-ea"/>
          <a:cs typeface="Arial" panose="020B0604020202020204" pitchFamily="34" charset="0"/>
        </a:defRPr>
      </a:lvl2pPr>
      <a:lvl3pPr marL="1143000" indent="-228600" algn="l" rtl="0" eaLnBrk="0" fontAlgn="base" hangingPunct="0">
        <a:spcBef>
          <a:spcPct val="20000"/>
        </a:spcBef>
        <a:spcAft>
          <a:spcPct val="0"/>
        </a:spcAft>
        <a:buChar char="•"/>
        <a:defRPr sz="2400">
          <a:solidFill>
            <a:schemeClr val="tx1"/>
          </a:solidFill>
          <a:latin typeface="Arial" panose="020B0604020202020204" pitchFamily="34" charset="0"/>
          <a:ea typeface="+mn-ea"/>
          <a:cs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cs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cs typeface="Arial" panose="020B0604020202020204" pitchFamily="34" charset="0"/>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1026" name="标题占位符 1">
            <a:extLst>
              <a:ext uri="{FF2B5EF4-FFF2-40B4-BE49-F238E27FC236}">
                <a16:creationId xmlns:a16="http://schemas.microsoft.com/office/drawing/2014/main" id="{4CABCC62-743F-4022-8159-B19A201B0BB8}"/>
              </a:ext>
            </a:extLst>
          </p:cNvPr>
          <p:cNvSpPr>
            <a:spLocks noGrp="1" noChangeArrowheads="1"/>
          </p:cNvSpPr>
          <p:nvPr>
            <p:ph type="title" idx="4294967295"/>
          </p:nvPr>
        </p:nvSpPr>
        <p:spPr bwMode="auto">
          <a:xfrm>
            <a:off x="191691" y="146447"/>
            <a:ext cx="8229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文本占位符 2">
            <a:extLst>
              <a:ext uri="{FF2B5EF4-FFF2-40B4-BE49-F238E27FC236}">
                <a16:creationId xmlns:a16="http://schemas.microsoft.com/office/drawing/2014/main" id="{8EE9B879-BEBD-4844-945E-D696D6281BD4}"/>
              </a:ext>
            </a:extLst>
          </p:cNvPr>
          <p:cNvSpPr>
            <a:spLocks noGrp="1" noChangeArrowheads="1"/>
          </p:cNvSpPr>
          <p:nvPr>
            <p:ph type="body" idx="4294967295"/>
          </p:nvPr>
        </p:nvSpPr>
        <p:spPr bwMode="auto">
          <a:xfrm>
            <a:off x="316706" y="890588"/>
            <a:ext cx="8229600" cy="7560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a:t>
            </a:r>
          </a:p>
        </p:txBody>
      </p:sp>
      <p:sp>
        <p:nvSpPr>
          <p:cNvPr id="8" name="日期占位符 7">
            <a:extLst>
              <a:ext uri="{FF2B5EF4-FFF2-40B4-BE49-F238E27FC236}">
                <a16:creationId xmlns:a16="http://schemas.microsoft.com/office/drawing/2014/main" id="{C95541F1-4DC5-4655-B057-934C72C68944}"/>
              </a:ext>
            </a:extLst>
          </p:cNvPr>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fontAlgn="auto">
              <a:spcBef>
                <a:spcPts val="0"/>
              </a:spcBef>
              <a:spcAft>
                <a:spcPts val="0"/>
              </a:spcAft>
              <a:buFontTx/>
              <a:buNone/>
              <a:defRPr sz="900">
                <a:solidFill>
                  <a:schemeClr val="tx1">
                    <a:tint val="75000"/>
                  </a:schemeClr>
                </a:solidFill>
                <a:latin typeface="+mn-lt"/>
                <a:ea typeface="+mn-ea"/>
              </a:defRPr>
            </a:lvl1pPr>
          </a:lstStyle>
          <a:p>
            <a:pPr>
              <a:defRPr/>
            </a:pPr>
            <a:fld id="{961F0FCB-3C9B-43AF-9122-66CB9AF9BE1F}" type="datetimeFigureOut">
              <a:rPr lang="zh-CN" altLang="en-US"/>
              <a:pPr>
                <a:defRPr/>
              </a:pPr>
              <a:t>2023/12/5</a:t>
            </a:fld>
            <a:endParaRPr lang="zh-CN" altLang="en-US"/>
          </a:p>
        </p:txBody>
      </p:sp>
      <p:sp>
        <p:nvSpPr>
          <p:cNvPr id="13" name="页脚占位符 12">
            <a:extLst>
              <a:ext uri="{FF2B5EF4-FFF2-40B4-BE49-F238E27FC236}">
                <a16:creationId xmlns:a16="http://schemas.microsoft.com/office/drawing/2014/main" id="{D41541A6-4A6E-4EAB-92E4-324E52AD6F4D}"/>
              </a:ext>
            </a:extLst>
          </p:cNvPr>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fontAlgn="auto">
              <a:spcBef>
                <a:spcPts val="0"/>
              </a:spcBef>
              <a:spcAft>
                <a:spcPts val="0"/>
              </a:spcAft>
              <a:buFontTx/>
              <a:buNone/>
              <a:defRPr sz="900">
                <a:solidFill>
                  <a:schemeClr val="tx1">
                    <a:tint val="75000"/>
                  </a:schemeClr>
                </a:solidFill>
                <a:latin typeface="+mn-lt"/>
                <a:ea typeface="+mn-ea"/>
              </a:defRPr>
            </a:lvl1pPr>
          </a:lstStyle>
          <a:p>
            <a:pPr>
              <a:defRPr/>
            </a:pPr>
            <a:endParaRPr lang="zh-CN" altLang="en-US"/>
          </a:p>
        </p:txBody>
      </p:sp>
      <p:sp>
        <p:nvSpPr>
          <p:cNvPr id="14" name="灯片编号占位符 13">
            <a:extLst>
              <a:ext uri="{FF2B5EF4-FFF2-40B4-BE49-F238E27FC236}">
                <a16:creationId xmlns:a16="http://schemas.microsoft.com/office/drawing/2014/main" id="{00D96588-48D9-48F6-8566-84A7CB18ECD5}"/>
              </a:ext>
            </a:extLst>
          </p:cNvPr>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noProof="1" dirty="0">
                <a:solidFill>
                  <a:srgbClr val="898989"/>
                </a:solidFill>
              </a:defRPr>
            </a:lvl1pPr>
          </a:lstStyle>
          <a:p>
            <a:fld id="{BD211C93-5505-452B-8265-D50E35693F66}" type="slidenum">
              <a:rPr lang="zh-CN" altLang="en-US"/>
              <a:pPr/>
              <a:t>‹#›</a:t>
            </a:fld>
            <a:endParaRPr lang="zh-CN" altLang="en-US"/>
          </a:p>
        </p:txBody>
      </p:sp>
    </p:spTree>
    <p:extLst>
      <p:ext uri="{BB962C8B-B14F-4D97-AF65-F5344CB8AC3E}">
        <p14:creationId xmlns:p14="http://schemas.microsoft.com/office/powerpoint/2010/main" val="1015341314"/>
      </p:ext>
    </p:extLst>
  </p:cSld>
  <p:clrMap bg1="lt1" tx1="dk1" bg2="lt2" tx2="dk2" accent1="accent1" accent2="accent2" accent3="accent3" accent4="accent4" accent5="accent5" accent6="accent6" hlink="hlink" folHlink="folHlink"/>
  <p:sldLayoutIdLst>
    <p:sldLayoutId id="2147483736" r:id="rId1"/>
    <p:sldLayoutId id="2147483737" r:id="rId2"/>
    <p:sldLayoutId id="2147483738" r:id="rId3"/>
    <p:sldLayoutId id="2147483740" r:id="rId4"/>
  </p:sldLayoutIdLst>
  <p:txStyles>
    <p:titleStyle>
      <a:lvl1pPr algn="l" rtl="0" eaLnBrk="1" fontAlgn="base" hangingPunct="1">
        <a:spcBef>
          <a:spcPct val="0"/>
        </a:spcBef>
        <a:spcAft>
          <a:spcPct val="0"/>
        </a:spcAft>
        <a:defRPr sz="1875">
          <a:solidFill>
            <a:schemeClr val="tx1"/>
          </a:solidFill>
          <a:latin typeface="+mj-lt"/>
          <a:ea typeface="微软雅黑" panose="020B0503020204020204" pitchFamily="34" charset="-122"/>
          <a:cs typeface="微软雅黑" panose="020B0503020204020204" pitchFamily="34" charset="-122"/>
        </a:defRPr>
      </a:lvl1pPr>
      <a:lvl2pPr algn="l" rtl="0" eaLnBrk="1" fontAlgn="base" hangingPunct="1">
        <a:spcBef>
          <a:spcPct val="0"/>
        </a:spcBef>
        <a:spcAft>
          <a:spcPct val="0"/>
        </a:spcAft>
        <a:defRPr sz="1875">
          <a:solidFill>
            <a:schemeClr val="tx1"/>
          </a:solidFill>
          <a:latin typeface="Calibri" panose="020F0502020204030204" pitchFamily="34" charset="0"/>
          <a:ea typeface="微软雅黑" panose="020B0503020204020204" pitchFamily="34" charset="-122"/>
          <a:cs typeface="微软雅黑" panose="020B0503020204020204" pitchFamily="34" charset="-122"/>
        </a:defRPr>
      </a:lvl2pPr>
      <a:lvl3pPr algn="l" rtl="0" eaLnBrk="1" fontAlgn="base" hangingPunct="1">
        <a:spcBef>
          <a:spcPct val="0"/>
        </a:spcBef>
        <a:spcAft>
          <a:spcPct val="0"/>
        </a:spcAft>
        <a:defRPr sz="1875">
          <a:solidFill>
            <a:schemeClr val="tx1"/>
          </a:solidFill>
          <a:latin typeface="Calibri" panose="020F0502020204030204" pitchFamily="34" charset="0"/>
          <a:ea typeface="微软雅黑" panose="020B0503020204020204" pitchFamily="34" charset="-122"/>
          <a:cs typeface="微软雅黑" panose="020B0503020204020204" pitchFamily="34" charset="-122"/>
        </a:defRPr>
      </a:lvl3pPr>
      <a:lvl4pPr algn="l" rtl="0" eaLnBrk="1" fontAlgn="base" hangingPunct="1">
        <a:spcBef>
          <a:spcPct val="0"/>
        </a:spcBef>
        <a:spcAft>
          <a:spcPct val="0"/>
        </a:spcAft>
        <a:defRPr sz="1875">
          <a:solidFill>
            <a:schemeClr val="tx1"/>
          </a:solidFill>
          <a:latin typeface="Calibri" panose="020F0502020204030204" pitchFamily="34" charset="0"/>
          <a:ea typeface="微软雅黑" panose="020B0503020204020204" pitchFamily="34" charset="-122"/>
          <a:cs typeface="微软雅黑" panose="020B0503020204020204" pitchFamily="34" charset="-122"/>
        </a:defRPr>
      </a:lvl4pPr>
      <a:lvl5pPr algn="l" rtl="0" eaLnBrk="1" fontAlgn="base" hangingPunct="1">
        <a:spcBef>
          <a:spcPct val="0"/>
        </a:spcBef>
        <a:spcAft>
          <a:spcPct val="0"/>
        </a:spcAft>
        <a:defRPr sz="1875">
          <a:solidFill>
            <a:schemeClr val="tx1"/>
          </a:solidFill>
          <a:latin typeface="Calibri" panose="020F0502020204030204" pitchFamily="34" charset="0"/>
          <a:ea typeface="微软雅黑" panose="020B0503020204020204" pitchFamily="34" charset="-122"/>
          <a:cs typeface="微软雅黑" panose="020B0503020204020204" pitchFamily="34" charset="-122"/>
        </a:defRPr>
      </a:lvl5pPr>
      <a:lvl6pPr marL="362903" algn="l" rtl="0" eaLnBrk="1" fontAlgn="base" hangingPunct="1">
        <a:spcBef>
          <a:spcPct val="0"/>
        </a:spcBef>
        <a:spcAft>
          <a:spcPct val="0"/>
        </a:spcAft>
        <a:defRPr sz="1905">
          <a:solidFill>
            <a:schemeClr val="tx1"/>
          </a:solidFill>
          <a:latin typeface="Calibri" panose="020F0502020204030204" pitchFamily="34" charset="0"/>
          <a:ea typeface="黑体" panose="02010600030101010101" pitchFamily="49" charset="-122"/>
        </a:defRPr>
      </a:lvl6pPr>
      <a:lvl7pPr marL="725805" algn="l" rtl="0" eaLnBrk="1" fontAlgn="base" hangingPunct="1">
        <a:spcBef>
          <a:spcPct val="0"/>
        </a:spcBef>
        <a:spcAft>
          <a:spcPct val="0"/>
        </a:spcAft>
        <a:defRPr sz="1905">
          <a:solidFill>
            <a:schemeClr val="tx1"/>
          </a:solidFill>
          <a:latin typeface="Calibri" panose="020F0502020204030204" pitchFamily="34" charset="0"/>
          <a:ea typeface="黑体" panose="02010600030101010101" pitchFamily="49" charset="-122"/>
        </a:defRPr>
      </a:lvl7pPr>
      <a:lvl8pPr marL="1088231" algn="l" rtl="0" eaLnBrk="1" fontAlgn="base" hangingPunct="1">
        <a:spcBef>
          <a:spcPct val="0"/>
        </a:spcBef>
        <a:spcAft>
          <a:spcPct val="0"/>
        </a:spcAft>
        <a:defRPr sz="1905">
          <a:solidFill>
            <a:schemeClr val="tx1"/>
          </a:solidFill>
          <a:latin typeface="Calibri" panose="020F0502020204030204" pitchFamily="34" charset="0"/>
          <a:ea typeface="黑体" panose="02010600030101010101" pitchFamily="49" charset="-122"/>
        </a:defRPr>
      </a:lvl8pPr>
      <a:lvl9pPr marL="1451134" algn="l" rtl="0" eaLnBrk="1" fontAlgn="base" hangingPunct="1">
        <a:spcBef>
          <a:spcPct val="0"/>
        </a:spcBef>
        <a:spcAft>
          <a:spcPct val="0"/>
        </a:spcAft>
        <a:defRPr sz="1905">
          <a:solidFill>
            <a:schemeClr val="tx1"/>
          </a:solidFill>
          <a:latin typeface="Calibri" panose="020F0502020204030204" pitchFamily="34" charset="0"/>
          <a:ea typeface="黑体" panose="02010600030101010101" pitchFamily="49" charset="-122"/>
        </a:defRPr>
      </a:lvl9pPr>
    </p:titleStyle>
    <p:bodyStyle>
      <a:lvl1pPr marL="271463" indent="-271463" algn="l" rtl="0" eaLnBrk="1" fontAlgn="base" hangingPunct="1">
        <a:spcBef>
          <a:spcPct val="20000"/>
        </a:spcBef>
        <a:spcAft>
          <a:spcPct val="0"/>
        </a:spcAft>
        <a:buClr>
          <a:srgbClr val="000066"/>
        </a:buClr>
        <a:buFont typeface="Wingdings" panose="05000000000000000000" pitchFamily="2" charset="2"/>
        <a:buChar char="n"/>
        <a:defRPr sz="1575">
          <a:solidFill>
            <a:schemeClr val="tx1"/>
          </a:solidFill>
          <a:latin typeface="+mn-lt"/>
          <a:ea typeface="+mn-ea"/>
          <a:cs typeface="宋体" panose="02010600030101010101" pitchFamily="2" charset="-122"/>
        </a:defRPr>
      </a:lvl1pPr>
      <a:lvl2pPr marL="589360" indent="-226219" algn="l" rtl="0" eaLnBrk="1" fontAlgn="base" hangingPunct="1">
        <a:spcBef>
          <a:spcPct val="20000"/>
        </a:spcBef>
        <a:spcAft>
          <a:spcPct val="0"/>
        </a:spcAft>
        <a:buFont typeface="Arial" panose="020B0604020202020204" pitchFamily="34" charset="0"/>
        <a:buChar char="–"/>
        <a:defRPr sz="2175">
          <a:solidFill>
            <a:schemeClr val="tx1"/>
          </a:solidFill>
          <a:latin typeface="+mn-lt"/>
          <a:ea typeface="+mn-ea"/>
        </a:defRPr>
      </a:lvl2pPr>
      <a:lvl3pPr marL="906066" indent="-180975" algn="l" rtl="0" eaLnBrk="1" fontAlgn="base" hangingPunct="1">
        <a:spcBef>
          <a:spcPct val="20000"/>
        </a:spcBef>
        <a:spcAft>
          <a:spcPct val="0"/>
        </a:spcAft>
        <a:buFont typeface="Arial" panose="020B0604020202020204" pitchFamily="34" charset="0"/>
        <a:buChar char="•"/>
        <a:defRPr sz="1875">
          <a:solidFill>
            <a:schemeClr val="tx1"/>
          </a:solidFill>
          <a:latin typeface="+mn-lt"/>
          <a:ea typeface="+mn-ea"/>
        </a:defRPr>
      </a:lvl3pPr>
      <a:lvl4pPr marL="1269206" indent="-180975" algn="l" rtl="0" eaLnBrk="1" fontAlgn="base" hangingPunct="1">
        <a:spcBef>
          <a:spcPct val="20000"/>
        </a:spcBef>
        <a:spcAft>
          <a:spcPct val="0"/>
        </a:spcAft>
        <a:buFont typeface="Arial" panose="020B0604020202020204" pitchFamily="34" charset="0"/>
        <a:buChar char="–"/>
        <a:defRPr sz="1575">
          <a:solidFill>
            <a:schemeClr val="tx1"/>
          </a:solidFill>
          <a:latin typeface="+mn-lt"/>
          <a:ea typeface="+mn-ea"/>
        </a:defRPr>
      </a:lvl4pPr>
      <a:lvl5pPr marL="1632347" indent="-180975" algn="l" rtl="0" eaLnBrk="1" fontAlgn="base" hangingPunct="1">
        <a:spcBef>
          <a:spcPct val="20000"/>
        </a:spcBef>
        <a:spcAft>
          <a:spcPct val="0"/>
        </a:spcAft>
        <a:buFont typeface="Arial" panose="020B0604020202020204" pitchFamily="34" charset="0"/>
        <a:buChar char="»"/>
        <a:defRPr sz="1575">
          <a:solidFill>
            <a:schemeClr val="tx1"/>
          </a:solidFill>
          <a:latin typeface="+mn-lt"/>
          <a:ea typeface="+mn-ea"/>
        </a:defRPr>
      </a:lvl5pPr>
      <a:lvl6pPr marL="1995488" indent="-181451" algn="l" rtl="0" eaLnBrk="1" fontAlgn="base" hangingPunct="1">
        <a:spcBef>
          <a:spcPct val="20000"/>
        </a:spcBef>
        <a:spcAft>
          <a:spcPct val="0"/>
        </a:spcAft>
        <a:buFont typeface="Arial" panose="020B0604020202020204" pitchFamily="34" charset="0"/>
        <a:buChar char="»"/>
        <a:defRPr sz="1586">
          <a:solidFill>
            <a:schemeClr val="tx1"/>
          </a:solidFill>
          <a:latin typeface="+mn-lt"/>
          <a:ea typeface="+mn-ea"/>
        </a:defRPr>
      </a:lvl6pPr>
      <a:lvl7pPr marL="2358390" indent="-181451" algn="l" rtl="0" eaLnBrk="1" fontAlgn="base" hangingPunct="1">
        <a:spcBef>
          <a:spcPct val="20000"/>
        </a:spcBef>
        <a:spcAft>
          <a:spcPct val="0"/>
        </a:spcAft>
        <a:buFont typeface="Arial" panose="020B0604020202020204" pitchFamily="34" charset="0"/>
        <a:buChar char="»"/>
        <a:defRPr sz="1586">
          <a:solidFill>
            <a:schemeClr val="tx1"/>
          </a:solidFill>
          <a:latin typeface="+mn-lt"/>
          <a:ea typeface="+mn-ea"/>
        </a:defRPr>
      </a:lvl7pPr>
      <a:lvl8pPr marL="2721293" indent="-181451" algn="l" rtl="0" eaLnBrk="1" fontAlgn="base" hangingPunct="1">
        <a:spcBef>
          <a:spcPct val="20000"/>
        </a:spcBef>
        <a:spcAft>
          <a:spcPct val="0"/>
        </a:spcAft>
        <a:buFont typeface="Arial" panose="020B0604020202020204" pitchFamily="34" charset="0"/>
        <a:buChar char="»"/>
        <a:defRPr sz="1586">
          <a:solidFill>
            <a:schemeClr val="tx1"/>
          </a:solidFill>
          <a:latin typeface="+mn-lt"/>
          <a:ea typeface="+mn-ea"/>
        </a:defRPr>
      </a:lvl8pPr>
      <a:lvl9pPr marL="3084195" indent="-181451" algn="l" rtl="0" eaLnBrk="1" fontAlgn="base" hangingPunct="1">
        <a:spcBef>
          <a:spcPct val="20000"/>
        </a:spcBef>
        <a:spcAft>
          <a:spcPct val="0"/>
        </a:spcAft>
        <a:buFont typeface="Arial" panose="020B0604020202020204" pitchFamily="34" charset="0"/>
        <a:buChar char="»"/>
        <a:defRPr sz="1586">
          <a:solidFill>
            <a:schemeClr val="tx1"/>
          </a:solidFill>
          <a:latin typeface="+mn-lt"/>
          <a:ea typeface="+mn-ea"/>
        </a:defRPr>
      </a:lvl9pPr>
    </p:bodyStyle>
    <p:otherStyle>
      <a:defPPr>
        <a:defRPr lang="zh-CN"/>
      </a:defPPr>
      <a:lvl1pPr marL="0" algn="l" defTabSz="725329" rtl="0" eaLnBrk="1" latinLnBrk="0" hangingPunct="1">
        <a:defRPr sz="1429" kern="1200">
          <a:solidFill>
            <a:schemeClr val="tx1"/>
          </a:solidFill>
          <a:latin typeface="+mn-lt"/>
          <a:ea typeface="+mn-ea"/>
          <a:cs typeface="+mn-cs"/>
        </a:defRPr>
      </a:lvl1pPr>
      <a:lvl2pPr marL="362903" algn="l" defTabSz="725329" rtl="0" eaLnBrk="1" latinLnBrk="0" hangingPunct="1">
        <a:defRPr sz="1429" kern="1200">
          <a:solidFill>
            <a:schemeClr val="tx1"/>
          </a:solidFill>
          <a:latin typeface="+mn-lt"/>
          <a:ea typeface="+mn-ea"/>
          <a:cs typeface="+mn-cs"/>
        </a:defRPr>
      </a:lvl2pPr>
      <a:lvl3pPr marL="725805" algn="l" defTabSz="725329" rtl="0" eaLnBrk="1" latinLnBrk="0" hangingPunct="1">
        <a:defRPr sz="1429" kern="1200">
          <a:solidFill>
            <a:schemeClr val="tx1"/>
          </a:solidFill>
          <a:latin typeface="+mn-lt"/>
          <a:ea typeface="+mn-ea"/>
          <a:cs typeface="+mn-cs"/>
        </a:defRPr>
      </a:lvl3pPr>
      <a:lvl4pPr marL="1088231" algn="l" defTabSz="725329" rtl="0" eaLnBrk="1" latinLnBrk="0" hangingPunct="1">
        <a:defRPr sz="1429" kern="1200">
          <a:solidFill>
            <a:schemeClr val="tx1"/>
          </a:solidFill>
          <a:latin typeface="+mn-lt"/>
          <a:ea typeface="+mn-ea"/>
          <a:cs typeface="+mn-cs"/>
        </a:defRPr>
      </a:lvl4pPr>
      <a:lvl5pPr marL="1451134" algn="l" defTabSz="725329" rtl="0" eaLnBrk="1" latinLnBrk="0" hangingPunct="1">
        <a:defRPr sz="1429" kern="1200">
          <a:solidFill>
            <a:schemeClr val="tx1"/>
          </a:solidFill>
          <a:latin typeface="+mn-lt"/>
          <a:ea typeface="+mn-ea"/>
          <a:cs typeface="+mn-cs"/>
        </a:defRPr>
      </a:lvl5pPr>
      <a:lvl6pPr marL="1814036" algn="l" defTabSz="725329" rtl="0" eaLnBrk="1" latinLnBrk="0" hangingPunct="1">
        <a:defRPr sz="1429" kern="1200">
          <a:solidFill>
            <a:schemeClr val="tx1"/>
          </a:solidFill>
          <a:latin typeface="+mn-lt"/>
          <a:ea typeface="+mn-ea"/>
          <a:cs typeface="+mn-cs"/>
        </a:defRPr>
      </a:lvl6pPr>
      <a:lvl7pPr marL="2176939" algn="l" defTabSz="725329" rtl="0" eaLnBrk="1" latinLnBrk="0" hangingPunct="1">
        <a:defRPr sz="1429" kern="1200">
          <a:solidFill>
            <a:schemeClr val="tx1"/>
          </a:solidFill>
          <a:latin typeface="+mn-lt"/>
          <a:ea typeface="+mn-ea"/>
          <a:cs typeface="+mn-cs"/>
        </a:defRPr>
      </a:lvl7pPr>
      <a:lvl8pPr marL="2539841" algn="l" defTabSz="725329" rtl="0" eaLnBrk="1" latinLnBrk="0" hangingPunct="1">
        <a:defRPr sz="1429" kern="1200">
          <a:solidFill>
            <a:schemeClr val="tx1"/>
          </a:solidFill>
          <a:latin typeface="+mn-lt"/>
          <a:ea typeface="+mn-ea"/>
          <a:cs typeface="+mn-cs"/>
        </a:defRPr>
      </a:lvl8pPr>
      <a:lvl9pPr marL="2902744" algn="l" defTabSz="725329" rtl="0" eaLnBrk="1" latinLnBrk="0" hangingPunct="1">
        <a:defRPr sz="142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hyperlink" Target="mailto:christy.au@polyu.edu.hk"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图片 14"/>
          <p:cNvPicPr>
            <a:picLocks noChangeAspect="1"/>
          </p:cNvPicPr>
          <p:nvPr/>
        </p:nvPicPr>
        <p:blipFill>
          <a:blip r:embed="rId3">
            <a:extLst>
              <a:ext uri="{28A0092B-C50C-407E-A947-70E740481C1C}">
                <a14:useLocalDpi xmlns:a14="http://schemas.microsoft.com/office/drawing/2010/main" val="0"/>
              </a:ext>
            </a:extLst>
          </a:blip>
          <a:srcRect r="12088"/>
          <a:stretch>
            <a:fillRect/>
          </a:stretch>
        </p:blipFill>
        <p:spPr bwMode="auto">
          <a:xfrm>
            <a:off x="0" y="2"/>
            <a:ext cx="9144000" cy="19956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矩形 16"/>
          <p:cNvSpPr/>
          <p:nvPr/>
        </p:nvSpPr>
        <p:spPr>
          <a:xfrm>
            <a:off x="0" y="1"/>
            <a:ext cx="9144000" cy="1995685"/>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50"/>
          </a:p>
        </p:txBody>
      </p:sp>
      <p:sp>
        <p:nvSpPr>
          <p:cNvPr id="2" name="矩形 1"/>
          <p:cNvSpPr/>
          <p:nvPr/>
        </p:nvSpPr>
        <p:spPr>
          <a:xfrm>
            <a:off x="0" y="4586710"/>
            <a:ext cx="9144000" cy="53334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Title 1">
            <a:extLst>
              <a:ext uri="{FF2B5EF4-FFF2-40B4-BE49-F238E27FC236}">
                <a16:creationId xmlns:a16="http://schemas.microsoft.com/office/drawing/2014/main" id="{FA77F71E-B605-4820-B913-56173A09A2E7}"/>
              </a:ext>
            </a:extLst>
          </p:cNvPr>
          <p:cNvSpPr txBox="1">
            <a:spLocks noChangeArrowheads="1"/>
          </p:cNvSpPr>
          <p:nvPr/>
        </p:nvSpPr>
        <p:spPr bwMode="auto">
          <a:xfrm>
            <a:off x="-12340" y="1995686"/>
            <a:ext cx="9156340" cy="1116356"/>
          </a:xfrm>
          <a:prstGeom prst="rect">
            <a:avLst/>
          </a:prstGeom>
          <a:noFill/>
          <a:ln>
            <a:noFill/>
          </a:ln>
        </p:spPr>
        <p:txBody>
          <a:bodyPr lIns="92075" tIns="46038" rIns="92075" bIns="46038" anchor="ctr"/>
          <a:lstStyle>
            <a:lvl1pPr>
              <a:defRPr kumimoji="1" sz="2400">
                <a:solidFill>
                  <a:schemeClr val="tx1"/>
                </a:solidFill>
                <a:latin typeface="Arial" charset="0"/>
                <a:ea typeface="MS PGothic" charset="0"/>
                <a:cs typeface="MS PGothic" charset="0"/>
              </a:defRPr>
            </a:lvl1pPr>
            <a:lvl2pPr marL="742950" indent="-285750">
              <a:defRPr kumimoji="1" sz="2400">
                <a:solidFill>
                  <a:schemeClr val="tx1"/>
                </a:solidFill>
                <a:latin typeface="Arial" charset="0"/>
                <a:ea typeface="MS PGothic" charset="0"/>
                <a:cs typeface="MS PGothic" charset="0"/>
              </a:defRPr>
            </a:lvl2pPr>
            <a:lvl3pPr marL="1143000" indent="-228600">
              <a:defRPr kumimoji="1" sz="2400">
                <a:solidFill>
                  <a:schemeClr val="tx1"/>
                </a:solidFill>
                <a:latin typeface="Arial" charset="0"/>
                <a:ea typeface="MS PGothic" charset="0"/>
                <a:cs typeface="MS PGothic" charset="0"/>
              </a:defRPr>
            </a:lvl3pPr>
            <a:lvl4pPr marL="1600200" indent="-228600">
              <a:defRPr kumimoji="1" sz="2400">
                <a:solidFill>
                  <a:schemeClr val="tx1"/>
                </a:solidFill>
                <a:latin typeface="Arial" charset="0"/>
                <a:ea typeface="MS PGothic" charset="0"/>
                <a:cs typeface="MS PGothic" charset="0"/>
              </a:defRPr>
            </a:lvl4pPr>
            <a:lvl5pPr marL="2057400" indent="-228600">
              <a:defRPr kumimoji="1"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kumimoji="1"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kumimoji="1"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kumimoji="1"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kumimoji="1" sz="2400">
                <a:solidFill>
                  <a:schemeClr val="tx1"/>
                </a:solidFill>
                <a:latin typeface="Arial" charset="0"/>
                <a:ea typeface="MS PGothic" charset="0"/>
                <a:cs typeface="MS PGothic" charset="0"/>
              </a:defRPr>
            </a:lvl9pPr>
          </a:lstStyle>
          <a:p>
            <a:pPr algn="ctr">
              <a:spcBef>
                <a:spcPts val="600"/>
              </a:spcBef>
              <a:defRPr/>
            </a:pPr>
            <a:r>
              <a:rPr lang="en-US" altLang="zh-CN" sz="3200" b="1">
                <a:solidFill>
                  <a:prstClr val="black"/>
                </a:solidFill>
                <a:latin typeface="Comic Sans MS" pitchFamily="66" charset="0"/>
                <a:ea typeface="华文楷体" panose="02010600040101010101" pitchFamily="2" charset="-122"/>
                <a:cs typeface="Arial" panose="020B0604020202020204" pitchFamily="34" charset="0"/>
              </a:rPr>
              <a:t>Lecture 19  Recovery </a:t>
            </a:r>
            <a:r>
              <a:rPr lang="en-US" altLang="zh-CN" sz="3200" b="1" dirty="0">
                <a:solidFill>
                  <a:prstClr val="black"/>
                </a:solidFill>
                <a:latin typeface="Comic Sans MS" pitchFamily="66" charset="0"/>
                <a:ea typeface="华文楷体" panose="02010600040101010101" pitchFamily="2" charset="-122"/>
                <a:cs typeface="Arial" panose="020B0604020202020204" pitchFamily="34" charset="0"/>
              </a:rPr>
              <a:t>System</a:t>
            </a:r>
            <a:endParaRPr lang="en-US" altLang="zh-CN" sz="3200" b="1" dirty="0">
              <a:solidFill>
                <a:srgbClr val="C00000"/>
              </a:solidFill>
              <a:latin typeface="Comic Sans MS" pitchFamily="66" charset="0"/>
              <a:ea typeface="华文楷体" panose="02010600040101010101" pitchFamily="2" charset="-122"/>
              <a:cs typeface="Arial" panose="020B0604020202020204" pitchFamily="34" charset="0"/>
            </a:endParaRPr>
          </a:p>
          <a:p>
            <a:pPr algn="ctr">
              <a:spcBef>
                <a:spcPts val="600"/>
              </a:spcBef>
              <a:defRPr/>
            </a:pPr>
            <a:r>
              <a:rPr lang="en-US" altLang="zh-CN" sz="2800">
                <a:solidFill>
                  <a:prstClr val="black"/>
                </a:solidFill>
                <a:latin typeface="Comic Sans MS" pitchFamily="66" charset="0"/>
                <a:ea typeface="华文楷体" panose="02010600040101010101" pitchFamily="2" charset="-122"/>
                <a:cs typeface="Arial" panose="020B0604020202020204" pitchFamily="34" charset="0"/>
              </a:rPr>
              <a:t>(Chapter 19)</a:t>
            </a:r>
            <a:endParaRPr lang="en-US" altLang="zh-CN" sz="2800" dirty="0">
              <a:solidFill>
                <a:prstClr val="black"/>
              </a:solidFill>
              <a:latin typeface="Comic Sans MS" pitchFamily="66" charset="0"/>
              <a:ea typeface="华文楷体" panose="02010600040101010101" pitchFamily="2" charset="-122"/>
              <a:cs typeface="Arial" panose="020B0604020202020204" pitchFamily="34" charset="0"/>
            </a:endParaRPr>
          </a:p>
        </p:txBody>
      </p:sp>
      <p:sp>
        <p:nvSpPr>
          <p:cNvPr id="18" name="Subtitle 2">
            <a:extLst>
              <a:ext uri="{FF2B5EF4-FFF2-40B4-BE49-F238E27FC236}">
                <a16:creationId xmlns:a16="http://schemas.microsoft.com/office/drawing/2014/main" id="{5B0D7027-3D69-4E35-939E-995F28B50482}"/>
              </a:ext>
            </a:extLst>
          </p:cNvPr>
          <p:cNvSpPr txBox="1">
            <a:spLocks noChangeArrowheads="1"/>
          </p:cNvSpPr>
          <p:nvPr/>
        </p:nvSpPr>
        <p:spPr bwMode="auto">
          <a:xfrm>
            <a:off x="-12340" y="3219822"/>
            <a:ext cx="9156340" cy="11034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kumimoji="1" sz="2400">
                <a:solidFill>
                  <a:schemeClr val="tx1"/>
                </a:solidFill>
                <a:latin typeface="Arial" charset="0"/>
                <a:ea typeface="ＭＳ Ｐゴシック" charset="0"/>
                <a:cs typeface="ＭＳ Ｐゴシック" charset="0"/>
              </a:defRPr>
            </a:lvl1pPr>
            <a:lvl2pPr marL="742950" indent="-285750">
              <a:defRPr kumimoji="1" sz="2400">
                <a:solidFill>
                  <a:schemeClr val="tx1"/>
                </a:solidFill>
                <a:latin typeface="Arial" charset="0"/>
                <a:ea typeface="ＭＳ Ｐゴシック" charset="0"/>
              </a:defRPr>
            </a:lvl2pPr>
            <a:lvl3pPr marL="1143000" indent="-228600">
              <a:defRPr kumimoji="1" sz="2400">
                <a:solidFill>
                  <a:schemeClr val="tx1"/>
                </a:solidFill>
                <a:latin typeface="Arial" charset="0"/>
                <a:ea typeface="ＭＳ Ｐゴシック" charset="0"/>
              </a:defRPr>
            </a:lvl3pPr>
            <a:lvl4pPr marL="1600200" indent="-228600">
              <a:defRPr kumimoji="1" sz="2400">
                <a:solidFill>
                  <a:schemeClr val="tx1"/>
                </a:solidFill>
                <a:latin typeface="Arial" charset="0"/>
                <a:ea typeface="ＭＳ Ｐゴシック" charset="0"/>
              </a:defRPr>
            </a:lvl4pPr>
            <a:lvl5pPr marL="2057400" indent="-228600">
              <a:defRPr kumimoji="1" sz="2400">
                <a:solidFill>
                  <a:schemeClr val="tx1"/>
                </a:solidFill>
                <a:latin typeface="Arial" charset="0"/>
                <a:ea typeface="ＭＳ Ｐゴシック" charset="0"/>
              </a:defRPr>
            </a:lvl5pPr>
            <a:lvl6pPr marL="2514600" indent="-228600" eaLnBrk="0" fontAlgn="base" hangingPunct="0">
              <a:spcBef>
                <a:spcPct val="0"/>
              </a:spcBef>
              <a:spcAft>
                <a:spcPct val="0"/>
              </a:spcAft>
              <a:defRPr kumimoji="1" sz="2400">
                <a:solidFill>
                  <a:schemeClr val="tx1"/>
                </a:solidFill>
                <a:latin typeface="Arial" charset="0"/>
                <a:ea typeface="ＭＳ Ｐゴシック" charset="0"/>
              </a:defRPr>
            </a:lvl6pPr>
            <a:lvl7pPr marL="2971800" indent="-228600" eaLnBrk="0" fontAlgn="base" hangingPunct="0">
              <a:spcBef>
                <a:spcPct val="0"/>
              </a:spcBef>
              <a:spcAft>
                <a:spcPct val="0"/>
              </a:spcAft>
              <a:defRPr kumimoji="1" sz="2400">
                <a:solidFill>
                  <a:schemeClr val="tx1"/>
                </a:solidFill>
                <a:latin typeface="Arial" charset="0"/>
                <a:ea typeface="ＭＳ Ｐゴシック" charset="0"/>
              </a:defRPr>
            </a:lvl7pPr>
            <a:lvl8pPr marL="3429000" indent="-228600" eaLnBrk="0" fontAlgn="base" hangingPunct="0">
              <a:spcBef>
                <a:spcPct val="0"/>
              </a:spcBef>
              <a:spcAft>
                <a:spcPct val="0"/>
              </a:spcAft>
              <a:defRPr kumimoji="1" sz="2400">
                <a:solidFill>
                  <a:schemeClr val="tx1"/>
                </a:solidFill>
                <a:latin typeface="Arial" charset="0"/>
                <a:ea typeface="ＭＳ Ｐゴシック" charset="0"/>
              </a:defRPr>
            </a:lvl8pPr>
            <a:lvl9pPr marL="3886200" indent="-228600" eaLnBrk="0" fontAlgn="base" hangingPunct="0">
              <a:spcBef>
                <a:spcPct val="0"/>
              </a:spcBef>
              <a:spcAft>
                <a:spcPct val="0"/>
              </a:spcAft>
              <a:defRPr kumimoji="1" sz="2400">
                <a:solidFill>
                  <a:schemeClr val="tx1"/>
                </a:solidFill>
                <a:latin typeface="Arial" charset="0"/>
                <a:ea typeface="ＭＳ Ｐゴシック" charset="0"/>
              </a:defRPr>
            </a:lvl9pPr>
          </a:lstStyle>
          <a:p>
            <a:pPr algn="ctr">
              <a:buClr>
                <a:srgbClr val="800080"/>
              </a:buClr>
              <a:buSzPct val="90000"/>
            </a:pPr>
            <a:r>
              <a:rPr lang="en-US" altLang="zh-CN" sz="2000">
                <a:latin typeface="Comic Sans MS" pitchFamily="66" charset="0"/>
                <a:ea typeface="Arial Unicode MS" pitchFamily="34" charset="-122"/>
                <a:cs typeface="Arial Unicode MS" pitchFamily="34" charset="-122"/>
              </a:rPr>
              <a:t>Prof. Jihong Guan </a:t>
            </a:r>
          </a:p>
          <a:p>
            <a:pPr algn="ctr">
              <a:buClr>
                <a:srgbClr val="800080"/>
              </a:buClr>
              <a:buSzPct val="90000"/>
            </a:pPr>
            <a:r>
              <a:rPr lang="en-GB" altLang="zh-CN" sz="2000">
                <a:latin typeface="Comic Sans MS" pitchFamily="66" charset="0"/>
                <a:ea typeface="Arial Unicode MS" pitchFamily="34" charset="-122"/>
                <a:cs typeface="Arial Unicode MS" pitchFamily="34" charset="-122"/>
              </a:rPr>
              <a:t>Email: </a:t>
            </a:r>
            <a:r>
              <a:rPr lang="en-GB" altLang="zh-CN" sz="2000">
                <a:latin typeface="Comic Sans MS" pitchFamily="66" charset="0"/>
                <a:ea typeface="Arial Unicode MS" pitchFamily="34" charset="-122"/>
                <a:cs typeface="Arial Unicode MS" pitchFamily="34" charset="-122"/>
                <a:hlinkClick r:id="rId4"/>
              </a:rPr>
              <a:t>jhguan@tongji.edu.cn</a:t>
            </a:r>
            <a:endParaRPr lang="en-GB" altLang="zh-CN" sz="2000">
              <a:latin typeface="Comic Sans MS" pitchFamily="66" charset="0"/>
              <a:ea typeface="Arial Unicode MS" pitchFamily="34" charset="-122"/>
              <a:cs typeface="Arial Unicode MS" pitchFamily="34" charset="-122"/>
            </a:endParaRPr>
          </a:p>
          <a:p>
            <a:pPr algn="ctr">
              <a:buClr>
                <a:srgbClr val="800080"/>
              </a:buClr>
              <a:buSzPct val="90000"/>
            </a:pPr>
            <a:r>
              <a:rPr lang="en-US" altLang="zh-CN" sz="2000">
                <a:solidFill>
                  <a:srgbClr val="000000"/>
                </a:solidFill>
                <a:latin typeface="Comic Sans MS" pitchFamily="66" charset="0"/>
                <a:ea typeface="Arial Unicode MS" pitchFamily="34" charset="-122"/>
                <a:cs typeface="Arial Unicode MS" pitchFamily="34" charset="-122"/>
              </a:rPr>
              <a:t>Department of Computer Science and Technology</a:t>
            </a:r>
          </a:p>
          <a:p>
            <a:pPr algn="ctr">
              <a:buClr>
                <a:srgbClr val="800080"/>
              </a:buClr>
              <a:buSzPct val="90000"/>
            </a:pPr>
            <a:r>
              <a:rPr lang="en-US" altLang="zh-CN" sz="2000">
                <a:solidFill>
                  <a:srgbClr val="000000"/>
                </a:solidFill>
                <a:latin typeface="Comic Sans MS" pitchFamily="66" charset="0"/>
                <a:ea typeface="Arial Unicode MS" pitchFamily="34" charset="-122"/>
                <a:cs typeface="Arial Unicode MS" pitchFamily="34" charset="-122"/>
              </a:rPr>
              <a:t>Tongji University</a:t>
            </a:r>
          </a:p>
          <a:p>
            <a:pPr algn="ctr">
              <a:buClr>
                <a:srgbClr val="800080"/>
              </a:buClr>
              <a:buSzPct val="90000"/>
            </a:pPr>
            <a:endParaRPr lang="de-CH" sz="20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27580685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7A9FF7-FA4E-403A-9ECD-4AFBA4258A0D}"/>
              </a:ext>
            </a:extLst>
          </p:cNvPr>
          <p:cNvSpPr>
            <a:spLocks noGrp="1"/>
          </p:cNvSpPr>
          <p:nvPr>
            <p:ph type="title"/>
          </p:nvPr>
        </p:nvSpPr>
        <p:spPr/>
        <p:txBody>
          <a:bodyPr/>
          <a:lstStyle/>
          <a:p>
            <a:pPr algn="ctr"/>
            <a:r>
              <a:rPr lang="en-US" altLang="zh-CN" dirty="0">
                <a:latin typeface="Comic Sans MS" pitchFamily="66" charset="0"/>
              </a:rPr>
              <a:t>Data Access (Cont.)</a:t>
            </a:r>
            <a:endParaRPr lang="zh-CN" altLang="en-US" dirty="0">
              <a:latin typeface="Comic Sans MS" pitchFamily="66" charset="0"/>
            </a:endParaRPr>
          </a:p>
        </p:txBody>
      </p:sp>
      <p:sp>
        <p:nvSpPr>
          <p:cNvPr id="3" name="内容占位符 2">
            <a:extLst>
              <a:ext uri="{FF2B5EF4-FFF2-40B4-BE49-F238E27FC236}">
                <a16:creationId xmlns:a16="http://schemas.microsoft.com/office/drawing/2014/main" id="{ABBE5A90-04F8-40BD-900B-8430F7F494A9}"/>
              </a:ext>
            </a:extLst>
          </p:cNvPr>
          <p:cNvSpPr>
            <a:spLocks noGrp="1"/>
          </p:cNvSpPr>
          <p:nvPr>
            <p:ph idx="1"/>
          </p:nvPr>
        </p:nvSpPr>
        <p:spPr>
          <a:xfrm>
            <a:off x="251520" y="699542"/>
            <a:ext cx="8712968" cy="3895081"/>
          </a:xfrm>
        </p:spPr>
        <p:txBody>
          <a:bodyPr/>
          <a:lstStyle/>
          <a:p>
            <a:r>
              <a:rPr lang="en-US" altLang="zh-CN" sz="2000" dirty="0">
                <a:latin typeface="Comic Sans MS" pitchFamily="66" charset="0"/>
              </a:rPr>
              <a:t>Transaction transfers data items between system buffer blocks and its private work-area using</a:t>
            </a:r>
          </a:p>
          <a:p>
            <a:pPr lvl="1"/>
            <a:r>
              <a:rPr lang="en-US" altLang="zh-CN" sz="1800" b="1" dirty="0">
                <a:solidFill>
                  <a:srgbClr val="FF0000"/>
                </a:solidFill>
                <a:latin typeface="Comic Sans MS" pitchFamily="66" charset="0"/>
              </a:rPr>
              <a:t>read(X)</a:t>
            </a:r>
          </a:p>
          <a:p>
            <a:pPr lvl="1"/>
            <a:r>
              <a:rPr lang="en-US" altLang="zh-CN" sz="1800" b="1" dirty="0">
                <a:solidFill>
                  <a:srgbClr val="FF0000"/>
                </a:solidFill>
                <a:latin typeface="Comic Sans MS" pitchFamily="66" charset="0"/>
              </a:rPr>
              <a:t>write(X)</a:t>
            </a:r>
          </a:p>
          <a:p>
            <a:r>
              <a:rPr lang="en-US" altLang="zh-CN" sz="2000" dirty="0">
                <a:latin typeface="Comic Sans MS" pitchFamily="66" charset="0"/>
              </a:rPr>
              <a:t>Transactions </a:t>
            </a:r>
          </a:p>
          <a:p>
            <a:pPr lvl="1"/>
            <a:r>
              <a:rPr lang="en-US" altLang="zh-CN" sz="1800" dirty="0">
                <a:solidFill>
                  <a:srgbClr val="1B06BA"/>
                </a:solidFill>
                <a:latin typeface="Comic Sans MS" pitchFamily="66" charset="0"/>
              </a:rPr>
              <a:t>Perform </a:t>
            </a:r>
            <a:r>
              <a:rPr lang="en-US" altLang="zh-CN" sz="1800" b="1" dirty="0">
                <a:solidFill>
                  <a:srgbClr val="1B06BA"/>
                </a:solidFill>
                <a:latin typeface="Comic Sans MS" pitchFamily="66" charset="0"/>
              </a:rPr>
              <a:t>read(X)</a:t>
            </a:r>
            <a:r>
              <a:rPr lang="en-US" altLang="zh-CN" sz="1800" dirty="0">
                <a:solidFill>
                  <a:srgbClr val="1B06BA"/>
                </a:solidFill>
                <a:latin typeface="Comic Sans MS" pitchFamily="66" charset="0"/>
              </a:rPr>
              <a:t> while accessing </a:t>
            </a:r>
            <a:r>
              <a:rPr lang="en-US" altLang="zh-CN" sz="1800" b="1" dirty="0">
                <a:solidFill>
                  <a:srgbClr val="1B06BA"/>
                </a:solidFill>
                <a:latin typeface="Comic Sans MS" pitchFamily="66" charset="0"/>
              </a:rPr>
              <a:t>X</a:t>
            </a:r>
            <a:r>
              <a:rPr lang="en-US" altLang="zh-CN" sz="1800" dirty="0">
                <a:solidFill>
                  <a:srgbClr val="1B06BA"/>
                </a:solidFill>
                <a:latin typeface="Comic Sans MS" pitchFamily="66" charset="0"/>
              </a:rPr>
              <a:t> for the first time</a:t>
            </a:r>
          </a:p>
          <a:p>
            <a:pPr lvl="1"/>
            <a:r>
              <a:rPr lang="en-US" altLang="zh-CN" sz="1800" dirty="0">
                <a:solidFill>
                  <a:srgbClr val="FF0000"/>
                </a:solidFill>
                <a:latin typeface="Comic Sans MS" pitchFamily="66" charset="0"/>
              </a:rPr>
              <a:t>All subsequent accesses are to the local copy</a:t>
            </a:r>
          </a:p>
          <a:p>
            <a:pPr lvl="1"/>
            <a:r>
              <a:rPr lang="en-US" altLang="zh-CN" sz="1800" dirty="0">
                <a:solidFill>
                  <a:srgbClr val="FF0000"/>
                </a:solidFill>
                <a:latin typeface="Comic Sans MS" pitchFamily="66" charset="0"/>
              </a:rPr>
              <a:t>After last access, transaction executes </a:t>
            </a:r>
            <a:r>
              <a:rPr lang="en-US" altLang="zh-CN" sz="1800" b="1" dirty="0">
                <a:solidFill>
                  <a:srgbClr val="FF0000"/>
                </a:solidFill>
                <a:latin typeface="Comic Sans MS" pitchFamily="66" charset="0"/>
              </a:rPr>
              <a:t>write(X)</a:t>
            </a:r>
          </a:p>
          <a:p>
            <a:r>
              <a:rPr lang="en-US" altLang="zh-CN" sz="2000" b="1" dirty="0">
                <a:solidFill>
                  <a:srgbClr val="1B06BA"/>
                </a:solidFill>
                <a:latin typeface="Comic Sans MS" pitchFamily="66" charset="0"/>
              </a:rPr>
              <a:t>output(B</a:t>
            </a:r>
            <a:r>
              <a:rPr lang="en-US" altLang="zh-CN" sz="2000" b="1" baseline="-25000" dirty="0">
                <a:solidFill>
                  <a:srgbClr val="1B06BA"/>
                </a:solidFill>
                <a:latin typeface="Comic Sans MS" pitchFamily="66" charset="0"/>
              </a:rPr>
              <a:t>X</a:t>
            </a:r>
            <a:r>
              <a:rPr lang="en-US" altLang="zh-CN" sz="2000" b="1" dirty="0">
                <a:solidFill>
                  <a:srgbClr val="1B06BA"/>
                </a:solidFill>
                <a:latin typeface="Comic Sans MS" pitchFamily="66" charset="0"/>
              </a:rPr>
              <a:t>) </a:t>
            </a:r>
            <a:r>
              <a:rPr lang="en-US" altLang="zh-CN" sz="2000" dirty="0">
                <a:latin typeface="Comic Sans MS" pitchFamily="66" charset="0"/>
              </a:rPr>
              <a:t>does not need to immediately follow </a:t>
            </a:r>
            <a:r>
              <a:rPr lang="en-US" altLang="zh-CN" sz="2000" b="1" dirty="0">
                <a:solidFill>
                  <a:srgbClr val="1B06BA"/>
                </a:solidFill>
                <a:latin typeface="Comic Sans MS" pitchFamily="66" charset="0"/>
              </a:rPr>
              <a:t>write(X)</a:t>
            </a:r>
          </a:p>
          <a:p>
            <a:pPr lvl="1"/>
            <a:r>
              <a:rPr lang="en-US" altLang="zh-CN" sz="1800" dirty="0">
                <a:latin typeface="Comic Sans MS" pitchFamily="66" charset="0"/>
              </a:rPr>
              <a:t>System can perform the output operation when it deems fit</a:t>
            </a:r>
          </a:p>
          <a:p>
            <a:endParaRPr lang="zh-CN" altLang="en-US" sz="2000" dirty="0">
              <a:latin typeface="Comic Sans MS" pitchFamily="66" charset="0"/>
            </a:endParaRPr>
          </a:p>
        </p:txBody>
      </p:sp>
    </p:spTree>
    <p:extLst>
      <p:ext uri="{BB962C8B-B14F-4D97-AF65-F5344CB8AC3E}">
        <p14:creationId xmlns:p14="http://schemas.microsoft.com/office/powerpoint/2010/main" val="3495984040"/>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5F14ED-B6C1-4107-95AA-31986E9F9297}"/>
              </a:ext>
            </a:extLst>
          </p:cNvPr>
          <p:cNvSpPr>
            <a:spLocks noGrp="1"/>
          </p:cNvSpPr>
          <p:nvPr>
            <p:ph type="title"/>
          </p:nvPr>
        </p:nvSpPr>
        <p:spPr/>
        <p:txBody>
          <a:bodyPr/>
          <a:lstStyle/>
          <a:p>
            <a:pPr algn="ctr"/>
            <a:r>
              <a:rPr lang="en-US" altLang="zh-CN" dirty="0">
                <a:latin typeface="Comic Sans MS" pitchFamily="66" charset="0"/>
              </a:rPr>
              <a:t>Example of Data Access</a:t>
            </a:r>
            <a:endParaRPr lang="zh-CN" altLang="en-US" dirty="0">
              <a:latin typeface="Comic Sans MS" pitchFamily="66" charset="0"/>
            </a:endParaRPr>
          </a:p>
        </p:txBody>
      </p:sp>
      <p:grpSp>
        <p:nvGrpSpPr>
          <p:cNvPr id="4" name="Group 67">
            <a:extLst>
              <a:ext uri="{FF2B5EF4-FFF2-40B4-BE49-F238E27FC236}">
                <a16:creationId xmlns:a16="http://schemas.microsoft.com/office/drawing/2014/main" id="{19905C14-54AD-40AC-B658-2E6EAFC06250}"/>
              </a:ext>
            </a:extLst>
          </p:cNvPr>
          <p:cNvGrpSpPr>
            <a:grpSpLocks/>
          </p:cNvGrpSpPr>
          <p:nvPr/>
        </p:nvGrpSpPr>
        <p:grpSpPr bwMode="auto">
          <a:xfrm>
            <a:off x="1763688" y="771550"/>
            <a:ext cx="5472608" cy="4200872"/>
            <a:chOff x="912" y="703"/>
            <a:chExt cx="3809" cy="3494"/>
          </a:xfrm>
        </p:grpSpPr>
        <p:sp>
          <p:nvSpPr>
            <p:cNvPr id="5" name="Rectangle 3">
              <a:extLst>
                <a:ext uri="{FF2B5EF4-FFF2-40B4-BE49-F238E27FC236}">
                  <a16:creationId xmlns:a16="http://schemas.microsoft.com/office/drawing/2014/main" id="{A0C21A09-0CF8-426C-8CB3-F03FA42E8EEC}"/>
                </a:ext>
              </a:extLst>
            </p:cNvPr>
            <p:cNvSpPr>
              <a:spLocks noChangeArrowheads="1"/>
            </p:cNvSpPr>
            <p:nvPr/>
          </p:nvSpPr>
          <p:spPr bwMode="auto">
            <a:xfrm>
              <a:off x="2537" y="933"/>
              <a:ext cx="480" cy="624"/>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35000"/>
                </a:spcBef>
                <a:buClr>
                  <a:srgbClr val="FF0000"/>
                </a:buClr>
                <a:buSzPct val="80000"/>
                <a:buFont typeface="Wingdings" panose="05000000000000000000" pitchFamily="2" charset="2"/>
                <a:buChar char="p"/>
                <a:defRPr kumimoji="1" sz="2800">
                  <a:solidFill>
                    <a:schemeClr val="tx1"/>
                  </a:solidFill>
                  <a:latin typeface="Comic Sans MS" panose="030F0702030302020204" pitchFamily="66" charset="0"/>
                  <a:ea typeface="华文细黑" panose="02010600040101010101" pitchFamily="2" charset="-122"/>
                </a:defRPr>
              </a:lvl1pPr>
              <a:lvl2pPr marL="742950" indent="-285750">
                <a:spcBef>
                  <a:spcPct val="35000"/>
                </a:spcBef>
                <a:buClr>
                  <a:srgbClr val="0000FF"/>
                </a:buClr>
                <a:buSzPct val="80000"/>
                <a:buFont typeface="Wingdings" panose="05000000000000000000" pitchFamily="2" charset="2"/>
                <a:buChar char="n"/>
                <a:defRPr kumimoji="1" sz="2400">
                  <a:solidFill>
                    <a:schemeClr val="tx1"/>
                  </a:solidFill>
                  <a:latin typeface="Comic Sans MS" panose="030F0702030302020204" pitchFamily="66" charset="0"/>
                  <a:ea typeface="华文细黑" panose="02010600040101010101" pitchFamily="2" charset="-122"/>
                </a:defRPr>
              </a:lvl2pPr>
              <a:lvl3pPr marL="1143000" indent="-228600">
                <a:spcBef>
                  <a:spcPct val="35000"/>
                </a:spcBef>
                <a:buClr>
                  <a:srgbClr val="FFFF00"/>
                </a:buClr>
                <a:buSzPct val="80000"/>
                <a:buFont typeface="Wingdings" panose="05000000000000000000" pitchFamily="2" charset="2"/>
                <a:buChar char="l"/>
                <a:defRPr kumimoji="1" sz="2400">
                  <a:solidFill>
                    <a:schemeClr val="tx1"/>
                  </a:solidFill>
                  <a:latin typeface="Comic Sans MS" panose="030F0702030302020204" pitchFamily="66" charset="0"/>
                  <a:ea typeface="华文细黑" panose="02010600040101010101" pitchFamily="2" charset="-122"/>
                </a:defRPr>
              </a:lvl3pPr>
              <a:lvl4pPr marL="1600200" indent="-228600">
                <a:spcBef>
                  <a:spcPct val="35000"/>
                </a:spcBef>
                <a:buClr>
                  <a:srgbClr val="00CC00"/>
                </a:buClr>
                <a:buSzPct val="80000"/>
                <a:buFont typeface="Times New Roman" panose="02020603050405020304" pitchFamily="18" charset="0"/>
                <a:buChar char="•"/>
                <a:defRPr kumimoji="1" sz="2400">
                  <a:solidFill>
                    <a:schemeClr val="tx1"/>
                  </a:solidFill>
                  <a:latin typeface="Comic Sans MS" panose="030F0702030302020204" pitchFamily="66" charset="0"/>
                  <a:ea typeface="华文细黑" panose="02010600040101010101" pitchFamily="2" charset="-122"/>
                </a:defRPr>
              </a:lvl4pPr>
              <a:lvl5pPr marL="2057400" indent="-228600">
                <a:spcBef>
                  <a:spcPct val="35000"/>
                </a:spcBef>
                <a:buClr>
                  <a:srgbClr val="FF0000"/>
                </a:buClr>
                <a:buSzPct val="80000"/>
                <a:buChar char="»"/>
                <a:defRPr kumimoji="1" sz="2400">
                  <a:solidFill>
                    <a:schemeClr val="tx1"/>
                  </a:solidFill>
                  <a:latin typeface="Comic Sans MS" panose="030F0702030302020204" pitchFamily="66" charset="0"/>
                  <a:ea typeface="华文细黑" panose="02010600040101010101" pitchFamily="2" charset="-122"/>
                </a:defRPr>
              </a:lvl5pPr>
              <a:lvl6pPr marL="2514600" indent="-228600" eaLnBrk="0" fontAlgn="base" hangingPunct="0">
                <a:spcBef>
                  <a:spcPct val="35000"/>
                </a:spcBef>
                <a:spcAft>
                  <a:spcPct val="0"/>
                </a:spcAft>
                <a:buClr>
                  <a:srgbClr val="FF0000"/>
                </a:buClr>
                <a:buSzPct val="80000"/>
                <a:buChar char="»"/>
                <a:defRPr kumimoji="1" sz="2400">
                  <a:solidFill>
                    <a:schemeClr val="tx1"/>
                  </a:solidFill>
                  <a:latin typeface="Comic Sans MS" panose="030F0702030302020204" pitchFamily="66" charset="0"/>
                  <a:ea typeface="华文细黑" panose="02010600040101010101" pitchFamily="2" charset="-122"/>
                </a:defRPr>
              </a:lvl6pPr>
              <a:lvl7pPr marL="2971800" indent="-228600" eaLnBrk="0" fontAlgn="base" hangingPunct="0">
                <a:spcBef>
                  <a:spcPct val="35000"/>
                </a:spcBef>
                <a:spcAft>
                  <a:spcPct val="0"/>
                </a:spcAft>
                <a:buClr>
                  <a:srgbClr val="FF0000"/>
                </a:buClr>
                <a:buSzPct val="80000"/>
                <a:buChar char="»"/>
                <a:defRPr kumimoji="1" sz="2400">
                  <a:solidFill>
                    <a:schemeClr val="tx1"/>
                  </a:solidFill>
                  <a:latin typeface="Comic Sans MS" panose="030F0702030302020204" pitchFamily="66" charset="0"/>
                  <a:ea typeface="华文细黑" panose="02010600040101010101" pitchFamily="2" charset="-122"/>
                </a:defRPr>
              </a:lvl7pPr>
              <a:lvl8pPr marL="3429000" indent="-228600" eaLnBrk="0" fontAlgn="base" hangingPunct="0">
                <a:spcBef>
                  <a:spcPct val="35000"/>
                </a:spcBef>
                <a:spcAft>
                  <a:spcPct val="0"/>
                </a:spcAft>
                <a:buClr>
                  <a:srgbClr val="FF0000"/>
                </a:buClr>
                <a:buSzPct val="80000"/>
                <a:buChar char="»"/>
                <a:defRPr kumimoji="1" sz="2400">
                  <a:solidFill>
                    <a:schemeClr val="tx1"/>
                  </a:solidFill>
                  <a:latin typeface="Comic Sans MS" panose="030F0702030302020204" pitchFamily="66" charset="0"/>
                  <a:ea typeface="华文细黑" panose="02010600040101010101" pitchFamily="2" charset="-122"/>
                </a:defRPr>
              </a:lvl8pPr>
              <a:lvl9pPr marL="3886200" indent="-228600" eaLnBrk="0" fontAlgn="base" hangingPunct="0">
                <a:spcBef>
                  <a:spcPct val="35000"/>
                </a:spcBef>
                <a:spcAft>
                  <a:spcPct val="0"/>
                </a:spcAft>
                <a:buClr>
                  <a:srgbClr val="FF0000"/>
                </a:buClr>
                <a:buSzPct val="80000"/>
                <a:buChar char="»"/>
                <a:defRPr kumimoji="1" sz="2400">
                  <a:solidFill>
                    <a:schemeClr val="tx1"/>
                  </a:solidFill>
                  <a:latin typeface="Comic Sans MS" panose="030F0702030302020204" pitchFamily="66" charset="0"/>
                  <a:ea typeface="华文细黑" panose="02010600040101010101" pitchFamily="2" charset="-122"/>
                </a:defRPr>
              </a:lvl9pPr>
            </a:lstStyle>
            <a:p>
              <a:pPr marL="0" marR="0" lvl="0" indent="0" defTabSz="685800" eaLnBrk="0" fontAlgn="auto" latinLnBrk="0" hangingPunct="0">
                <a:lnSpc>
                  <a:spcPct val="100000"/>
                </a:lnSpc>
                <a:spcBef>
                  <a:spcPct val="0"/>
                </a:spcBef>
                <a:spcAft>
                  <a:spcPts val="0"/>
                </a:spcAft>
                <a:buClrTx/>
                <a:buSzTx/>
                <a:buFont typeface="Wingdings" panose="05000000000000000000" pitchFamily="2" charset="2"/>
                <a:buNone/>
                <a:tabLst/>
                <a:defRPr/>
              </a:pPr>
              <a:endParaRPr kumimoji="0" lang="zh-CN" altLang="en-US" sz="1350" b="1" i="1" u="none" strike="noStrike" kern="0" cap="none" spc="0" normalizeH="0" baseline="0" noProof="0">
                <a:ln>
                  <a:noFill/>
                </a:ln>
                <a:solidFill>
                  <a:srgbClr val="000000"/>
                </a:solidFill>
                <a:effectLst/>
                <a:uLnTx/>
                <a:uFillTx/>
                <a:latin typeface="Helvetica" panose="020B0604020202020204" pitchFamily="34" charset="0"/>
                <a:ea typeface="华文细黑" panose="02010600040101010101" pitchFamily="2" charset="-122"/>
              </a:endParaRPr>
            </a:p>
          </p:txBody>
        </p:sp>
        <p:sp>
          <p:nvSpPr>
            <p:cNvPr id="6" name="Rectangle 4">
              <a:extLst>
                <a:ext uri="{FF2B5EF4-FFF2-40B4-BE49-F238E27FC236}">
                  <a16:creationId xmlns:a16="http://schemas.microsoft.com/office/drawing/2014/main" id="{518589B8-A6DD-47A4-8E86-2845A9470937}"/>
                </a:ext>
              </a:extLst>
            </p:cNvPr>
            <p:cNvSpPr>
              <a:spLocks noChangeArrowheads="1"/>
            </p:cNvSpPr>
            <p:nvPr/>
          </p:nvSpPr>
          <p:spPr bwMode="auto">
            <a:xfrm>
              <a:off x="2657" y="981"/>
              <a:ext cx="240" cy="19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35000"/>
                </a:spcBef>
                <a:buClr>
                  <a:srgbClr val="FF0000"/>
                </a:buClr>
                <a:buSzPct val="80000"/>
                <a:buFont typeface="Wingdings" panose="05000000000000000000" pitchFamily="2" charset="2"/>
                <a:buChar char="p"/>
                <a:defRPr kumimoji="1" sz="2800">
                  <a:solidFill>
                    <a:schemeClr val="tx1"/>
                  </a:solidFill>
                  <a:latin typeface="Comic Sans MS" panose="030F0702030302020204" pitchFamily="66" charset="0"/>
                  <a:ea typeface="华文细黑" panose="02010600040101010101" pitchFamily="2" charset="-122"/>
                </a:defRPr>
              </a:lvl1pPr>
              <a:lvl2pPr marL="742950" indent="-285750">
                <a:spcBef>
                  <a:spcPct val="35000"/>
                </a:spcBef>
                <a:buClr>
                  <a:srgbClr val="0000FF"/>
                </a:buClr>
                <a:buSzPct val="80000"/>
                <a:buFont typeface="Wingdings" panose="05000000000000000000" pitchFamily="2" charset="2"/>
                <a:buChar char="n"/>
                <a:defRPr kumimoji="1" sz="2400">
                  <a:solidFill>
                    <a:schemeClr val="tx1"/>
                  </a:solidFill>
                  <a:latin typeface="Comic Sans MS" panose="030F0702030302020204" pitchFamily="66" charset="0"/>
                  <a:ea typeface="华文细黑" panose="02010600040101010101" pitchFamily="2" charset="-122"/>
                </a:defRPr>
              </a:lvl2pPr>
              <a:lvl3pPr marL="1143000" indent="-228600">
                <a:spcBef>
                  <a:spcPct val="35000"/>
                </a:spcBef>
                <a:buClr>
                  <a:srgbClr val="FFFF00"/>
                </a:buClr>
                <a:buSzPct val="80000"/>
                <a:buFont typeface="Wingdings" panose="05000000000000000000" pitchFamily="2" charset="2"/>
                <a:buChar char="l"/>
                <a:defRPr kumimoji="1" sz="2400">
                  <a:solidFill>
                    <a:schemeClr val="tx1"/>
                  </a:solidFill>
                  <a:latin typeface="Comic Sans MS" panose="030F0702030302020204" pitchFamily="66" charset="0"/>
                  <a:ea typeface="华文细黑" panose="02010600040101010101" pitchFamily="2" charset="-122"/>
                </a:defRPr>
              </a:lvl3pPr>
              <a:lvl4pPr marL="1600200" indent="-228600">
                <a:spcBef>
                  <a:spcPct val="35000"/>
                </a:spcBef>
                <a:buClr>
                  <a:srgbClr val="00CC00"/>
                </a:buClr>
                <a:buSzPct val="80000"/>
                <a:buFont typeface="Times New Roman" panose="02020603050405020304" pitchFamily="18" charset="0"/>
                <a:buChar char="•"/>
                <a:defRPr kumimoji="1" sz="2400">
                  <a:solidFill>
                    <a:schemeClr val="tx1"/>
                  </a:solidFill>
                  <a:latin typeface="Comic Sans MS" panose="030F0702030302020204" pitchFamily="66" charset="0"/>
                  <a:ea typeface="华文细黑" panose="02010600040101010101" pitchFamily="2" charset="-122"/>
                </a:defRPr>
              </a:lvl4pPr>
              <a:lvl5pPr marL="2057400" indent="-228600">
                <a:spcBef>
                  <a:spcPct val="35000"/>
                </a:spcBef>
                <a:buClr>
                  <a:srgbClr val="FF0000"/>
                </a:buClr>
                <a:buSzPct val="80000"/>
                <a:buChar char="»"/>
                <a:defRPr kumimoji="1" sz="2400">
                  <a:solidFill>
                    <a:schemeClr val="tx1"/>
                  </a:solidFill>
                  <a:latin typeface="Comic Sans MS" panose="030F0702030302020204" pitchFamily="66" charset="0"/>
                  <a:ea typeface="华文细黑" panose="02010600040101010101" pitchFamily="2" charset="-122"/>
                </a:defRPr>
              </a:lvl5pPr>
              <a:lvl6pPr marL="2514600" indent="-228600" eaLnBrk="0" fontAlgn="base" hangingPunct="0">
                <a:spcBef>
                  <a:spcPct val="35000"/>
                </a:spcBef>
                <a:spcAft>
                  <a:spcPct val="0"/>
                </a:spcAft>
                <a:buClr>
                  <a:srgbClr val="FF0000"/>
                </a:buClr>
                <a:buSzPct val="80000"/>
                <a:buChar char="»"/>
                <a:defRPr kumimoji="1" sz="2400">
                  <a:solidFill>
                    <a:schemeClr val="tx1"/>
                  </a:solidFill>
                  <a:latin typeface="Comic Sans MS" panose="030F0702030302020204" pitchFamily="66" charset="0"/>
                  <a:ea typeface="华文细黑" panose="02010600040101010101" pitchFamily="2" charset="-122"/>
                </a:defRPr>
              </a:lvl6pPr>
              <a:lvl7pPr marL="2971800" indent="-228600" eaLnBrk="0" fontAlgn="base" hangingPunct="0">
                <a:spcBef>
                  <a:spcPct val="35000"/>
                </a:spcBef>
                <a:spcAft>
                  <a:spcPct val="0"/>
                </a:spcAft>
                <a:buClr>
                  <a:srgbClr val="FF0000"/>
                </a:buClr>
                <a:buSzPct val="80000"/>
                <a:buChar char="»"/>
                <a:defRPr kumimoji="1" sz="2400">
                  <a:solidFill>
                    <a:schemeClr val="tx1"/>
                  </a:solidFill>
                  <a:latin typeface="Comic Sans MS" panose="030F0702030302020204" pitchFamily="66" charset="0"/>
                  <a:ea typeface="华文细黑" panose="02010600040101010101" pitchFamily="2" charset="-122"/>
                </a:defRPr>
              </a:lvl7pPr>
              <a:lvl8pPr marL="3429000" indent="-228600" eaLnBrk="0" fontAlgn="base" hangingPunct="0">
                <a:spcBef>
                  <a:spcPct val="35000"/>
                </a:spcBef>
                <a:spcAft>
                  <a:spcPct val="0"/>
                </a:spcAft>
                <a:buClr>
                  <a:srgbClr val="FF0000"/>
                </a:buClr>
                <a:buSzPct val="80000"/>
                <a:buChar char="»"/>
                <a:defRPr kumimoji="1" sz="2400">
                  <a:solidFill>
                    <a:schemeClr val="tx1"/>
                  </a:solidFill>
                  <a:latin typeface="Comic Sans MS" panose="030F0702030302020204" pitchFamily="66" charset="0"/>
                  <a:ea typeface="华文细黑" panose="02010600040101010101" pitchFamily="2" charset="-122"/>
                </a:defRPr>
              </a:lvl8pPr>
              <a:lvl9pPr marL="3886200" indent="-228600" eaLnBrk="0" fontAlgn="base" hangingPunct="0">
                <a:spcBef>
                  <a:spcPct val="35000"/>
                </a:spcBef>
                <a:spcAft>
                  <a:spcPct val="0"/>
                </a:spcAft>
                <a:buClr>
                  <a:srgbClr val="FF0000"/>
                </a:buClr>
                <a:buSzPct val="80000"/>
                <a:buChar char="»"/>
                <a:defRPr kumimoji="1" sz="2400">
                  <a:solidFill>
                    <a:schemeClr val="tx1"/>
                  </a:solidFill>
                  <a:latin typeface="Comic Sans MS" panose="030F0702030302020204" pitchFamily="66" charset="0"/>
                  <a:ea typeface="华文细黑" panose="02010600040101010101" pitchFamily="2" charset="-122"/>
                </a:defRPr>
              </a:lvl9pPr>
            </a:lstStyle>
            <a:p>
              <a:pPr marL="0" marR="0" lvl="0" indent="0" algn="ctr" defTabSz="685800" eaLnBrk="0" fontAlgn="auto" latinLnBrk="0" hangingPunct="0">
                <a:lnSpc>
                  <a:spcPct val="100000"/>
                </a:lnSpc>
                <a:spcBef>
                  <a:spcPct val="0"/>
                </a:spcBef>
                <a:spcAft>
                  <a:spcPts val="0"/>
                </a:spcAft>
                <a:buClrTx/>
                <a:buSzTx/>
                <a:buFont typeface="Wingdings" panose="05000000000000000000" pitchFamily="2" charset="2"/>
                <a:buNone/>
                <a:tabLst/>
                <a:defRPr/>
              </a:pPr>
              <a:r>
                <a:rPr kumimoji="0" lang="en-US" altLang="zh-CN" sz="1500" b="1" i="0" u="none" strike="noStrike" kern="0" cap="none" spc="0" normalizeH="0" baseline="0" noProof="0">
                  <a:ln>
                    <a:noFill/>
                  </a:ln>
                  <a:solidFill>
                    <a:srgbClr val="000000"/>
                  </a:solidFill>
                  <a:effectLst/>
                  <a:uLnTx/>
                  <a:uFillTx/>
                  <a:latin typeface="Comic Sans MS" panose="030F0702030302020204" pitchFamily="66" charset="0"/>
                  <a:ea typeface="宋体" panose="02010600030101010101" pitchFamily="2" charset="-122"/>
                </a:rPr>
                <a:t>x</a:t>
              </a:r>
            </a:p>
          </p:txBody>
        </p:sp>
        <p:sp>
          <p:nvSpPr>
            <p:cNvPr id="7" name="Rectangle 5">
              <a:extLst>
                <a:ext uri="{FF2B5EF4-FFF2-40B4-BE49-F238E27FC236}">
                  <a16:creationId xmlns:a16="http://schemas.microsoft.com/office/drawing/2014/main" id="{A2805B22-B098-460C-BBD9-C4F8F9DA871F}"/>
                </a:ext>
              </a:extLst>
            </p:cNvPr>
            <p:cNvSpPr>
              <a:spLocks noChangeArrowheads="1"/>
            </p:cNvSpPr>
            <p:nvPr/>
          </p:nvSpPr>
          <p:spPr bwMode="auto">
            <a:xfrm>
              <a:off x="2657" y="1269"/>
              <a:ext cx="240" cy="19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35000"/>
                </a:spcBef>
                <a:buClr>
                  <a:srgbClr val="FF0000"/>
                </a:buClr>
                <a:buSzPct val="80000"/>
                <a:buFont typeface="Wingdings" panose="05000000000000000000" pitchFamily="2" charset="2"/>
                <a:buChar char="p"/>
                <a:defRPr kumimoji="1" sz="2800">
                  <a:solidFill>
                    <a:schemeClr val="tx1"/>
                  </a:solidFill>
                  <a:latin typeface="Comic Sans MS" panose="030F0702030302020204" pitchFamily="66" charset="0"/>
                  <a:ea typeface="华文细黑" panose="02010600040101010101" pitchFamily="2" charset="-122"/>
                </a:defRPr>
              </a:lvl1pPr>
              <a:lvl2pPr marL="742950" indent="-285750">
                <a:spcBef>
                  <a:spcPct val="35000"/>
                </a:spcBef>
                <a:buClr>
                  <a:srgbClr val="0000FF"/>
                </a:buClr>
                <a:buSzPct val="80000"/>
                <a:buFont typeface="Wingdings" panose="05000000000000000000" pitchFamily="2" charset="2"/>
                <a:buChar char="n"/>
                <a:defRPr kumimoji="1" sz="2400">
                  <a:solidFill>
                    <a:schemeClr val="tx1"/>
                  </a:solidFill>
                  <a:latin typeface="Comic Sans MS" panose="030F0702030302020204" pitchFamily="66" charset="0"/>
                  <a:ea typeface="华文细黑" panose="02010600040101010101" pitchFamily="2" charset="-122"/>
                </a:defRPr>
              </a:lvl2pPr>
              <a:lvl3pPr marL="1143000" indent="-228600">
                <a:spcBef>
                  <a:spcPct val="35000"/>
                </a:spcBef>
                <a:buClr>
                  <a:srgbClr val="FFFF00"/>
                </a:buClr>
                <a:buSzPct val="80000"/>
                <a:buFont typeface="Wingdings" panose="05000000000000000000" pitchFamily="2" charset="2"/>
                <a:buChar char="l"/>
                <a:defRPr kumimoji="1" sz="2400">
                  <a:solidFill>
                    <a:schemeClr val="tx1"/>
                  </a:solidFill>
                  <a:latin typeface="Comic Sans MS" panose="030F0702030302020204" pitchFamily="66" charset="0"/>
                  <a:ea typeface="华文细黑" panose="02010600040101010101" pitchFamily="2" charset="-122"/>
                </a:defRPr>
              </a:lvl3pPr>
              <a:lvl4pPr marL="1600200" indent="-228600">
                <a:spcBef>
                  <a:spcPct val="35000"/>
                </a:spcBef>
                <a:buClr>
                  <a:srgbClr val="00CC00"/>
                </a:buClr>
                <a:buSzPct val="80000"/>
                <a:buFont typeface="Times New Roman" panose="02020603050405020304" pitchFamily="18" charset="0"/>
                <a:buChar char="•"/>
                <a:defRPr kumimoji="1" sz="2400">
                  <a:solidFill>
                    <a:schemeClr val="tx1"/>
                  </a:solidFill>
                  <a:latin typeface="Comic Sans MS" panose="030F0702030302020204" pitchFamily="66" charset="0"/>
                  <a:ea typeface="华文细黑" panose="02010600040101010101" pitchFamily="2" charset="-122"/>
                </a:defRPr>
              </a:lvl4pPr>
              <a:lvl5pPr marL="2057400" indent="-228600">
                <a:spcBef>
                  <a:spcPct val="35000"/>
                </a:spcBef>
                <a:buClr>
                  <a:srgbClr val="FF0000"/>
                </a:buClr>
                <a:buSzPct val="80000"/>
                <a:buChar char="»"/>
                <a:defRPr kumimoji="1" sz="2400">
                  <a:solidFill>
                    <a:schemeClr val="tx1"/>
                  </a:solidFill>
                  <a:latin typeface="Comic Sans MS" panose="030F0702030302020204" pitchFamily="66" charset="0"/>
                  <a:ea typeface="华文细黑" panose="02010600040101010101" pitchFamily="2" charset="-122"/>
                </a:defRPr>
              </a:lvl5pPr>
              <a:lvl6pPr marL="2514600" indent="-228600" eaLnBrk="0" fontAlgn="base" hangingPunct="0">
                <a:spcBef>
                  <a:spcPct val="35000"/>
                </a:spcBef>
                <a:spcAft>
                  <a:spcPct val="0"/>
                </a:spcAft>
                <a:buClr>
                  <a:srgbClr val="FF0000"/>
                </a:buClr>
                <a:buSzPct val="80000"/>
                <a:buChar char="»"/>
                <a:defRPr kumimoji="1" sz="2400">
                  <a:solidFill>
                    <a:schemeClr val="tx1"/>
                  </a:solidFill>
                  <a:latin typeface="Comic Sans MS" panose="030F0702030302020204" pitchFamily="66" charset="0"/>
                  <a:ea typeface="华文细黑" panose="02010600040101010101" pitchFamily="2" charset="-122"/>
                </a:defRPr>
              </a:lvl6pPr>
              <a:lvl7pPr marL="2971800" indent="-228600" eaLnBrk="0" fontAlgn="base" hangingPunct="0">
                <a:spcBef>
                  <a:spcPct val="35000"/>
                </a:spcBef>
                <a:spcAft>
                  <a:spcPct val="0"/>
                </a:spcAft>
                <a:buClr>
                  <a:srgbClr val="FF0000"/>
                </a:buClr>
                <a:buSzPct val="80000"/>
                <a:buChar char="»"/>
                <a:defRPr kumimoji="1" sz="2400">
                  <a:solidFill>
                    <a:schemeClr val="tx1"/>
                  </a:solidFill>
                  <a:latin typeface="Comic Sans MS" panose="030F0702030302020204" pitchFamily="66" charset="0"/>
                  <a:ea typeface="华文细黑" panose="02010600040101010101" pitchFamily="2" charset="-122"/>
                </a:defRPr>
              </a:lvl7pPr>
              <a:lvl8pPr marL="3429000" indent="-228600" eaLnBrk="0" fontAlgn="base" hangingPunct="0">
                <a:spcBef>
                  <a:spcPct val="35000"/>
                </a:spcBef>
                <a:spcAft>
                  <a:spcPct val="0"/>
                </a:spcAft>
                <a:buClr>
                  <a:srgbClr val="FF0000"/>
                </a:buClr>
                <a:buSzPct val="80000"/>
                <a:buChar char="»"/>
                <a:defRPr kumimoji="1" sz="2400">
                  <a:solidFill>
                    <a:schemeClr val="tx1"/>
                  </a:solidFill>
                  <a:latin typeface="Comic Sans MS" panose="030F0702030302020204" pitchFamily="66" charset="0"/>
                  <a:ea typeface="华文细黑" panose="02010600040101010101" pitchFamily="2" charset="-122"/>
                </a:defRPr>
              </a:lvl8pPr>
              <a:lvl9pPr marL="3886200" indent="-228600" eaLnBrk="0" fontAlgn="base" hangingPunct="0">
                <a:spcBef>
                  <a:spcPct val="35000"/>
                </a:spcBef>
                <a:spcAft>
                  <a:spcPct val="0"/>
                </a:spcAft>
                <a:buClr>
                  <a:srgbClr val="FF0000"/>
                </a:buClr>
                <a:buSzPct val="80000"/>
                <a:buChar char="»"/>
                <a:defRPr kumimoji="1" sz="2400">
                  <a:solidFill>
                    <a:schemeClr val="tx1"/>
                  </a:solidFill>
                  <a:latin typeface="Comic Sans MS" panose="030F0702030302020204" pitchFamily="66" charset="0"/>
                  <a:ea typeface="华文细黑" panose="02010600040101010101" pitchFamily="2" charset="-122"/>
                </a:defRPr>
              </a:lvl9pPr>
            </a:lstStyle>
            <a:p>
              <a:pPr marL="0" marR="0" lvl="0" indent="0" algn="ctr" defTabSz="685800" eaLnBrk="0" fontAlgn="auto" latinLnBrk="0" hangingPunct="0">
                <a:lnSpc>
                  <a:spcPct val="100000"/>
                </a:lnSpc>
                <a:spcBef>
                  <a:spcPct val="0"/>
                </a:spcBef>
                <a:spcAft>
                  <a:spcPts val="0"/>
                </a:spcAft>
                <a:buClrTx/>
                <a:buSzTx/>
                <a:buFont typeface="Wingdings" panose="05000000000000000000" pitchFamily="2" charset="2"/>
                <a:buNone/>
                <a:tabLst/>
                <a:defRPr/>
              </a:pPr>
              <a:r>
                <a:rPr kumimoji="0" lang="en-US" altLang="zh-CN" sz="1500" b="1" i="0" u="none" strike="noStrike" kern="0" cap="none" spc="0" normalizeH="0" baseline="0" noProof="0">
                  <a:ln>
                    <a:noFill/>
                  </a:ln>
                  <a:solidFill>
                    <a:srgbClr val="000000"/>
                  </a:solidFill>
                  <a:effectLst/>
                  <a:uLnTx/>
                  <a:uFillTx/>
                  <a:latin typeface="Comic Sans MS" panose="030F0702030302020204" pitchFamily="66" charset="0"/>
                  <a:ea typeface="宋体" panose="02010600030101010101" pitchFamily="2" charset="-122"/>
                </a:rPr>
                <a:t>Y</a:t>
              </a:r>
            </a:p>
          </p:txBody>
        </p:sp>
        <p:sp>
          <p:nvSpPr>
            <p:cNvPr id="8" name="Oval 9">
              <a:extLst>
                <a:ext uri="{FF2B5EF4-FFF2-40B4-BE49-F238E27FC236}">
                  <a16:creationId xmlns:a16="http://schemas.microsoft.com/office/drawing/2014/main" id="{6D7D5846-8347-4D22-951F-4386EF220465}"/>
                </a:ext>
              </a:extLst>
            </p:cNvPr>
            <p:cNvSpPr>
              <a:spLocks noChangeArrowheads="1"/>
            </p:cNvSpPr>
            <p:nvPr/>
          </p:nvSpPr>
          <p:spPr bwMode="auto">
            <a:xfrm>
              <a:off x="3929" y="933"/>
              <a:ext cx="720" cy="240"/>
            </a:xfrm>
            <a:prstGeom prst="ellipse">
              <a:avLst/>
            </a:pr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35000"/>
                </a:spcBef>
                <a:buClr>
                  <a:srgbClr val="FF0000"/>
                </a:buClr>
                <a:buSzPct val="80000"/>
                <a:buFont typeface="Wingdings" panose="05000000000000000000" pitchFamily="2" charset="2"/>
                <a:buChar char="p"/>
                <a:defRPr kumimoji="1" sz="2800">
                  <a:solidFill>
                    <a:schemeClr val="tx1"/>
                  </a:solidFill>
                  <a:latin typeface="Comic Sans MS" panose="030F0702030302020204" pitchFamily="66" charset="0"/>
                  <a:ea typeface="华文细黑" panose="02010600040101010101" pitchFamily="2" charset="-122"/>
                </a:defRPr>
              </a:lvl1pPr>
              <a:lvl2pPr marL="742950" indent="-285750">
                <a:spcBef>
                  <a:spcPct val="35000"/>
                </a:spcBef>
                <a:buClr>
                  <a:srgbClr val="0000FF"/>
                </a:buClr>
                <a:buSzPct val="80000"/>
                <a:buFont typeface="Wingdings" panose="05000000000000000000" pitchFamily="2" charset="2"/>
                <a:buChar char="n"/>
                <a:defRPr kumimoji="1" sz="2400">
                  <a:solidFill>
                    <a:schemeClr val="tx1"/>
                  </a:solidFill>
                  <a:latin typeface="Comic Sans MS" panose="030F0702030302020204" pitchFamily="66" charset="0"/>
                  <a:ea typeface="华文细黑" panose="02010600040101010101" pitchFamily="2" charset="-122"/>
                </a:defRPr>
              </a:lvl2pPr>
              <a:lvl3pPr marL="1143000" indent="-228600">
                <a:spcBef>
                  <a:spcPct val="35000"/>
                </a:spcBef>
                <a:buClr>
                  <a:srgbClr val="FFFF00"/>
                </a:buClr>
                <a:buSzPct val="80000"/>
                <a:buFont typeface="Wingdings" panose="05000000000000000000" pitchFamily="2" charset="2"/>
                <a:buChar char="l"/>
                <a:defRPr kumimoji="1" sz="2400">
                  <a:solidFill>
                    <a:schemeClr val="tx1"/>
                  </a:solidFill>
                  <a:latin typeface="Comic Sans MS" panose="030F0702030302020204" pitchFamily="66" charset="0"/>
                  <a:ea typeface="华文细黑" panose="02010600040101010101" pitchFamily="2" charset="-122"/>
                </a:defRPr>
              </a:lvl3pPr>
              <a:lvl4pPr marL="1600200" indent="-228600">
                <a:spcBef>
                  <a:spcPct val="35000"/>
                </a:spcBef>
                <a:buClr>
                  <a:srgbClr val="00CC00"/>
                </a:buClr>
                <a:buSzPct val="80000"/>
                <a:buFont typeface="Times New Roman" panose="02020603050405020304" pitchFamily="18" charset="0"/>
                <a:buChar char="•"/>
                <a:defRPr kumimoji="1" sz="2400">
                  <a:solidFill>
                    <a:schemeClr val="tx1"/>
                  </a:solidFill>
                  <a:latin typeface="Comic Sans MS" panose="030F0702030302020204" pitchFamily="66" charset="0"/>
                  <a:ea typeface="华文细黑" panose="02010600040101010101" pitchFamily="2" charset="-122"/>
                </a:defRPr>
              </a:lvl4pPr>
              <a:lvl5pPr marL="2057400" indent="-228600">
                <a:spcBef>
                  <a:spcPct val="35000"/>
                </a:spcBef>
                <a:buClr>
                  <a:srgbClr val="FF0000"/>
                </a:buClr>
                <a:buSzPct val="80000"/>
                <a:buChar char="»"/>
                <a:defRPr kumimoji="1" sz="2400">
                  <a:solidFill>
                    <a:schemeClr val="tx1"/>
                  </a:solidFill>
                  <a:latin typeface="Comic Sans MS" panose="030F0702030302020204" pitchFamily="66" charset="0"/>
                  <a:ea typeface="华文细黑" panose="02010600040101010101" pitchFamily="2" charset="-122"/>
                </a:defRPr>
              </a:lvl5pPr>
              <a:lvl6pPr marL="2514600" indent="-228600" eaLnBrk="0" fontAlgn="base" hangingPunct="0">
                <a:spcBef>
                  <a:spcPct val="35000"/>
                </a:spcBef>
                <a:spcAft>
                  <a:spcPct val="0"/>
                </a:spcAft>
                <a:buClr>
                  <a:srgbClr val="FF0000"/>
                </a:buClr>
                <a:buSzPct val="80000"/>
                <a:buChar char="»"/>
                <a:defRPr kumimoji="1" sz="2400">
                  <a:solidFill>
                    <a:schemeClr val="tx1"/>
                  </a:solidFill>
                  <a:latin typeface="Comic Sans MS" panose="030F0702030302020204" pitchFamily="66" charset="0"/>
                  <a:ea typeface="华文细黑" panose="02010600040101010101" pitchFamily="2" charset="-122"/>
                </a:defRPr>
              </a:lvl6pPr>
              <a:lvl7pPr marL="2971800" indent="-228600" eaLnBrk="0" fontAlgn="base" hangingPunct="0">
                <a:spcBef>
                  <a:spcPct val="35000"/>
                </a:spcBef>
                <a:spcAft>
                  <a:spcPct val="0"/>
                </a:spcAft>
                <a:buClr>
                  <a:srgbClr val="FF0000"/>
                </a:buClr>
                <a:buSzPct val="80000"/>
                <a:buChar char="»"/>
                <a:defRPr kumimoji="1" sz="2400">
                  <a:solidFill>
                    <a:schemeClr val="tx1"/>
                  </a:solidFill>
                  <a:latin typeface="Comic Sans MS" panose="030F0702030302020204" pitchFamily="66" charset="0"/>
                  <a:ea typeface="华文细黑" panose="02010600040101010101" pitchFamily="2" charset="-122"/>
                </a:defRPr>
              </a:lvl7pPr>
              <a:lvl8pPr marL="3429000" indent="-228600" eaLnBrk="0" fontAlgn="base" hangingPunct="0">
                <a:spcBef>
                  <a:spcPct val="35000"/>
                </a:spcBef>
                <a:spcAft>
                  <a:spcPct val="0"/>
                </a:spcAft>
                <a:buClr>
                  <a:srgbClr val="FF0000"/>
                </a:buClr>
                <a:buSzPct val="80000"/>
                <a:buChar char="»"/>
                <a:defRPr kumimoji="1" sz="2400">
                  <a:solidFill>
                    <a:schemeClr val="tx1"/>
                  </a:solidFill>
                  <a:latin typeface="Comic Sans MS" panose="030F0702030302020204" pitchFamily="66" charset="0"/>
                  <a:ea typeface="华文细黑" panose="02010600040101010101" pitchFamily="2" charset="-122"/>
                </a:defRPr>
              </a:lvl8pPr>
              <a:lvl9pPr marL="3886200" indent="-228600" eaLnBrk="0" fontAlgn="base" hangingPunct="0">
                <a:spcBef>
                  <a:spcPct val="35000"/>
                </a:spcBef>
                <a:spcAft>
                  <a:spcPct val="0"/>
                </a:spcAft>
                <a:buClr>
                  <a:srgbClr val="FF0000"/>
                </a:buClr>
                <a:buSzPct val="80000"/>
                <a:buChar char="»"/>
                <a:defRPr kumimoji="1" sz="2400">
                  <a:solidFill>
                    <a:schemeClr val="tx1"/>
                  </a:solidFill>
                  <a:latin typeface="Comic Sans MS" panose="030F0702030302020204" pitchFamily="66" charset="0"/>
                  <a:ea typeface="华文细黑" panose="02010600040101010101" pitchFamily="2" charset="-122"/>
                </a:defRPr>
              </a:lvl9pPr>
            </a:lstStyle>
            <a:p>
              <a:pPr marL="0" marR="0" lvl="0" indent="0" defTabSz="685800" eaLnBrk="0" fontAlgn="auto" latinLnBrk="0" hangingPunct="0">
                <a:lnSpc>
                  <a:spcPct val="100000"/>
                </a:lnSpc>
                <a:spcBef>
                  <a:spcPct val="0"/>
                </a:spcBef>
                <a:spcAft>
                  <a:spcPts val="0"/>
                </a:spcAft>
                <a:buClrTx/>
                <a:buSzTx/>
                <a:buFont typeface="Wingdings" panose="05000000000000000000" pitchFamily="2" charset="2"/>
                <a:buNone/>
                <a:tabLst/>
                <a:defRPr/>
              </a:pPr>
              <a:endParaRPr kumimoji="0" lang="zh-CN" altLang="en-US" sz="1350" b="1" i="1" u="none" strike="noStrike" kern="0" cap="none" spc="0" normalizeH="0" baseline="0" noProof="0">
                <a:ln>
                  <a:noFill/>
                </a:ln>
                <a:solidFill>
                  <a:srgbClr val="000000"/>
                </a:solidFill>
                <a:effectLst/>
                <a:uLnTx/>
                <a:uFillTx/>
                <a:latin typeface="Helvetica" panose="020B0604020202020204" pitchFamily="34" charset="0"/>
                <a:ea typeface="华文细黑" panose="02010600040101010101" pitchFamily="2" charset="-122"/>
              </a:endParaRPr>
            </a:p>
          </p:txBody>
        </p:sp>
        <p:sp>
          <p:nvSpPr>
            <p:cNvPr id="9" name="Line 11">
              <a:extLst>
                <a:ext uri="{FF2B5EF4-FFF2-40B4-BE49-F238E27FC236}">
                  <a16:creationId xmlns:a16="http://schemas.microsoft.com/office/drawing/2014/main" id="{DC9417A1-0258-4084-A8BD-01AE5D5F2F3E}"/>
                </a:ext>
              </a:extLst>
            </p:cNvPr>
            <p:cNvSpPr>
              <a:spLocks noChangeShapeType="1"/>
            </p:cNvSpPr>
            <p:nvPr/>
          </p:nvSpPr>
          <p:spPr bwMode="auto">
            <a:xfrm>
              <a:off x="3929" y="1029"/>
              <a:ext cx="0" cy="72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685800" eaLnBrk="0" fontAlgn="auto" latinLnBrk="0" hangingPunct="0">
                <a:lnSpc>
                  <a:spcPct val="100000"/>
                </a:lnSpc>
                <a:spcBef>
                  <a:spcPct val="0"/>
                </a:spcBef>
                <a:spcAft>
                  <a:spcPts val="0"/>
                </a:spcAft>
                <a:buClrTx/>
                <a:buSzTx/>
                <a:buFontTx/>
                <a:buNone/>
                <a:tabLst/>
                <a:defRPr/>
              </a:pPr>
              <a:endParaRPr kumimoji="0" lang="zh-CN" altLang="en-US" sz="1350" b="0" i="1" u="none" strike="noStrike" kern="0" cap="none" spc="0" normalizeH="0" baseline="0" noProof="0">
                <a:ln>
                  <a:noFill/>
                </a:ln>
                <a:solidFill>
                  <a:srgbClr val="000000"/>
                </a:solidFill>
                <a:effectLst/>
                <a:uLnTx/>
                <a:uFillTx/>
                <a:latin typeface="Helvetica" panose="020B0604020202020204" pitchFamily="34" charset="0"/>
                <a:ea typeface="华文细黑" panose="02010600040101010101" pitchFamily="2" charset="-122"/>
              </a:endParaRPr>
            </a:p>
          </p:txBody>
        </p:sp>
        <p:sp>
          <p:nvSpPr>
            <p:cNvPr id="10" name="Line 12">
              <a:extLst>
                <a:ext uri="{FF2B5EF4-FFF2-40B4-BE49-F238E27FC236}">
                  <a16:creationId xmlns:a16="http://schemas.microsoft.com/office/drawing/2014/main" id="{5ACB9D63-D009-4DC2-8D0E-2D76A6F47BAB}"/>
                </a:ext>
              </a:extLst>
            </p:cNvPr>
            <p:cNvSpPr>
              <a:spLocks noChangeShapeType="1"/>
            </p:cNvSpPr>
            <p:nvPr/>
          </p:nvSpPr>
          <p:spPr bwMode="auto">
            <a:xfrm>
              <a:off x="4649" y="1041"/>
              <a:ext cx="0" cy="72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685800" eaLnBrk="0" fontAlgn="auto" latinLnBrk="0" hangingPunct="0">
                <a:lnSpc>
                  <a:spcPct val="100000"/>
                </a:lnSpc>
                <a:spcBef>
                  <a:spcPct val="0"/>
                </a:spcBef>
                <a:spcAft>
                  <a:spcPts val="0"/>
                </a:spcAft>
                <a:buClrTx/>
                <a:buSzTx/>
                <a:buFontTx/>
                <a:buNone/>
                <a:tabLst/>
                <a:defRPr/>
              </a:pPr>
              <a:endParaRPr kumimoji="0" lang="zh-CN" altLang="en-US" sz="1350" b="0" i="1" u="none" strike="noStrike" kern="0" cap="none" spc="0" normalizeH="0" baseline="0" noProof="0">
                <a:ln>
                  <a:noFill/>
                </a:ln>
                <a:solidFill>
                  <a:srgbClr val="000000"/>
                </a:solidFill>
                <a:effectLst/>
                <a:uLnTx/>
                <a:uFillTx/>
                <a:latin typeface="Helvetica" panose="020B0604020202020204" pitchFamily="34" charset="0"/>
                <a:ea typeface="华文细黑" panose="02010600040101010101" pitchFamily="2" charset="-122"/>
              </a:endParaRPr>
            </a:p>
          </p:txBody>
        </p:sp>
        <p:sp>
          <p:nvSpPr>
            <p:cNvPr id="11" name="Freeform 18">
              <a:extLst>
                <a:ext uri="{FF2B5EF4-FFF2-40B4-BE49-F238E27FC236}">
                  <a16:creationId xmlns:a16="http://schemas.microsoft.com/office/drawing/2014/main" id="{08DFE2FE-92DF-4C1E-9791-1592203BD54A}"/>
                </a:ext>
              </a:extLst>
            </p:cNvPr>
            <p:cNvSpPr>
              <a:spLocks/>
            </p:cNvSpPr>
            <p:nvPr/>
          </p:nvSpPr>
          <p:spPr bwMode="auto">
            <a:xfrm>
              <a:off x="3929" y="1749"/>
              <a:ext cx="720" cy="112"/>
            </a:xfrm>
            <a:custGeom>
              <a:avLst/>
              <a:gdLst>
                <a:gd name="T0" fmla="*/ 0 w 720"/>
                <a:gd name="T1" fmla="*/ 0 h 112"/>
                <a:gd name="T2" fmla="*/ 240 w 720"/>
                <a:gd name="T3" fmla="*/ 96 h 112"/>
                <a:gd name="T4" fmla="*/ 528 w 720"/>
                <a:gd name="T5" fmla="*/ 96 h 112"/>
                <a:gd name="T6" fmla="*/ 720 w 720"/>
                <a:gd name="T7" fmla="*/ 0 h 112"/>
                <a:gd name="T8" fmla="*/ 0 60000 65536"/>
                <a:gd name="T9" fmla="*/ 0 60000 65536"/>
                <a:gd name="T10" fmla="*/ 0 60000 65536"/>
                <a:gd name="T11" fmla="*/ 0 60000 65536"/>
                <a:gd name="T12" fmla="*/ 0 w 720"/>
                <a:gd name="T13" fmla="*/ 0 h 112"/>
                <a:gd name="T14" fmla="*/ 720 w 720"/>
                <a:gd name="T15" fmla="*/ 112 h 112"/>
              </a:gdLst>
              <a:ahLst/>
              <a:cxnLst>
                <a:cxn ang="T8">
                  <a:pos x="T0" y="T1"/>
                </a:cxn>
                <a:cxn ang="T9">
                  <a:pos x="T2" y="T3"/>
                </a:cxn>
                <a:cxn ang="T10">
                  <a:pos x="T4" y="T5"/>
                </a:cxn>
                <a:cxn ang="T11">
                  <a:pos x="T6" y="T7"/>
                </a:cxn>
              </a:cxnLst>
              <a:rect l="T12" t="T13" r="T14" b="T15"/>
              <a:pathLst>
                <a:path w="720" h="112">
                  <a:moveTo>
                    <a:pt x="0" y="0"/>
                  </a:moveTo>
                  <a:cubicBezTo>
                    <a:pt x="76" y="40"/>
                    <a:pt x="152" y="80"/>
                    <a:pt x="240" y="96"/>
                  </a:cubicBezTo>
                  <a:cubicBezTo>
                    <a:pt x="328" y="112"/>
                    <a:pt x="448" y="112"/>
                    <a:pt x="528" y="96"/>
                  </a:cubicBezTo>
                  <a:cubicBezTo>
                    <a:pt x="608" y="80"/>
                    <a:pt x="688" y="16"/>
                    <a:pt x="720" y="0"/>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685800" eaLnBrk="0" fontAlgn="auto" latinLnBrk="0" hangingPunct="0">
                <a:lnSpc>
                  <a:spcPct val="100000"/>
                </a:lnSpc>
                <a:spcBef>
                  <a:spcPct val="0"/>
                </a:spcBef>
                <a:spcAft>
                  <a:spcPts val="0"/>
                </a:spcAft>
                <a:buClrTx/>
                <a:buSzTx/>
                <a:buFontTx/>
                <a:buNone/>
                <a:tabLst/>
                <a:defRPr/>
              </a:pPr>
              <a:endParaRPr kumimoji="0" lang="zh-CN" altLang="en-US" sz="1350" b="0" i="1" u="none" strike="noStrike" kern="0" cap="none" spc="0" normalizeH="0" baseline="0" noProof="0">
                <a:ln>
                  <a:noFill/>
                </a:ln>
                <a:solidFill>
                  <a:srgbClr val="000000"/>
                </a:solidFill>
                <a:effectLst/>
                <a:uLnTx/>
                <a:uFillTx/>
                <a:latin typeface="Helvetica" panose="020B0604020202020204" pitchFamily="34" charset="0"/>
                <a:ea typeface="华文细黑" panose="02010600040101010101" pitchFamily="2" charset="-122"/>
              </a:endParaRPr>
            </a:p>
          </p:txBody>
        </p:sp>
        <p:sp>
          <p:nvSpPr>
            <p:cNvPr id="12" name="Rectangle 19">
              <a:extLst>
                <a:ext uri="{FF2B5EF4-FFF2-40B4-BE49-F238E27FC236}">
                  <a16:creationId xmlns:a16="http://schemas.microsoft.com/office/drawing/2014/main" id="{14BAD6B6-765B-4423-B601-2FBDEA48E3C4}"/>
                </a:ext>
              </a:extLst>
            </p:cNvPr>
            <p:cNvSpPr>
              <a:spLocks noChangeArrowheads="1"/>
            </p:cNvSpPr>
            <p:nvPr/>
          </p:nvSpPr>
          <p:spPr bwMode="auto">
            <a:xfrm>
              <a:off x="4169" y="1221"/>
              <a:ext cx="192" cy="19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35000"/>
                </a:spcBef>
                <a:buClr>
                  <a:srgbClr val="FF0000"/>
                </a:buClr>
                <a:buSzPct val="80000"/>
                <a:buFont typeface="Wingdings" panose="05000000000000000000" pitchFamily="2" charset="2"/>
                <a:buChar char="p"/>
                <a:defRPr kumimoji="1" sz="2800">
                  <a:solidFill>
                    <a:schemeClr val="tx1"/>
                  </a:solidFill>
                  <a:latin typeface="Comic Sans MS" panose="030F0702030302020204" pitchFamily="66" charset="0"/>
                  <a:ea typeface="华文细黑" panose="02010600040101010101" pitchFamily="2" charset="-122"/>
                </a:defRPr>
              </a:lvl1pPr>
              <a:lvl2pPr marL="742950" indent="-285750">
                <a:spcBef>
                  <a:spcPct val="35000"/>
                </a:spcBef>
                <a:buClr>
                  <a:srgbClr val="0000FF"/>
                </a:buClr>
                <a:buSzPct val="80000"/>
                <a:buFont typeface="Wingdings" panose="05000000000000000000" pitchFamily="2" charset="2"/>
                <a:buChar char="n"/>
                <a:defRPr kumimoji="1" sz="2400">
                  <a:solidFill>
                    <a:schemeClr val="tx1"/>
                  </a:solidFill>
                  <a:latin typeface="Comic Sans MS" panose="030F0702030302020204" pitchFamily="66" charset="0"/>
                  <a:ea typeface="华文细黑" panose="02010600040101010101" pitchFamily="2" charset="-122"/>
                </a:defRPr>
              </a:lvl2pPr>
              <a:lvl3pPr marL="1143000" indent="-228600">
                <a:spcBef>
                  <a:spcPct val="35000"/>
                </a:spcBef>
                <a:buClr>
                  <a:srgbClr val="FFFF00"/>
                </a:buClr>
                <a:buSzPct val="80000"/>
                <a:buFont typeface="Wingdings" panose="05000000000000000000" pitchFamily="2" charset="2"/>
                <a:buChar char="l"/>
                <a:defRPr kumimoji="1" sz="2400">
                  <a:solidFill>
                    <a:schemeClr val="tx1"/>
                  </a:solidFill>
                  <a:latin typeface="Comic Sans MS" panose="030F0702030302020204" pitchFamily="66" charset="0"/>
                  <a:ea typeface="华文细黑" panose="02010600040101010101" pitchFamily="2" charset="-122"/>
                </a:defRPr>
              </a:lvl3pPr>
              <a:lvl4pPr marL="1600200" indent="-228600">
                <a:spcBef>
                  <a:spcPct val="35000"/>
                </a:spcBef>
                <a:buClr>
                  <a:srgbClr val="00CC00"/>
                </a:buClr>
                <a:buSzPct val="80000"/>
                <a:buFont typeface="Times New Roman" panose="02020603050405020304" pitchFamily="18" charset="0"/>
                <a:buChar char="•"/>
                <a:defRPr kumimoji="1" sz="2400">
                  <a:solidFill>
                    <a:schemeClr val="tx1"/>
                  </a:solidFill>
                  <a:latin typeface="Comic Sans MS" panose="030F0702030302020204" pitchFamily="66" charset="0"/>
                  <a:ea typeface="华文细黑" panose="02010600040101010101" pitchFamily="2" charset="-122"/>
                </a:defRPr>
              </a:lvl4pPr>
              <a:lvl5pPr marL="2057400" indent="-228600">
                <a:spcBef>
                  <a:spcPct val="35000"/>
                </a:spcBef>
                <a:buClr>
                  <a:srgbClr val="FF0000"/>
                </a:buClr>
                <a:buSzPct val="80000"/>
                <a:buChar char="»"/>
                <a:defRPr kumimoji="1" sz="2400">
                  <a:solidFill>
                    <a:schemeClr val="tx1"/>
                  </a:solidFill>
                  <a:latin typeface="Comic Sans MS" panose="030F0702030302020204" pitchFamily="66" charset="0"/>
                  <a:ea typeface="华文细黑" panose="02010600040101010101" pitchFamily="2" charset="-122"/>
                </a:defRPr>
              </a:lvl5pPr>
              <a:lvl6pPr marL="2514600" indent="-228600" eaLnBrk="0" fontAlgn="base" hangingPunct="0">
                <a:spcBef>
                  <a:spcPct val="35000"/>
                </a:spcBef>
                <a:spcAft>
                  <a:spcPct val="0"/>
                </a:spcAft>
                <a:buClr>
                  <a:srgbClr val="FF0000"/>
                </a:buClr>
                <a:buSzPct val="80000"/>
                <a:buChar char="»"/>
                <a:defRPr kumimoji="1" sz="2400">
                  <a:solidFill>
                    <a:schemeClr val="tx1"/>
                  </a:solidFill>
                  <a:latin typeface="Comic Sans MS" panose="030F0702030302020204" pitchFamily="66" charset="0"/>
                  <a:ea typeface="华文细黑" panose="02010600040101010101" pitchFamily="2" charset="-122"/>
                </a:defRPr>
              </a:lvl6pPr>
              <a:lvl7pPr marL="2971800" indent="-228600" eaLnBrk="0" fontAlgn="base" hangingPunct="0">
                <a:spcBef>
                  <a:spcPct val="35000"/>
                </a:spcBef>
                <a:spcAft>
                  <a:spcPct val="0"/>
                </a:spcAft>
                <a:buClr>
                  <a:srgbClr val="FF0000"/>
                </a:buClr>
                <a:buSzPct val="80000"/>
                <a:buChar char="»"/>
                <a:defRPr kumimoji="1" sz="2400">
                  <a:solidFill>
                    <a:schemeClr val="tx1"/>
                  </a:solidFill>
                  <a:latin typeface="Comic Sans MS" panose="030F0702030302020204" pitchFamily="66" charset="0"/>
                  <a:ea typeface="华文细黑" panose="02010600040101010101" pitchFamily="2" charset="-122"/>
                </a:defRPr>
              </a:lvl7pPr>
              <a:lvl8pPr marL="3429000" indent="-228600" eaLnBrk="0" fontAlgn="base" hangingPunct="0">
                <a:spcBef>
                  <a:spcPct val="35000"/>
                </a:spcBef>
                <a:spcAft>
                  <a:spcPct val="0"/>
                </a:spcAft>
                <a:buClr>
                  <a:srgbClr val="FF0000"/>
                </a:buClr>
                <a:buSzPct val="80000"/>
                <a:buChar char="»"/>
                <a:defRPr kumimoji="1" sz="2400">
                  <a:solidFill>
                    <a:schemeClr val="tx1"/>
                  </a:solidFill>
                  <a:latin typeface="Comic Sans MS" panose="030F0702030302020204" pitchFamily="66" charset="0"/>
                  <a:ea typeface="华文细黑" panose="02010600040101010101" pitchFamily="2" charset="-122"/>
                </a:defRPr>
              </a:lvl8pPr>
              <a:lvl9pPr marL="3886200" indent="-228600" eaLnBrk="0" fontAlgn="base" hangingPunct="0">
                <a:spcBef>
                  <a:spcPct val="35000"/>
                </a:spcBef>
                <a:spcAft>
                  <a:spcPct val="0"/>
                </a:spcAft>
                <a:buClr>
                  <a:srgbClr val="FF0000"/>
                </a:buClr>
                <a:buSzPct val="80000"/>
                <a:buChar char="»"/>
                <a:defRPr kumimoji="1" sz="2400">
                  <a:solidFill>
                    <a:schemeClr val="tx1"/>
                  </a:solidFill>
                  <a:latin typeface="Comic Sans MS" panose="030F0702030302020204" pitchFamily="66" charset="0"/>
                  <a:ea typeface="华文细黑" panose="02010600040101010101" pitchFamily="2" charset="-122"/>
                </a:defRPr>
              </a:lvl9pPr>
            </a:lstStyle>
            <a:p>
              <a:pPr marL="0" marR="0" lvl="0" indent="0" defTabSz="685800" eaLnBrk="0" fontAlgn="auto" latinLnBrk="0" hangingPunct="0">
                <a:lnSpc>
                  <a:spcPct val="100000"/>
                </a:lnSpc>
                <a:spcBef>
                  <a:spcPct val="0"/>
                </a:spcBef>
                <a:spcAft>
                  <a:spcPts val="0"/>
                </a:spcAft>
                <a:buClrTx/>
                <a:buSzTx/>
                <a:buFont typeface="Wingdings" panose="05000000000000000000" pitchFamily="2" charset="2"/>
                <a:buNone/>
                <a:tabLst/>
                <a:defRPr/>
              </a:pPr>
              <a:endParaRPr kumimoji="0" lang="zh-CN" altLang="en-US" sz="1350" b="1" i="1" u="none" strike="noStrike" kern="0" cap="none" spc="0" normalizeH="0" baseline="0" noProof="0">
                <a:ln>
                  <a:noFill/>
                </a:ln>
                <a:solidFill>
                  <a:srgbClr val="000000"/>
                </a:solidFill>
                <a:effectLst/>
                <a:uLnTx/>
                <a:uFillTx/>
                <a:latin typeface="Helvetica" panose="020B0604020202020204" pitchFamily="34" charset="0"/>
                <a:ea typeface="华文细黑" panose="02010600040101010101" pitchFamily="2" charset="-122"/>
              </a:endParaRPr>
            </a:p>
          </p:txBody>
        </p:sp>
        <p:sp>
          <p:nvSpPr>
            <p:cNvPr id="13" name="Rectangle 20">
              <a:extLst>
                <a:ext uri="{FF2B5EF4-FFF2-40B4-BE49-F238E27FC236}">
                  <a16:creationId xmlns:a16="http://schemas.microsoft.com/office/drawing/2014/main" id="{22EFF8D2-ACB7-4719-B78D-4F26901F696F}"/>
                </a:ext>
              </a:extLst>
            </p:cNvPr>
            <p:cNvSpPr>
              <a:spLocks noChangeArrowheads="1"/>
            </p:cNvSpPr>
            <p:nvPr/>
          </p:nvSpPr>
          <p:spPr bwMode="auto">
            <a:xfrm>
              <a:off x="4169" y="1509"/>
              <a:ext cx="192" cy="19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35000"/>
                </a:spcBef>
                <a:buClr>
                  <a:srgbClr val="FF0000"/>
                </a:buClr>
                <a:buSzPct val="80000"/>
                <a:buFont typeface="Wingdings" panose="05000000000000000000" pitchFamily="2" charset="2"/>
                <a:buChar char="p"/>
                <a:defRPr kumimoji="1" sz="2800">
                  <a:solidFill>
                    <a:schemeClr val="tx1"/>
                  </a:solidFill>
                  <a:latin typeface="Comic Sans MS" panose="030F0702030302020204" pitchFamily="66" charset="0"/>
                  <a:ea typeface="华文细黑" panose="02010600040101010101" pitchFamily="2" charset="-122"/>
                </a:defRPr>
              </a:lvl1pPr>
              <a:lvl2pPr marL="742950" indent="-285750">
                <a:spcBef>
                  <a:spcPct val="35000"/>
                </a:spcBef>
                <a:buClr>
                  <a:srgbClr val="0000FF"/>
                </a:buClr>
                <a:buSzPct val="80000"/>
                <a:buFont typeface="Wingdings" panose="05000000000000000000" pitchFamily="2" charset="2"/>
                <a:buChar char="n"/>
                <a:defRPr kumimoji="1" sz="2400">
                  <a:solidFill>
                    <a:schemeClr val="tx1"/>
                  </a:solidFill>
                  <a:latin typeface="Comic Sans MS" panose="030F0702030302020204" pitchFamily="66" charset="0"/>
                  <a:ea typeface="华文细黑" panose="02010600040101010101" pitchFamily="2" charset="-122"/>
                </a:defRPr>
              </a:lvl2pPr>
              <a:lvl3pPr marL="1143000" indent="-228600">
                <a:spcBef>
                  <a:spcPct val="35000"/>
                </a:spcBef>
                <a:buClr>
                  <a:srgbClr val="FFFF00"/>
                </a:buClr>
                <a:buSzPct val="80000"/>
                <a:buFont typeface="Wingdings" panose="05000000000000000000" pitchFamily="2" charset="2"/>
                <a:buChar char="l"/>
                <a:defRPr kumimoji="1" sz="2400">
                  <a:solidFill>
                    <a:schemeClr val="tx1"/>
                  </a:solidFill>
                  <a:latin typeface="Comic Sans MS" panose="030F0702030302020204" pitchFamily="66" charset="0"/>
                  <a:ea typeface="华文细黑" panose="02010600040101010101" pitchFamily="2" charset="-122"/>
                </a:defRPr>
              </a:lvl3pPr>
              <a:lvl4pPr marL="1600200" indent="-228600">
                <a:spcBef>
                  <a:spcPct val="35000"/>
                </a:spcBef>
                <a:buClr>
                  <a:srgbClr val="00CC00"/>
                </a:buClr>
                <a:buSzPct val="80000"/>
                <a:buFont typeface="Times New Roman" panose="02020603050405020304" pitchFamily="18" charset="0"/>
                <a:buChar char="•"/>
                <a:defRPr kumimoji="1" sz="2400">
                  <a:solidFill>
                    <a:schemeClr val="tx1"/>
                  </a:solidFill>
                  <a:latin typeface="Comic Sans MS" panose="030F0702030302020204" pitchFamily="66" charset="0"/>
                  <a:ea typeface="华文细黑" panose="02010600040101010101" pitchFamily="2" charset="-122"/>
                </a:defRPr>
              </a:lvl4pPr>
              <a:lvl5pPr marL="2057400" indent="-228600">
                <a:spcBef>
                  <a:spcPct val="35000"/>
                </a:spcBef>
                <a:buClr>
                  <a:srgbClr val="FF0000"/>
                </a:buClr>
                <a:buSzPct val="80000"/>
                <a:buChar char="»"/>
                <a:defRPr kumimoji="1" sz="2400">
                  <a:solidFill>
                    <a:schemeClr val="tx1"/>
                  </a:solidFill>
                  <a:latin typeface="Comic Sans MS" panose="030F0702030302020204" pitchFamily="66" charset="0"/>
                  <a:ea typeface="华文细黑" panose="02010600040101010101" pitchFamily="2" charset="-122"/>
                </a:defRPr>
              </a:lvl5pPr>
              <a:lvl6pPr marL="2514600" indent="-228600" eaLnBrk="0" fontAlgn="base" hangingPunct="0">
                <a:spcBef>
                  <a:spcPct val="35000"/>
                </a:spcBef>
                <a:spcAft>
                  <a:spcPct val="0"/>
                </a:spcAft>
                <a:buClr>
                  <a:srgbClr val="FF0000"/>
                </a:buClr>
                <a:buSzPct val="80000"/>
                <a:buChar char="»"/>
                <a:defRPr kumimoji="1" sz="2400">
                  <a:solidFill>
                    <a:schemeClr val="tx1"/>
                  </a:solidFill>
                  <a:latin typeface="Comic Sans MS" panose="030F0702030302020204" pitchFamily="66" charset="0"/>
                  <a:ea typeface="华文细黑" panose="02010600040101010101" pitchFamily="2" charset="-122"/>
                </a:defRPr>
              </a:lvl6pPr>
              <a:lvl7pPr marL="2971800" indent="-228600" eaLnBrk="0" fontAlgn="base" hangingPunct="0">
                <a:spcBef>
                  <a:spcPct val="35000"/>
                </a:spcBef>
                <a:spcAft>
                  <a:spcPct val="0"/>
                </a:spcAft>
                <a:buClr>
                  <a:srgbClr val="FF0000"/>
                </a:buClr>
                <a:buSzPct val="80000"/>
                <a:buChar char="»"/>
                <a:defRPr kumimoji="1" sz="2400">
                  <a:solidFill>
                    <a:schemeClr val="tx1"/>
                  </a:solidFill>
                  <a:latin typeface="Comic Sans MS" panose="030F0702030302020204" pitchFamily="66" charset="0"/>
                  <a:ea typeface="华文细黑" panose="02010600040101010101" pitchFamily="2" charset="-122"/>
                </a:defRPr>
              </a:lvl7pPr>
              <a:lvl8pPr marL="3429000" indent="-228600" eaLnBrk="0" fontAlgn="base" hangingPunct="0">
                <a:spcBef>
                  <a:spcPct val="35000"/>
                </a:spcBef>
                <a:spcAft>
                  <a:spcPct val="0"/>
                </a:spcAft>
                <a:buClr>
                  <a:srgbClr val="FF0000"/>
                </a:buClr>
                <a:buSzPct val="80000"/>
                <a:buChar char="»"/>
                <a:defRPr kumimoji="1" sz="2400">
                  <a:solidFill>
                    <a:schemeClr val="tx1"/>
                  </a:solidFill>
                  <a:latin typeface="Comic Sans MS" panose="030F0702030302020204" pitchFamily="66" charset="0"/>
                  <a:ea typeface="华文细黑" panose="02010600040101010101" pitchFamily="2" charset="-122"/>
                </a:defRPr>
              </a:lvl8pPr>
              <a:lvl9pPr marL="3886200" indent="-228600" eaLnBrk="0" fontAlgn="base" hangingPunct="0">
                <a:spcBef>
                  <a:spcPct val="35000"/>
                </a:spcBef>
                <a:spcAft>
                  <a:spcPct val="0"/>
                </a:spcAft>
                <a:buClr>
                  <a:srgbClr val="FF0000"/>
                </a:buClr>
                <a:buSzPct val="80000"/>
                <a:buChar char="»"/>
                <a:defRPr kumimoji="1" sz="2400">
                  <a:solidFill>
                    <a:schemeClr val="tx1"/>
                  </a:solidFill>
                  <a:latin typeface="Comic Sans MS" panose="030F0702030302020204" pitchFamily="66" charset="0"/>
                  <a:ea typeface="华文细黑" panose="02010600040101010101" pitchFamily="2" charset="-122"/>
                </a:defRPr>
              </a:lvl9pPr>
            </a:lstStyle>
            <a:p>
              <a:pPr marL="0" marR="0" lvl="0" indent="0" defTabSz="685800" eaLnBrk="0" fontAlgn="auto" latinLnBrk="0" hangingPunct="0">
                <a:lnSpc>
                  <a:spcPct val="100000"/>
                </a:lnSpc>
                <a:spcBef>
                  <a:spcPct val="0"/>
                </a:spcBef>
                <a:spcAft>
                  <a:spcPts val="0"/>
                </a:spcAft>
                <a:buClrTx/>
                <a:buSzTx/>
                <a:buFont typeface="Wingdings" panose="05000000000000000000" pitchFamily="2" charset="2"/>
                <a:buNone/>
                <a:tabLst/>
                <a:defRPr/>
              </a:pPr>
              <a:endParaRPr kumimoji="0" lang="zh-CN" altLang="en-US" sz="1350" b="1" i="1" u="none" strike="noStrike" kern="0" cap="none" spc="0" normalizeH="0" baseline="0" noProof="0">
                <a:ln>
                  <a:noFill/>
                </a:ln>
                <a:solidFill>
                  <a:srgbClr val="000000"/>
                </a:solidFill>
                <a:effectLst/>
                <a:uLnTx/>
                <a:uFillTx/>
                <a:latin typeface="Helvetica" panose="020B0604020202020204" pitchFamily="34" charset="0"/>
                <a:ea typeface="华文细黑" panose="02010600040101010101" pitchFamily="2" charset="-122"/>
              </a:endParaRPr>
            </a:p>
          </p:txBody>
        </p:sp>
        <p:sp>
          <p:nvSpPr>
            <p:cNvPr id="14" name="Text Box 21">
              <a:extLst>
                <a:ext uri="{FF2B5EF4-FFF2-40B4-BE49-F238E27FC236}">
                  <a16:creationId xmlns:a16="http://schemas.microsoft.com/office/drawing/2014/main" id="{D7AADEDE-A8B3-4F0A-934A-689D989DF353}"/>
                </a:ext>
              </a:extLst>
            </p:cNvPr>
            <p:cNvSpPr txBox="1">
              <a:spLocks noChangeArrowheads="1"/>
            </p:cNvSpPr>
            <p:nvPr/>
          </p:nvSpPr>
          <p:spPr bwMode="auto">
            <a:xfrm>
              <a:off x="4399" y="1184"/>
              <a:ext cx="248"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rgbClr val="FF0000"/>
                </a:buClr>
                <a:buSzPct val="80000"/>
                <a:buFont typeface="Wingdings" panose="05000000000000000000" pitchFamily="2" charset="2"/>
                <a:buChar char="p"/>
                <a:defRPr kumimoji="1" sz="2800">
                  <a:solidFill>
                    <a:schemeClr val="tx1"/>
                  </a:solidFill>
                  <a:latin typeface="Comic Sans MS" panose="030F0702030302020204" pitchFamily="66" charset="0"/>
                  <a:ea typeface="华文细黑" panose="02010600040101010101" pitchFamily="2" charset="-122"/>
                </a:defRPr>
              </a:lvl1pPr>
              <a:lvl2pPr marL="742950" indent="-285750">
                <a:spcBef>
                  <a:spcPct val="35000"/>
                </a:spcBef>
                <a:buClr>
                  <a:srgbClr val="0000FF"/>
                </a:buClr>
                <a:buSzPct val="80000"/>
                <a:buFont typeface="Wingdings" panose="05000000000000000000" pitchFamily="2" charset="2"/>
                <a:buChar char="n"/>
                <a:defRPr kumimoji="1" sz="2400">
                  <a:solidFill>
                    <a:schemeClr val="tx1"/>
                  </a:solidFill>
                  <a:latin typeface="Comic Sans MS" panose="030F0702030302020204" pitchFamily="66" charset="0"/>
                  <a:ea typeface="华文细黑" panose="02010600040101010101" pitchFamily="2" charset="-122"/>
                </a:defRPr>
              </a:lvl2pPr>
              <a:lvl3pPr marL="1143000" indent="-228600">
                <a:spcBef>
                  <a:spcPct val="35000"/>
                </a:spcBef>
                <a:buClr>
                  <a:srgbClr val="FFFF00"/>
                </a:buClr>
                <a:buSzPct val="80000"/>
                <a:buFont typeface="Wingdings" panose="05000000000000000000" pitchFamily="2" charset="2"/>
                <a:buChar char="l"/>
                <a:defRPr kumimoji="1" sz="2400">
                  <a:solidFill>
                    <a:schemeClr val="tx1"/>
                  </a:solidFill>
                  <a:latin typeface="Comic Sans MS" panose="030F0702030302020204" pitchFamily="66" charset="0"/>
                  <a:ea typeface="华文细黑" panose="02010600040101010101" pitchFamily="2" charset="-122"/>
                </a:defRPr>
              </a:lvl3pPr>
              <a:lvl4pPr marL="1600200" indent="-228600">
                <a:spcBef>
                  <a:spcPct val="35000"/>
                </a:spcBef>
                <a:buClr>
                  <a:srgbClr val="00CC00"/>
                </a:buClr>
                <a:buSzPct val="80000"/>
                <a:buFont typeface="Times New Roman" panose="02020603050405020304" pitchFamily="18" charset="0"/>
                <a:buChar char="•"/>
                <a:defRPr kumimoji="1" sz="2400">
                  <a:solidFill>
                    <a:schemeClr val="tx1"/>
                  </a:solidFill>
                  <a:latin typeface="Comic Sans MS" panose="030F0702030302020204" pitchFamily="66" charset="0"/>
                  <a:ea typeface="华文细黑" panose="02010600040101010101" pitchFamily="2" charset="-122"/>
                </a:defRPr>
              </a:lvl4pPr>
              <a:lvl5pPr marL="2057400" indent="-228600">
                <a:spcBef>
                  <a:spcPct val="35000"/>
                </a:spcBef>
                <a:buClr>
                  <a:srgbClr val="FF0000"/>
                </a:buClr>
                <a:buSzPct val="80000"/>
                <a:buChar char="»"/>
                <a:defRPr kumimoji="1" sz="2400">
                  <a:solidFill>
                    <a:schemeClr val="tx1"/>
                  </a:solidFill>
                  <a:latin typeface="Comic Sans MS" panose="030F0702030302020204" pitchFamily="66" charset="0"/>
                  <a:ea typeface="华文细黑" panose="02010600040101010101" pitchFamily="2" charset="-122"/>
                </a:defRPr>
              </a:lvl5pPr>
              <a:lvl6pPr marL="2514600" indent="-228600" eaLnBrk="0" fontAlgn="base" hangingPunct="0">
                <a:spcBef>
                  <a:spcPct val="35000"/>
                </a:spcBef>
                <a:spcAft>
                  <a:spcPct val="0"/>
                </a:spcAft>
                <a:buClr>
                  <a:srgbClr val="FF0000"/>
                </a:buClr>
                <a:buSzPct val="80000"/>
                <a:buChar char="»"/>
                <a:defRPr kumimoji="1" sz="2400">
                  <a:solidFill>
                    <a:schemeClr val="tx1"/>
                  </a:solidFill>
                  <a:latin typeface="Comic Sans MS" panose="030F0702030302020204" pitchFamily="66" charset="0"/>
                  <a:ea typeface="华文细黑" panose="02010600040101010101" pitchFamily="2" charset="-122"/>
                </a:defRPr>
              </a:lvl6pPr>
              <a:lvl7pPr marL="2971800" indent="-228600" eaLnBrk="0" fontAlgn="base" hangingPunct="0">
                <a:spcBef>
                  <a:spcPct val="35000"/>
                </a:spcBef>
                <a:spcAft>
                  <a:spcPct val="0"/>
                </a:spcAft>
                <a:buClr>
                  <a:srgbClr val="FF0000"/>
                </a:buClr>
                <a:buSzPct val="80000"/>
                <a:buChar char="»"/>
                <a:defRPr kumimoji="1" sz="2400">
                  <a:solidFill>
                    <a:schemeClr val="tx1"/>
                  </a:solidFill>
                  <a:latin typeface="Comic Sans MS" panose="030F0702030302020204" pitchFamily="66" charset="0"/>
                  <a:ea typeface="华文细黑" panose="02010600040101010101" pitchFamily="2" charset="-122"/>
                </a:defRPr>
              </a:lvl7pPr>
              <a:lvl8pPr marL="3429000" indent="-228600" eaLnBrk="0" fontAlgn="base" hangingPunct="0">
                <a:spcBef>
                  <a:spcPct val="35000"/>
                </a:spcBef>
                <a:spcAft>
                  <a:spcPct val="0"/>
                </a:spcAft>
                <a:buClr>
                  <a:srgbClr val="FF0000"/>
                </a:buClr>
                <a:buSzPct val="80000"/>
                <a:buChar char="»"/>
                <a:defRPr kumimoji="1" sz="2400">
                  <a:solidFill>
                    <a:schemeClr val="tx1"/>
                  </a:solidFill>
                  <a:latin typeface="Comic Sans MS" panose="030F0702030302020204" pitchFamily="66" charset="0"/>
                  <a:ea typeface="华文细黑" panose="02010600040101010101" pitchFamily="2" charset="-122"/>
                </a:defRPr>
              </a:lvl8pPr>
              <a:lvl9pPr marL="3886200" indent="-228600" eaLnBrk="0" fontAlgn="base" hangingPunct="0">
                <a:spcBef>
                  <a:spcPct val="35000"/>
                </a:spcBef>
                <a:spcAft>
                  <a:spcPct val="0"/>
                </a:spcAft>
                <a:buClr>
                  <a:srgbClr val="FF0000"/>
                </a:buClr>
                <a:buSzPct val="80000"/>
                <a:buChar char="»"/>
                <a:defRPr kumimoji="1" sz="2400">
                  <a:solidFill>
                    <a:schemeClr val="tx1"/>
                  </a:solidFill>
                  <a:latin typeface="Comic Sans MS" panose="030F0702030302020204" pitchFamily="66" charset="0"/>
                  <a:ea typeface="华文细黑" panose="02010600040101010101" pitchFamily="2" charset="-122"/>
                </a:defRPr>
              </a:lvl9pPr>
            </a:lstStyle>
            <a:p>
              <a:pPr marL="0" marR="0" lvl="0" indent="0" defTabSz="685800" eaLnBrk="0" fontAlgn="auto" latinLnBrk="0" hangingPunct="0">
                <a:lnSpc>
                  <a:spcPct val="100000"/>
                </a:lnSpc>
                <a:spcBef>
                  <a:spcPct val="0"/>
                </a:spcBef>
                <a:spcAft>
                  <a:spcPts val="0"/>
                </a:spcAft>
                <a:buClrTx/>
                <a:buSzTx/>
                <a:buFont typeface="Wingdings" panose="05000000000000000000" pitchFamily="2" charset="2"/>
                <a:buNone/>
                <a:tabLst/>
                <a:defRPr/>
              </a:pPr>
              <a:r>
                <a:rPr kumimoji="0" lang="en-US" altLang="zh-CN" sz="1500" b="1" i="0" u="none" strike="noStrike" kern="0" cap="none" spc="0" normalizeH="0" baseline="0" noProof="0">
                  <a:ln>
                    <a:noFill/>
                  </a:ln>
                  <a:solidFill>
                    <a:srgbClr val="000000"/>
                  </a:solidFill>
                  <a:effectLst/>
                  <a:uLnTx/>
                  <a:uFillTx/>
                  <a:latin typeface="Comic Sans MS" panose="030F0702030302020204" pitchFamily="66" charset="0"/>
                  <a:ea typeface="宋体" panose="02010600030101010101" pitchFamily="2" charset="-122"/>
                </a:rPr>
                <a:t>A</a:t>
              </a:r>
            </a:p>
          </p:txBody>
        </p:sp>
        <p:sp>
          <p:nvSpPr>
            <p:cNvPr id="15" name="Text Box 22">
              <a:extLst>
                <a:ext uri="{FF2B5EF4-FFF2-40B4-BE49-F238E27FC236}">
                  <a16:creationId xmlns:a16="http://schemas.microsoft.com/office/drawing/2014/main" id="{A1707BE4-1C05-4ED8-B193-2EF0A396641D}"/>
                </a:ext>
              </a:extLst>
            </p:cNvPr>
            <p:cNvSpPr txBox="1">
              <a:spLocks noChangeArrowheads="1"/>
            </p:cNvSpPr>
            <p:nvPr/>
          </p:nvSpPr>
          <p:spPr bwMode="auto">
            <a:xfrm>
              <a:off x="4409" y="1460"/>
              <a:ext cx="233"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rgbClr val="FF0000"/>
                </a:buClr>
                <a:buSzPct val="80000"/>
                <a:buFont typeface="Wingdings" panose="05000000000000000000" pitchFamily="2" charset="2"/>
                <a:buChar char="p"/>
                <a:defRPr kumimoji="1" sz="2800">
                  <a:solidFill>
                    <a:schemeClr val="tx1"/>
                  </a:solidFill>
                  <a:latin typeface="Comic Sans MS" panose="030F0702030302020204" pitchFamily="66" charset="0"/>
                  <a:ea typeface="华文细黑" panose="02010600040101010101" pitchFamily="2" charset="-122"/>
                </a:defRPr>
              </a:lvl1pPr>
              <a:lvl2pPr marL="742950" indent="-285750">
                <a:spcBef>
                  <a:spcPct val="35000"/>
                </a:spcBef>
                <a:buClr>
                  <a:srgbClr val="0000FF"/>
                </a:buClr>
                <a:buSzPct val="80000"/>
                <a:buFont typeface="Wingdings" panose="05000000000000000000" pitchFamily="2" charset="2"/>
                <a:buChar char="n"/>
                <a:defRPr kumimoji="1" sz="2400">
                  <a:solidFill>
                    <a:schemeClr val="tx1"/>
                  </a:solidFill>
                  <a:latin typeface="Comic Sans MS" panose="030F0702030302020204" pitchFamily="66" charset="0"/>
                  <a:ea typeface="华文细黑" panose="02010600040101010101" pitchFamily="2" charset="-122"/>
                </a:defRPr>
              </a:lvl2pPr>
              <a:lvl3pPr marL="1143000" indent="-228600">
                <a:spcBef>
                  <a:spcPct val="35000"/>
                </a:spcBef>
                <a:buClr>
                  <a:srgbClr val="FFFF00"/>
                </a:buClr>
                <a:buSzPct val="80000"/>
                <a:buFont typeface="Wingdings" panose="05000000000000000000" pitchFamily="2" charset="2"/>
                <a:buChar char="l"/>
                <a:defRPr kumimoji="1" sz="2400">
                  <a:solidFill>
                    <a:schemeClr val="tx1"/>
                  </a:solidFill>
                  <a:latin typeface="Comic Sans MS" panose="030F0702030302020204" pitchFamily="66" charset="0"/>
                  <a:ea typeface="华文细黑" panose="02010600040101010101" pitchFamily="2" charset="-122"/>
                </a:defRPr>
              </a:lvl3pPr>
              <a:lvl4pPr marL="1600200" indent="-228600">
                <a:spcBef>
                  <a:spcPct val="35000"/>
                </a:spcBef>
                <a:buClr>
                  <a:srgbClr val="00CC00"/>
                </a:buClr>
                <a:buSzPct val="80000"/>
                <a:buFont typeface="Times New Roman" panose="02020603050405020304" pitchFamily="18" charset="0"/>
                <a:buChar char="•"/>
                <a:defRPr kumimoji="1" sz="2400">
                  <a:solidFill>
                    <a:schemeClr val="tx1"/>
                  </a:solidFill>
                  <a:latin typeface="Comic Sans MS" panose="030F0702030302020204" pitchFamily="66" charset="0"/>
                  <a:ea typeface="华文细黑" panose="02010600040101010101" pitchFamily="2" charset="-122"/>
                </a:defRPr>
              </a:lvl4pPr>
              <a:lvl5pPr marL="2057400" indent="-228600">
                <a:spcBef>
                  <a:spcPct val="35000"/>
                </a:spcBef>
                <a:buClr>
                  <a:srgbClr val="FF0000"/>
                </a:buClr>
                <a:buSzPct val="80000"/>
                <a:buChar char="»"/>
                <a:defRPr kumimoji="1" sz="2400">
                  <a:solidFill>
                    <a:schemeClr val="tx1"/>
                  </a:solidFill>
                  <a:latin typeface="Comic Sans MS" panose="030F0702030302020204" pitchFamily="66" charset="0"/>
                  <a:ea typeface="华文细黑" panose="02010600040101010101" pitchFamily="2" charset="-122"/>
                </a:defRPr>
              </a:lvl5pPr>
              <a:lvl6pPr marL="2514600" indent="-228600" eaLnBrk="0" fontAlgn="base" hangingPunct="0">
                <a:spcBef>
                  <a:spcPct val="35000"/>
                </a:spcBef>
                <a:spcAft>
                  <a:spcPct val="0"/>
                </a:spcAft>
                <a:buClr>
                  <a:srgbClr val="FF0000"/>
                </a:buClr>
                <a:buSzPct val="80000"/>
                <a:buChar char="»"/>
                <a:defRPr kumimoji="1" sz="2400">
                  <a:solidFill>
                    <a:schemeClr val="tx1"/>
                  </a:solidFill>
                  <a:latin typeface="Comic Sans MS" panose="030F0702030302020204" pitchFamily="66" charset="0"/>
                  <a:ea typeface="华文细黑" panose="02010600040101010101" pitchFamily="2" charset="-122"/>
                </a:defRPr>
              </a:lvl6pPr>
              <a:lvl7pPr marL="2971800" indent="-228600" eaLnBrk="0" fontAlgn="base" hangingPunct="0">
                <a:spcBef>
                  <a:spcPct val="35000"/>
                </a:spcBef>
                <a:spcAft>
                  <a:spcPct val="0"/>
                </a:spcAft>
                <a:buClr>
                  <a:srgbClr val="FF0000"/>
                </a:buClr>
                <a:buSzPct val="80000"/>
                <a:buChar char="»"/>
                <a:defRPr kumimoji="1" sz="2400">
                  <a:solidFill>
                    <a:schemeClr val="tx1"/>
                  </a:solidFill>
                  <a:latin typeface="Comic Sans MS" panose="030F0702030302020204" pitchFamily="66" charset="0"/>
                  <a:ea typeface="华文细黑" panose="02010600040101010101" pitchFamily="2" charset="-122"/>
                </a:defRPr>
              </a:lvl7pPr>
              <a:lvl8pPr marL="3429000" indent="-228600" eaLnBrk="0" fontAlgn="base" hangingPunct="0">
                <a:spcBef>
                  <a:spcPct val="35000"/>
                </a:spcBef>
                <a:spcAft>
                  <a:spcPct val="0"/>
                </a:spcAft>
                <a:buClr>
                  <a:srgbClr val="FF0000"/>
                </a:buClr>
                <a:buSzPct val="80000"/>
                <a:buChar char="»"/>
                <a:defRPr kumimoji="1" sz="2400">
                  <a:solidFill>
                    <a:schemeClr val="tx1"/>
                  </a:solidFill>
                  <a:latin typeface="Comic Sans MS" panose="030F0702030302020204" pitchFamily="66" charset="0"/>
                  <a:ea typeface="华文细黑" panose="02010600040101010101" pitchFamily="2" charset="-122"/>
                </a:defRPr>
              </a:lvl8pPr>
              <a:lvl9pPr marL="3886200" indent="-228600" eaLnBrk="0" fontAlgn="base" hangingPunct="0">
                <a:spcBef>
                  <a:spcPct val="35000"/>
                </a:spcBef>
                <a:spcAft>
                  <a:spcPct val="0"/>
                </a:spcAft>
                <a:buClr>
                  <a:srgbClr val="FF0000"/>
                </a:buClr>
                <a:buSzPct val="80000"/>
                <a:buChar char="»"/>
                <a:defRPr kumimoji="1" sz="2400">
                  <a:solidFill>
                    <a:schemeClr val="tx1"/>
                  </a:solidFill>
                  <a:latin typeface="Comic Sans MS" panose="030F0702030302020204" pitchFamily="66" charset="0"/>
                  <a:ea typeface="华文细黑" panose="02010600040101010101" pitchFamily="2" charset="-122"/>
                </a:defRPr>
              </a:lvl9pPr>
            </a:lstStyle>
            <a:p>
              <a:pPr marL="0" marR="0" lvl="0" indent="0" defTabSz="685800" eaLnBrk="0" fontAlgn="auto" latinLnBrk="0" hangingPunct="0">
                <a:lnSpc>
                  <a:spcPct val="100000"/>
                </a:lnSpc>
                <a:spcBef>
                  <a:spcPct val="0"/>
                </a:spcBef>
                <a:spcAft>
                  <a:spcPts val="0"/>
                </a:spcAft>
                <a:buClrTx/>
                <a:buSzTx/>
                <a:buFont typeface="Wingdings" panose="05000000000000000000" pitchFamily="2" charset="2"/>
                <a:buNone/>
                <a:tabLst/>
                <a:defRPr/>
              </a:pPr>
              <a:r>
                <a:rPr kumimoji="0" lang="en-US" altLang="zh-CN" sz="1500" b="1" i="0" u="none" strike="noStrike" kern="0" cap="none" spc="0" normalizeH="0" baseline="0" noProof="0">
                  <a:ln>
                    <a:noFill/>
                  </a:ln>
                  <a:solidFill>
                    <a:srgbClr val="000000"/>
                  </a:solidFill>
                  <a:effectLst/>
                  <a:uLnTx/>
                  <a:uFillTx/>
                  <a:latin typeface="Comic Sans MS" panose="030F0702030302020204" pitchFamily="66" charset="0"/>
                  <a:ea typeface="宋体" panose="02010600030101010101" pitchFamily="2" charset="-122"/>
                </a:rPr>
                <a:t>B</a:t>
              </a:r>
            </a:p>
          </p:txBody>
        </p:sp>
        <p:sp>
          <p:nvSpPr>
            <p:cNvPr id="16" name="Rectangle 23">
              <a:extLst>
                <a:ext uri="{FF2B5EF4-FFF2-40B4-BE49-F238E27FC236}">
                  <a16:creationId xmlns:a16="http://schemas.microsoft.com/office/drawing/2014/main" id="{7FD5CF6E-C94B-49D8-ACCB-1897CCF2B576}"/>
                </a:ext>
              </a:extLst>
            </p:cNvPr>
            <p:cNvSpPr>
              <a:spLocks noChangeArrowheads="1"/>
            </p:cNvSpPr>
            <p:nvPr/>
          </p:nvSpPr>
          <p:spPr bwMode="auto">
            <a:xfrm>
              <a:off x="2009" y="2325"/>
              <a:ext cx="480" cy="72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35000"/>
                </a:spcBef>
                <a:buClr>
                  <a:srgbClr val="FF0000"/>
                </a:buClr>
                <a:buSzPct val="80000"/>
                <a:buFont typeface="Wingdings" panose="05000000000000000000" pitchFamily="2" charset="2"/>
                <a:buChar char="p"/>
                <a:defRPr kumimoji="1" sz="2800">
                  <a:solidFill>
                    <a:schemeClr val="tx1"/>
                  </a:solidFill>
                  <a:latin typeface="Comic Sans MS" panose="030F0702030302020204" pitchFamily="66" charset="0"/>
                  <a:ea typeface="华文细黑" panose="02010600040101010101" pitchFamily="2" charset="-122"/>
                </a:defRPr>
              </a:lvl1pPr>
              <a:lvl2pPr marL="742950" indent="-285750">
                <a:spcBef>
                  <a:spcPct val="35000"/>
                </a:spcBef>
                <a:buClr>
                  <a:srgbClr val="0000FF"/>
                </a:buClr>
                <a:buSzPct val="80000"/>
                <a:buFont typeface="Wingdings" panose="05000000000000000000" pitchFamily="2" charset="2"/>
                <a:buChar char="n"/>
                <a:defRPr kumimoji="1" sz="2400">
                  <a:solidFill>
                    <a:schemeClr val="tx1"/>
                  </a:solidFill>
                  <a:latin typeface="Comic Sans MS" panose="030F0702030302020204" pitchFamily="66" charset="0"/>
                  <a:ea typeface="华文细黑" panose="02010600040101010101" pitchFamily="2" charset="-122"/>
                </a:defRPr>
              </a:lvl2pPr>
              <a:lvl3pPr marL="1143000" indent="-228600">
                <a:spcBef>
                  <a:spcPct val="35000"/>
                </a:spcBef>
                <a:buClr>
                  <a:srgbClr val="FFFF00"/>
                </a:buClr>
                <a:buSzPct val="80000"/>
                <a:buFont typeface="Wingdings" panose="05000000000000000000" pitchFamily="2" charset="2"/>
                <a:buChar char="l"/>
                <a:defRPr kumimoji="1" sz="2400">
                  <a:solidFill>
                    <a:schemeClr val="tx1"/>
                  </a:solidFill>
                  <a:latin typeface="Comic Sans MS" panose="030F0702030302020204" pitchFamily="66" charset="0"/>
                  <a:ea typeface="华文细黑" panose="02010600040101010101" pitchFamily="2" charset="-122"/>
                </a:defRPr>
              </a:lvl3pPr>
              <a:lvl4pPr marL="1600200" indent="-228600">
                <a:spcBef>
                  <a:spcPct val="35000"/>
                </a:spcBef>
                <a:buClr>
                  <a:srgbClr val="00CC00"/>
                </a:buClr>
                <a:buSzPct val="80000"/>
                <a:buFont typeface="Times New Roman" panose="02020603050405020304" pitchFamily="18" charset="0"/>
                <a:buChar char="•"/>
                <a:defRPr kumimoji="1" sz="2400">
                  <a:solidFill>
                    <a:schemeClr val="tx1"/>
                  </a:solidFill>
                  <a:latin typeface="Comic Sans MS" panose="030F0702030302020204" pitchFamily="66" charset="0"/>
                  <a:ea typeface="华文细黑" panose="02010600040101010101" pitchFamily="2" charset="-122"/>
                </a:defRPr>
              </a:lvl4pPr>
              <a:lvl5pPr marL="2057400" indent="-228600">
                <a:spcBef>
                  <a:spcPct val="35000"/>
                </a:spcBef>
                <a:buClr>
                  <a:srgbClr val="FF0000"/>
                </a:buClr>
                <a:buSzPct val="80000"/>
                <a:buChar char="»"/>
                <a:defRPr kumimoji="1" sz="2400">
                  <a:solidFill>
                    <a:schemeClr val="tx1"/>
                  </a:solidFill>
                  <a:latin typeface="Comic Sans MS" panose="030F0702030302020204" pitchFamily="66" charset="0"/>
                  <a:ea typeface="华文细黑" panose="02010600040101010101" pitchFamily="2" charset="-122"/>
                </a:defRPr>
              </a:lvl5pPr>
              <a:lvl6pPr marL="2514600" indent="-228600" eaLnBrk="0" fontAlgn="base" hangingPunct="0">
                <a:spcBef>
                  <a:spcPct val="35000"/>
                </a:spcBef>
                <a:spcAft>
                  <a:spcPct val="0"/>
                </a:spcAft>
                <a:buClr>
                  <a:srgbClr val="FF0000"/>
                </a:buClr>
                <a:buSzPct val="80000"/>
                <a:buChar char="»"/>
                <a:defRPr kumimoji="1" sz="2400">
                  <a:solidFill>
                    <a:schemeClr val="tx1"/>
                  </a:solidFill>
                  <a:latin typeface="Comic Sans MS" panose="030F0702030302020204" pitchFamily="66" charset="0"/>
                  <a:ea typeface="华文细黑" panose="02010600040101010101" pitchFamily="2" charset="-122"/>
                </a:defRPr>
              </a:lvl6pPr>
              <a:lvl7pPr marL="2971800" indent="-228600" eaLnBrk="0" fontAlgn="base" hangingPunct="0">
                <a:spcBef>
                  <a:spcPct val="35000"/>
                </a:spcBef>
                <a:spcAft>
                  <a:spcPct val="0"/>
                </a:spcAft>
                <a:buClr>
                  <a:srgbClr val="FF0000"/>
                </a:buClr>
                <a:buSzPct val="80000"/>
                <a:buChar char="»"/>
                <a:defRPr kumimoji="1" sz="2400">
                  <a:solidFill>
                    <a:schemeClr val="tx1"/>
                  </a:solidFill>
                  <a:latin typeface="Comic Sans MS" panose="030F0702030302020204" pitchFamily="66" charset="0"/>
                  <a:ea typeface="华文细黑" panose="02010600040101010101" pitchFamily="2" charset="-122"/>
                </a:defRPr>
              </a:lvl7pPr>
              <a:lvl8pPr marL="3429000" indent="-228600" eaLnBrk="0" fontAlgn="base" hangingPunct="0">
                <a:spcBef>
                  <a:spcPct val="35000"/>
                </a:spcBef>
                <a:spcAft>
                  <a:spcPct val="0"/>
                </a:spcAft>
                <a:buClr>
                  <a:srgbClr val="FF0000"/>
                </a:buClr>
                <a:buSzPct val="80000"/>
                <a:buChar char="»"/>
                <a:defRPr kumimoji="1" sz="2400">
                  <a:solidFill>
                    <a:schemeClr val="tx1"/>
                  </a:solidFill>
                  <a:latin typeface="Comic Sans MS" panose="030F0702030302020204" pitchFamily="66" charset="0"/>
                  <a:ea typeface="华文细黑" panose="02010600040101010101" pitchFamily="2" charset="-122"/>
                </a:defRPr>
              </a:lvl8pPr>
              <a:lvl9pPr marL="3886200" indent="-228600" eaLnBrk="0" fontAlgn="base" hangingPunct="0">
                <a:spcBef>
                  <a:spcPct val="35000"/>
                </a:spcBef>
                <a:spcAft>
                  <a:spcPct val="0"/>
                </a:spcAft>
                <a:buClr>
                  <a:srgbClr val="FF0000"/>
                </a:buClr>
                <a:buSzPct val="80000"/>
                <a:buChar char="»"/>
                <a:defRPr kumimoji="1" sz="2400">
                  <a:solidFill>
                    <a:schemeClr val="tx1"/>
                  </a:solidFill>
                  <a:latin typeface="Comic Sans MS" panose="030F0702030302020204" pitchFamily="66" charset="0"/>
                  <a:ea typeface="华文细黑" panose="02010600040101010101" pitchFamily="2" charset="-122"/>
                </a:defRPr>
              </a:lvl9pPr>
            </a:lstStyle>
            <a:p>
              <a:pPr marL="0" marR="0" lvl="0" indent="0" defTabSz="685800" eaLnBrk="0" fontAlgn="auto" latinLnBrk="0" hangingPunct="0">
                <a:lnSpc>
                  <a:spcPct val="100000"/>
                </a:lnSpc>
                <a:spcBef>
                  <a:spcPct val="0"/>
                </a:spcBef>
                <a:spcAft>
                  <a:spcPts val="0"/>
                </a:spcAft>
                <a:buClrTx/>
                <a:buSzTx/>
                <a:buFont typeface="Wingdings" panose="05000000000000000000" pitchFamily="2" charset="2"/>
                <a:buNone/>
                <a:tabLst/>
                <a:defRPr/>
              </a:pPr>
              <a:endParaRPr kumimoji="0" lang="zh-CN" altLang="en-US" sz="1350" b="1" i="1" u="none" strike="noStrike" kern="0" cap="none" spc="0" normalizeH="0" baseline="0" noProof="0">
                <a:ln>
                  <a:noFill/>
                </a:ln>
                <a:solidFill>
                  <a:srgbClr val="000000"/>
                </a:solidFill>
                <a:effectLst/>
                <a:uLnTx/>
                <a:uFillTx/>
                <a:latin typeface="Helvetica" panose="020B0604020202020204" pitchFamily="34" charset="0"/>
                <a:ea typeface="华文细黑" panose="02010600040101010101" pitchFamily="2" charset="-122"/>
              </a:endParaRPr>
            </a:p>
          </p:txBody>
        </p:sp>
        <p:sp>
          <p:nvSpPr>
            <p:cNvPr id="17" name="Rectangle 24">
              <a:extLst>
                <a:ext uri="{FF2B5EF4-FFF2-40B4-BE49-F238E27FC236}">
                  <a16:creationId xmlns:a16="http://schemas.microsoft.com/office/drawing/2014/main" id="{150A298D-0934-482D-BE70-48F20A435F79}"/>
                </a:ext>
              </a:extLst>
            </p:cNvPr>
            <p:cNvSpPr>
              <a:spLocks noChangeArrowheads="1"/>
            </p:cNvSpPr>
            <p:nvPr/>
          </p:nvSpPr>
          <p:spPr bwMode="auto">
            <a:xfrm>
              <a:off x="2777" y="2325"/>
              <a:ext cx="480" cy="72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35000"/>
                </a:spcBef>
                <a:buClr>
                  <a:srgbClr val="FF0000"/>
                </a:buClr>
                <a:buSzPct val="80000"/>
                <a:buFont typeface="Wingdings" panose="05000000000000000000" pitchFamily="2" charset="2"/>
                <a:buChar char="p"/>
                <a:defRPr kumimoji="1" sz="2800">
                  <a:solidFill>
                    <a:schemeClr val="tx1"/>
                  </a:solidFill>
                  <a:latin typeface="Comic Sans MS" panose="030F0702030302020204" pitchFamily="66" charset="0"/>
                  <a:ea typeface="华文细黑" panose="02010600040101010101" pitchFamily="2" charset="-122"/>
                </a:defRPr>
              </a:lvl1pPr>
              <a:lvl2pPr marL="742950" indent="-285750">
                <a:spcBef>
                  <a:spcPct val="35000"/>
                </a:spcBef>
                <a:buClr>
                  <a:srgbClr val="0000FF"/>
                </a:buClr>
                <a:buSzPct val="80000"/>
                <a:buFont typeface="Wingdings" panose="05000000000000000000" pitchFamily="2" charset="2"/>
                <a:buChar char="n"/>
                <a:defRPr kumimoji="1" sz="2400">
                  <a:solidFill>
                    <a:schemeClr val="tx1"/>
                  </a:solidFill>
                  <a:latin typeface="Comic Sans MS" panose="030F0702030302020204" pitchFamily="66" charset="0"/>
                  <a:ea typeface="华文细黑" panose="02010600040101010101" pitchFamily="2" charset="-122"/>
                </a:defRPr>
              </a:lvl2pPr>
              <a:lvl3pPr marL="1143000" indent="-228600">
                <a:spcBef>
                  <a:spcPct val="35000"/>
                </a:spcBef>
                <a:buClr>
                  <a:srgbClr val="FFFF00"/>
                </a:buClr>
                <a:buSzPct val="80000"/>
                <a:buFont typeface="Wingdings" panose="05000000000000000000" pitchFamily="2" charset="2"/>
                <a:buChar char="l"/>
                <a:defRPr kumimoji="1" sz="2400">
                  <a:solidFill>
                    <a:schemeClr val="tx1"/>
                  </a:solidFill>
                  <a:latin typeface="Comic Sans MS" panose="030F0702030302020204" pitchFamily="66" charset="0"/>
                  <a:ea typeface="华文细黑" panose="02010600040101010101" pitchFamily="2" charset="-122"/>
                </a:defRPr>
              </a:lvl3pPr>
              <a:lvl4pPr marL="1600200" indent="-228600">
                <a:spcBef>
                  <a:spcPct val="35000"/>
                </a:spcBef>
                <a:buClr>
                  <a:srgbClr val="00CC00"/>
                </a:buClr>
                <a:buSzPct val="80000"/>
                <a:buFont typeface="Times New Roman" panose="02020603050405020304" pitchFamily="18" charset="0"/>
                <a:buChar char="•"/>
                <a:defRPr kumimoji="1" sz="2400">
                  <a:solidFill>
                    <a:schemeClr val="tx1"/>
                  </a:solidFill>
                  <a:latin typeface="Comic Sans MS" panose="030F0702030302020204" pitchFamily="66" charset="0"/>
                  <a:ea typeface="华文细黑" panose="02010600040101010101" pitchFamily="2" charset="-122"/>
                </a:defRPr>
              </a:lvl4pPr>
              <a:lvl5pPr marL="2057400" indent="-228600">
                <a:spcBef>
                  <a:spcPct val="35000"/>
                </a:spcBef>
                <a:buClr>
                  <a:srgbClr val="FF0000"/>
                </a:buClr>
                <a:buSzPct val="80000"/>
                <a:buChar char="»"/>
                <a:defRPr kumimoji="1" sz="2400">
                  <a:solidFill>
                    <a:schemeClr val="tx1"/>
                  </a:solidFill>
                  <a:latin typeface="Comic Sans MS" panose="030F0702030302020204" pitchFamily="66" charset="0"/>
                  <a:ea typeface="华文细黑" panose="02010600040101010101" pitchFamily="2" charset="-122"/>
                </a:defRPr>
              </a:lvl5pPr>
              <a:lvl6pPr marL="2514600" indent="-228600" eaLnBrk="0" fontAlgn="base" hangingPunct="0">
                <a:spcBef>
                  <a:spcPct val="35000"/>
                </a:spcBef>
                <a:spcAft>
                  <a:spcPct val="0"/>
                </a:spcAft>
                <a:buClr>
                  <a:srgbClr val="FF0000"/>
                </a:buClr>
                <a:buSzPct val="80000"/>
                <a:buChar char="»"/>
                <a:defRPr kumimoji="1" sz="2400">
                  <a:solidFill>
                    <a:schemeClr val="tx1"/>
                  </a:solidFill>
                  <a:latin typeface="Comic Sans MS" panose="030F0702030302020204" pitchFamily="66" charset="0"/>
                  <a:ea typeface="华文细黑" panose="02010600040101010101" pitchFamily="2" charset="-122"/>
                </a:defRPr>
              </a:lvl6pPr>
              <a:lvl7pPr marL="2971800" indent="-228600" eaLnBrk="0" fontAlgn="base" hangingPunct="0">
                <a:spcBef>
                  <a:spcPct val="35000"/>
                </a:spcBef>
                <a:spcAft>
                  <a:spcPct val="0"/>
                </a:spcAft>
                <a:buClr>
                  <a:srgbClr val="FF0000"/>
                </a:buClr>
                <a:buSzPct val="80000"/>
                <a:buChar char="»"/>
                <a:defRPr kumimoji="1" sz="2400">
                  <a:solidFill>
                    <a:schemeClr val="tx1"/>
                  </a:solidFill>
                  <a:latin typeface="Comic Sans MS" panose="030F0702030302020204" pitchFamily="66" charset="0"/>
                  <a:ea typeface="华文细黑" panose="02010600040101010101" pitchFamily="2" charset="-122"/>
                </a:defRPr>
              </a:lvl7pPr>
              <a:lvl8pPr marL="3429000" indent="-228600" eaLnBrk="0" fontAlgn="base" hangingPunct="0">
                <a:spcBef>
                  <a:spcPct val="35000"/>
                </a:spcBef>
                <a:spcAft>
                  <a:spcPct val="0"/>
                </a:spcAft>
                <a:buClr>
                  <a:srgbClr val="FF0000"/>
                </a:buClr>
                <a:buSzPct val="80000"/>
                <a:buChar char="»"/>
                <a:defRPr kumimoji="1" sz="2400">
                  <a:solidFill>
                    <a:schemeClr val="tx1"/>
                  </a:solidFill>
                  <a:latin typeface="Comic Sans MS" panose="030F0702030302020204" pitchFamily="66" charset="0"/>
                  <a:ea typeface="华文细黑" panose="02010600040101010101" pitchFamily="2" charset="-122"/>
                </a:defRPr>
              </a:lvl8pPr>
              <a:lvl9pPr marL="3886200" indent="-228600" eaLnBrk="0" fontAlgn="base" hangingPunct="0">
                <a:spcBef>
                  <a:spcPct val="35000"/>
                </a:spcBef>
                <a:spcAft>
                  <a:spcPct val="0"/>
                </a:spcAft>
                <a:buClr>
                  <a:srgbClr val="FF0000"/>
                </a:buClr>
                <a:buSzPct val="80000"/>
                <a:buChar char="»"/>
                <a:defRPr kumimoji="1" sz="2400">
                  <a:solidFill>
                    <a:schemeClr val="tx1"/>
                  </a:solidFill>
                  <a:latin typeface="Comic Sans MS" panose="030F0702030302020204" pitchFamily="66" charset="0"/>
                  <a:ea typeface="华文细黑" panose="02010600040101010101" pitchFamily="2" charset="-122"/>
                </a:defRPr>
              </a:lvl9pPr>
            </a:lstStyle>
            <a:p>
              <a:pPr marL="0" marR="0" lvl="0" indent="0" defTabSz="685800" eaLnBrk="0" fontAlgn="auto" latinLnBrk="0" hangingPunct="0">
                <a:lnSpc>
                  <a:spcPct val="100000"/>
                </a:lnSpc>
                <a:spcBef>
                  <a:spcPct val="0"/>
                </a:spcBef>
                <a:spcAft>
                  <a:spcPts val="0"/>
                </a:spcAft>
                <a:buClrTx/>
                <a:buSzTx/>
                <a:buFont typeface="Wingdings" panose="05000000000000000000" pitchFamily="2" charset="2"/>
                <a:buNone/>
                <a:tabLst/>
                <a:defRPr/>
              </a:pPr>
              <a:endParaRPr kumimoji="0" lang="zh-CN" altLang="en-US" sz="1350" b="1" i="1" u="none" strike="noStrike" kern="0" cap="none" spc="0" normalizeH="0" baseline="0" noProof="0">
                <a:ln>
                  <a:noFill/>
                </a:ln>
                <a:solidFill>
                  <a:srgbClr val="000000"/>
                </a:solidFill>
                <a:effectLst/>
                <a:uLnTx/>
                <a:uFillTx/>
                <a:latin typeface="Helvetica" panose="020B0604020202020204" pitchFamily="34" charset="0"/>
                <a:ea typeface="华文细黑" panose="02010600040101010101" pitchFamily="2" charset="-122"/>
              </a:endParaRPr>
            </a:p>
          </p:txBody>
        </p:sp>
        <p:sp>
          <p:nvSpPr>
            <p:cNvPr id="18" name="Rectangle 27">
              <a:extLst>
                <a:ext uri="{FF2B5EF4-FFF2-40B4-BE49-F238E27FC236}">
                  <a16:creationId xmlns:a16="http://schemas.microsoft.com/office/drawing/2014/main" id="{AD4E1C1D-6D50-4ECA-8801-D8546F608799}"/>
                </a:ext>
              </a:extLst>
            </p:cNvPr>
            <p:cNvSpPr>
              <a:spLocks noChangeArrowheads="1"/>
            </p:cNvSpPr>
            <p:nvPr/>
          </p:nvSpPr>
          <p:spPr bwMode="auto">
            <a:xfrm>
              <a:off x="2969" y="2421"/>
              <a:ext cx="144" cy="144"/>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35000"/>
                </a:spcBef>
                <a:buClr>
                  <a:srgbClr val="FF0000"/>
                </a:buClr>
                <a:buSzPct val="80000"/>
                <a:buFont typeface="Wingdings" panose="05000000000000000000" pitchFamily="2" charset="2"/>
                <a:buChar char="p"/>
                <a:defRPr kumimoji="1" sz="2800">
                  <a:solidFill>
                    <a:schemeClr val="tx1"/>
                  </a:solidFill>
                  <a:latin typeface="Comic Sans MS" panose="030F0702030302020204" pitchFamily="66" charset="0"/>
                  <a:ea typeface="华文细黑" panose="02010600040101010101" pitchFamily="2" charset="-122"/>
                </a:defRPr>
              </a:lvl1pPr>
              <a:lvl2pPr marL="742950" indent="-285750">
                <a:spcBef>
                  <a:spcPct val="35000"/>
                </a:spcBef>
                <a:buClr>
                  <a:srgbClr val="0000FF"/>
                </a:buClr>
                <a:buSzPct val="80000"/>
                <a:buFont typeface="Wingdings" panose="05000000000000000000" pitchFamily="2" charset="2"/>
                <a:buChar char="n"/>
                <a:defRPr kumimoji="1" sz="2400">
                  <a:solidFill>
                    <a:schemeClr val="tx1"/>
                  </a:solidFill>
                  <a:latin typeface="Comic Sans MS" panose="030F0702030302020204" pitchFamily="66" charset="0"/>
                  <a:ea typeface="华文细黑" panose="02010600040101010101" pitchFamily="2" charset="-122"/>
                </a:defRPr>
              </a:lvl2pPr>
              <a:lvl3pPr marL="1143000" indent="-228600">
                <a:spcBef>
                  <a:spcPct val="35000"/>
                </a:spcBef>
                <a:buClr>
                  <a:srgbClr val="FFFF00"/>
                </a:buClr>
                <a:buSzPct val="80000"/>
                <a:buFont typeface="Wingdings" panose="05000000000000000000" pitchFamily="2" charset="2"/>
                <a:buChar char="l"/>
                <a:defRPr kumimoji="1" sz="2400">
                  <a:solidFill>
                    <a:schemeClr val="tx1"/>
                  </a:solidFill>
                  <a:latin typeface="Comic Sans MS" panose="030F0702030302020204" pitchFamily="66" charset="0"/>
                  <a:ea typeface="华文细黑" panose="02010600040101010101" pitchFamily="2" charset="-122"/>
                </a:defRPr>
              </a:lvl3pPr>
              <a:lvl4pPr marL="1600200" indent="-228600">
                <a:spcBef>
                  <a:spcPct val="35000"/>
                </a:spcBef>
                <a:buClr>
                  <a:srgbClr val="00CC00"/>
                </a:buClr>
                <a:buSzPct val="80000"/>
                <a:buFont typeface="Times New Roman" panose="02020603050405020304" pitchFamily="18" charset="0"/>
                <a:buChar char="•"/>
                <a:defRPr kumimoji="1" sz="2400">
                  <a:solidFill>
                    <a:schemeClr val="tx1"/>
                  </a:solidFill>
                  <a:latin typeface="Comic Sans MS" panose="030F0702030302020204" pitchFamily="66" charset="0"/>
                  <a:ea typeface="华文细黑" panose="02010600040101010101" pitchFamily="2" charset="-122"/>
                </a:defRPr>
              </a:lvl4pPr>
              <a:lvl5pPr marL="2057400" indent="-228600">
                <a:spcBef>
                  <a:spcPct val="35000"/>
                </a:spcBef>
                <a:buClr>
                  <a:srgbClr val="FF0000"/>
                </a:buClr>
                <a:buSzPct val="80000"/>
                <a:buChar char="»"/>
                <a:defRPr kumimoji="1" sz="2400">
                  <a:solidFill>
                    <a:schemeClr val="tx1"/>
                  </a:solidFill>
                  <a:latin typeface="Comic Sans MS" panose="030F0702030302020204" pitchFamily="66" charset="0"/>
                  <a:ea typeface="华文细黑" panose="02010600040101010101" pitchFamily="2" charset="-122"/>
                </a:defRPr>
              </a:lvl5pPr>
              <a:lvl6pPr marL="2514600" indent="-228600" eaLnBrk="0" fontAlgn="base" hangingPunct="0">
                <a:spcBef>
                  <a:spcPct val="35000"/>
                </a:spcBef>
                <a:spcAft>
                  <a:spcPct val="0"/>
                </a:spcAft>
                <a:buClr>
                  <a:srgbClr val="FF0000"/>
                </a:buClr>
                <a:buSzPct val="80000"/>
                <a:buChar char="»"/>
                <a:defRPr kumimoji="1" sz="2400">
                  <a:solidFill>
                    <a:schemeClr val="tx1"/>
                  </a:solidFill>
                  <a:latin typeface="Comic Sans MS" panose="030F0702030302020204" pitchFamily="66" charset="0"/>
                  <a:ea typeface="华文细黑" panose="02010600040101010101" pitchFamily="2" charset="-122"/>
                </a:defRPr>
              </a:lvl6pPr>
              <a:lvl7pPr marL="2971800" indent="-228600" eaLnBrk="0" fontAlgn="base" hangingPunct="0">
                <a:spcBef>
                  <a:spcPct val="35000"/>
                </a:spcBef>
                <a:spcAft>
                  <a:spcPct val="0"/>
                </a:spcAft>
                <a:buClr>
                  <a:srgbClr val="FF0000"/>
                </a:buClr>
                <a:buSzPct val="80000"/>
                <a:buChar char="»"/>
                <a:defRPr kumimoji="1" sz="2400">
                  <a:solidFill>
                    <a:schemeClr val="tx1"/>
                  </a:solidFill>
                  <a:latin typeface="Comic Sans MS" panose="030F0702030302020204" pitchFamily="66" charset="0"/>
                  <a:ea typeface="华文细黑" panose="02010600040101010101" pitchFamily="2" charset="-122"/>
                </a:defRPr>
              </a:lvl7pPr>
              <a:lvl8pPr marL="3429000" indent="-228600" eaLnBrk="0" fontAlgn="base" hangingPunct="0">
                <a:spcBef>
                  <a:spcPct val="35000"/>
                </a:spcBef>
                <a:spcAft>
                  <a:spcPct val="0"/>
                </a:spcAft>
                <a:buClr>
                  <a:srgbClr val="FF0000"/>
                </a:buClr>
                <a:buSzPct val="80000"/>
                <a:buChar char="»"/>
                <a:defRPr kumimoji="1" sz="2400">
                  <a:solidFill>
                    <a:schemeClr val="tx1"/>
                  </a:solidFill>
                  <a:latin typeface="Comic Sans MS" panose="030F0702030302020204" pitchFamily="66" charset="0"/>
                  <a:ea typeface="华文细黑" panose="02010600040101010101" pitchFamily="2" charset="-122"/>
                </a:defRPr>
              </a:lvl8pPr>
              <a:lvl9pPr marL="3886200" indent="-228600" eaLnBrk="0" fontAlgn="base" hangingPunct="0">
                <a:spcBef>
                  <a:spcPct val="35000"/>
                </a:spcBef>
                <a:spcAft>
                  <a:spcPct val="0"/>
                </a:spcAft>
                <a:buClr>
                  <a:srgbClr val="FF0000"/>
                </a:buClr>
                <a:buSzPct val="80000"/>
                <a:buChar char="»"/>
                <a:defRPr kumimoji="1" sz="2400">
                  <a:solidFill>
                    <a:schemeClr val="tx1"/>
                  </a:solidFill>
                  <a:latin typeface="Comic Sans MS" panose="030F0702030302020204" pitchFamily="66" charset="0"/>
                  <a:ea typeface="华文细黑" panose="02010600040101010101" pitchFamily="2" charset="-122"/>
                </a:defRPr>
              </a:lvl9pPr>
            </a:lstStyle>
            <a:p>
              <a:pPr marL="0" marR="0" lvl="0" indent="0" defTabSz="685800" eaLnBrk="0" fontAlgn="auto" latinLnBrk="0" hangingPunct="0">
                <a:lnSpc>
                  <a:spcPct val="100000"/>
                </a:lnSpc>
                <a:spcBef>
                  <a:spcPct val="0"/>
                </a:spcBef>
                <a:spcAft>
                  <a:spcPts val="0"/>
                </a:spcAft>
                <a:buClrTx/>
                <a:buSzTx/>
                <a:buFont typeface="Wingdings" panose="05000000000000000000" pitchFamily="2" charset="2"/>
                <a:buNone/>
                <a:tabLst/>
                <a:defRPr/>
              </a:pPr>
              <a:endParaRPr kumimoji="0" lang="zh-CN" altLang="en-US" sz="1350" b="1" i="1" u="none" strike="noStrike" kern="0" cap="none" spc="0" normalizeH="0" baseline="0" noProof="0">
                <a:ln>
                  <a:noFill/>
                </a:ln>
                <a:solidFill>
                  <a:srgbClr val="000000"/>
                </a:solidFill>
                <a:effectLst/>
                <a:uLnTx/>
                <a:uFillTx/>
                <a:latin typeface="Helvetica" panose="020B0604020202020204" pitchFamily="34" charset="0"/>
                <a:ea typeface="华文细黑" panose="02010600040101010101" pitchFamily="2" charset="-122"/>
              </a:endParaRPr>
            </a:p>
          </p:txBody>
        </p:sp>
        <p:sp>
          <p:nvSpPr>
            <p:cNvPr id="19" name="Rectangle 28">
              <a:extLst>
                <a:ext uri="{FF2B5EF4-FFF2-40B4-BE49-F238E27FC236}">
                  <a16:creationId xmlns:a16="http://schemas.microsoft.com/office/drawing/2014/main" id="{D94567BC-BD3D-494F-8A29-BCA09A171183}"/>
                </a:ext>
              </a:extLst>
            </p:cNvPr>
            <p:cNvSpPr>
              <a:spLocks noChangeArrowheads="1"/>
            </p:cNvSpPr>
            <p:nvPr/>
          </p:nvSpPr>
          <p:spPr bwMode="auto">
            <a:xfrm>
              <a:off x="2249" y="2517"/>
              <a:ext cx="144" cy="144"/>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35000"/>
                </a:spcBef>
                <a:buClr>
                  <a:srgbClr val="FF0000"/>
                </a:buClr>
                <a:buSzPct val="80000"/>
                <a:buFont typeface="Wingdings" panose="05000000000000000000" pitchFamily="2" charset="2"/>
                <a:buChar char="p"/>
                <a:defRPr kumimoji="1" sz="2800">
                  <a:solidFill>
                    <a:schemeClr val="tx1"/>
                  </a:solidFill>
                  <a:latin typeface="Comic Sans MS" panose="030F0702030302020204" pitchFamily="66" charset="0"/>
                  <a:ea typeface="华文细黑" panose="02010600040101010101" pitchFamily="2" charset="-122"/>
                </a:defRPr>
              </a:lvl1pPr>
              <a:lvl2pPr marL="742950" indent="-285750">
                <a:spcBef>
                  <a:spcPct val="35000"/>
                </a:spcBef>
                <a:buClr>
                  <a:srgbClr val="0000FF"/>
                </a:buClr>
                <a:buSzPct val="80000"/>
                <a:buFont typeface="Wingdings" panose="05000000000000000000" pitchFamily="2" charset="2"/>
                <a:buChar char="n"/>
                <a:defRPr kumimoji="1" sz="2400">
                  <a:solidFill>
                    <a:schemeClr val="tx1"/>
                  </a:solidFill>
                  <a:latin typeface="Comic Sans MS" panose="030F0702030302020204" pitchFamily="66" charset="0"/>
                  <a:ea typeface="华文细黑" panose="02010600040101010101" pitchFamily="2" charset="-122"/>
                </a:defRPr>
              </a:lvl2pPr>
              <a:lvl3pPr marL="1143000" indent="-228600">
                <a:spcBef>
                  <a:spcPct val="35000"/>
                </a:spcBef>
                <a:buClr>
                  <a:srgbClr val="FFFF00"/>
                </a:buClr>
                <a:buSzPct val="80000"/>
                <a:buFont typeface="Wingdings" panose="05000000000000000000" pitchFamily="2" charset="2"/>
                <a:buChar char="l"/>
                <a:defRPr kumimoji="1" sz="2400">
                  <a:solidFill>
                    <a:schemeClr val="tx1"/>
                  </a:solidFill>
                  <a:latin typeface="Comic Sans MS" panose="030F0702030302020204" pitchFamily="66" charset="0"/>
                  <a:ea typeface="华文细黑" panose="02010600040101010101" pitchFamily="2" charset="-122"/>
                </a:defRPr>
              </a:lvl3pPr>
              <a:lvl4pPr marL="1600200" indent="-228600">
                <a:spcBef>
                  <a:spcPct val="35000"/>
                </a:spcBef>
                <a:buClr>
                  <a:srgbClr val="00CC00"/>
                </a:buClr>
                <a:buSzPct val="80000"/>
                <a:buFont typeface="Times New Roman" panose="02020603050405020304" pitchFamily="18" charset="0"/>
                <a:buChar char="•"/>
                <a:defRPr kumimoji="1" sz="2400">
                  <a:solidFill>
                    <a:schemeClr val="tx1"/>
                  </a:solidFill>
                  <a:latin typeface="Comic Sans MS" panose="030F0702030302020204" pitchFamily="66" charset="0"/>
                  <a:ea typeface="华文细黑" panose="02010600040101010101" pitchFamily="2" charset="-122"/>
                </a:defRPr>
              </a:lvl4pPr>
              <a:lvl5pPr marL="2057400" indent="-228600">
                <a:spcBef>
                  <a:spcPct val="35000"/>
                </a:spcBef>
                <a:buClr>
                  <a:srgbClr val="FF0000"/>
                </a:buClr>
                <a:buSzPct val="80000"/>
                <a:buChar char="»"/>
                <a:defRPr kumimoji="1" sz="2400">
                  <a:solidFill>
                    <a:schemeClr val="tx1"/>
                  </a:solidFill>
                  <a:latin typeface="Comic Sans MS" panose="030F0702030302020204" pitchFamily="66" charset="0"/>
                  <a:ea typeface="华文细黑" panose="02010600040101010101" pitchFamily="2" charset="-122"/>
                </a:defRPr>
              </a:lvl5pPr>
              <a:lvl6pPr marL="2514600" indent="-228600" eaLnBrk="0" fontAlgn="base" hangingPunct="0">
                <a:spcBef>
                  <a:spcPct val="35000"/>
                </a:spcBef>
                <a:spcAft>
                  <a:spcPct val="0"/>
                </a:spcAft>
                <a:buClr>
                  <a:srgbClr val="FF0000"/>
                </a:buClr>
                <a:buSzPct val="80000"/>
                <a:buChar char="»"/>
                <a:defRPr kumimoji="1" sz="2400">
                  <a:solidFill>
                    <a:schemeClr val="tx1"/>
                  </a:solidFill>
                  <a:latin typeface="Comic Sans MS" panose="030F0702030302020204" pitchFamily="66" charset="0"/>
                  <a:ea typeface="华文细黑" panose="02010600040101010101" pitchFamily="2" charset="-122"/>
                </a:defRPr>
              </a:lvl6pPr>
              <a:lvl7pPr marL="2971800" indent="-228600" eaLnBrk="0" fontAlgn="base" hangingPunct="0">
                <a:spcBef>
                  <a:spcPct val="35000"/>
                </a:spcBef>
                <a:spcAft>
                  <a:spcPct val="0"/>
                </a:spcAft>
                <a:buClr>
                  <a:srgbClr val="FF0000"/>
                </a:buClr>
                <a:buSzPct val="80000"/>
                <a:buChar char="»"/>
                <a:defRPr kumimoji="1" sz="2400">
                  <a:solidFill>
                    <a:schemeClr val="tx1"/>
                  </a:solidFill>
                  <a:latin typeface="Comic Sans MS" panose="030F0702030302020204" pitchFamily="66" charset="0"/>
                  <a:ea typeface="华文细黑" panose="02010600040101010101" pitchFamily="2" charset="-122"/>
                </a:defRPr>
              </a:lvl7pPr>
              <a:lvl8pPr marL="3429000" indent="-228600" eaLnBrk="0" fontAlgn="base" hangingPunct="0">
                <a:spcBef>
                  <a:spcPct val="35000"/>
                </a:spcBef>
                <a:spcAft>
                  <a:spcPct val="0"/>
                </a:spcAft>
                <a:buClr>
                  <a:srgbClr val="FF0000"/>
                </a:buClr>
                <a:buSzPct val="80000"/>
                <a:buChar char="»"/>
                <a:defRPr kumimoji="1" sz="2400">
                  <a:solidFill>
                    <a:schemeClr val="tx1"/>
                  </a:solidFill>
                  <a:latin typeface="Comic Sans MS" panose="030F0702030302020204" pitchFamily="66" charset="0"/>
                  <a:ea typeface="华文细黑" panose="02010600040101010101" pitchFamily="2" charset="-122"/>
                </a:defRPr>
              </a:lvl8pPr>
              <a:lvl9pPr marL="3886200" indent="-228600" eaLnBrk="0" fontAlgn="base" hangingPunct="0">
                <a:spcBef>
                  <a:spcPct val="35000"/>
                </a:spcBef>
                <a:spcAft>
                  <a:spcPct val="0"/>
                </a:spcAft>
                <a:buClr>
                  <a:srgbClr val="FF0000"/>
                </a:buClr>
                <a:buSzPct val="80000"/>
                <a:buChar char="»"/>
                <a:defRPr kumimoji="1" sz="2400">
                  <a:solidFill>
                    <a:schemeClr val="tx1"/>
                  </a:solidFill>
                  <a:latin typeface="Comic Sans MS" panose="030F0702030302020204" pitchFamily="66" charset="0"/>
                  <a:ea typeface="华文细黑" panose="02010600040101010101" pitchFamily="2" charset="-122"/>
                </a:defRPr>
              </a:lvl9pPr>
            </a:lstStyle>
            <a:p>
              <a:pPr marL="0" marR="0" lvl="0" indent="0" defTabSz="685800" eaLnBrk="0" fontAlgn="auto" latinLnBrk="0" hangingPunct="0">
                <a:lnSpc>
                  <a:spcPct val="100000"/>
                </a:lnSpc>
                <a:spcBef>
                  <a:spcPct val="0"/>
                </a:spcBef>
                <a:spcAft>
                  <a:spcPts val="0"/>
                </a:spcAft>
                <a:buClrTx/>
                <a:buSzTx/>
                <a:buFont typeface="Wingdings" panose="05000000000000000000" pitchFamily="2" charset="2"/>
                <a:buNone/>
                <a:tabLst/>
                <a:defRPr/>
              </a:pPr>
              <a:endParaRPr kumimoji="0" lang="zh-CN" altLang="en-US" sz="1350" b="1" i="1" u="none" strike="noStrike" kern="0" cap="none" spc="0" normalizeH="0" baseline="0" noProof="0">
                <a:ln>
                  <a:noFill/>
                </a:ln>
                <a:solidFill>
                  <a:srgbClr val="000000"/>
                </a:solidFill>
                <a:effectLst/>
                <a:uLnTx/>
                <a:uFillTx/>
                <a:latin typeface="Helvetica" panose="020B0604020202020204" pitchFamily="34" charset="0"/>
                <a:ea typeface="华文细黑" panose="02010600040101010101" pitchFamily="2" charset="-122"/>
              </a:endParaRPr>
            </a:p>
          </p:txBody>
        </p:sp>
        <p:sp>
          <p:nvSpPr>
            <p:cNvPr id="20" name="Rectangle 29">
              <a:extLst>
                <a:ext uri="{FF2B5EF4-FFF2-40B4-BE49-F238E27FC236}">
                  <a16:creationId xmlns:a16="http://schemas.microsoft.com/office/drawing/2014/main" id="{ADA7ED11-28E2-4B49-BDE5-C3EBECF00971}"/>
                </a:ext>
              </a:extLst>
            </p:cNvPr>
            <p:cNvSpPr>
              <a:spLocks noChangeArrowheads="1"/>
            </p:cNvSpPr>
            <p:nvPr/>
          </p:nvSpPr>
          <p:spPr bwMode="auto">
            <a:xfrm>
              <a:off x="2249" y="2805"/>
              <a:ext cx="144" cy="144"/>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35000"/>
                </a:spcBef>
                <a:buClr>
                  <a:srgbClr val="FF0000"/>
                </a:buClr>
                <a:buSzPct val="80000"/>
                <a:buFont typeface="Wingdings" panose="05000000000000000000" pitchFamily="2" charset="2"/>
                <a:buChar char="p"/>
                <a:defRPr kumimoji="1" sz="2800">
                  <a:solidFill>
                    <a:schemeClr val="tx1"/>
                  </a:solidFill>
                  <a:latin typeface="Comic Sans MS" panose="030F0702030302020204" pitchFamily="66" charset="0"/>
                  <a:ea typeface="华文细黑" panose="02010600040101010101" pitchFamily="2" charset="-122"/>
                </a:defRPr>
              </a:lvl1pPr>
              <a:lvl2pPr marL="742950" indent="-285750">
                <a:spcBef>
                  <a:spcPct val="35000"/>
                </a:spcBef>
                <a:buClr>
                  <a:srgbClr val="0000FF"/>
                </a:buClr>
                <a:buSzPct val="80000"/>
                <a:buFont typeface="Wingdings" panose="05000000000000000000" pitchFamily="2" charset="2"/>
                <a:buChar char="n"/>
                <a:defRPr kumimoji="1" sz="2400">
                  <a:solidFill>
                    <a:schemeClr val="tx1"/>
                  </a:solidFill>
                  <a:latin typeface="Comic Sans MS" panose="030F0702030302020204" pitchFamily="66" charset="0"/>
                  <a:ea typeface="华文细黑" panose="02010600040101010101" pitchFamily="2" charset="-122"/>
                </a:defRPr>
              </a:lvl2pPr>
              <a:lvl3pPr marL="1143000" indent="-228600">
                <a:spcBef>
                  <a:spcPct val="35000"/>
                </a:spcBef>
                <a:buClr>
                  <a:srgbClr val="FFFF00"/>
                </a:buClr>
                <a:buSzPct val="80000"/>
                <a:buFont typeface="Wingdings" panose="05000000000000000000" pitchFamily="2" charset="2"/>
                <a:buChar char="l"/>
                <a:defRPr kumimoji="1" sz="2400">
                  <a:solidFill>
                    <a:schemeClr val="tx1"/>
                  </a:solidFill>
                  <a:latin typeface="Comic Sans MS" panose="030F0702030302020204" pitchFamily="66" charset="0"/>
                  <a:ea typeface="华文细黑" panose="02010600040101010101" pitchFamily="2" charset="-122"/>
                </a:defRPr>
              </a:lvl3pPr>
              <a:lvl4pPr marL="1600200" indent="-228600">
                <a:spcBef>
                  <a:spcPct val="35000"/>
                </a:spcBef>
                <a:buClr>
                  <a:srgbClr val="00CC00"/>
                </a:buClr>
                <a:buSzPct val="80000"/>
                <a:buFont typeface="Times New Roman" panose="02020603050405020304" pitchFamily="18" charset="0"/>
                <a:buChar char="•"/>
                <a:defRPr kumimoji="1" sz="2400">
                  <a:solidFill>
                    <a:schemeClr val="tx1"/>
                  </a:solidFill>
                  <a:latin typeface="Comic Sans MS" panose="030F0702030302020204" pitchFamily="66" charset="0"/>
                  <a:ea typeface="华文细黑" panose="02010600040101010101" pitchFamily="2" charset="-122"/>
                </a:defRPr>
              </a:lvl4pPr>
              <a:lvl5pPr marL="2057400" indent="-228600">
                <a:spcBef>
                  <a:spcPct val="35000"/>
                </a:spcBef>
                <a:buClr>
                  <a:srgbClr val="FF0000"/>
                </a:buClr>
                <a:buSzPct val="80000"/>
                <a:buChar char="»"/>
                <a:defRPr kumimoji="1" sz="2400">
                  <a:solidFill>
                    <a:schemeClr val="tx1"/>
                  </a:solidFill>
                  <a:latin typeface="Comic Sans MS" panose="030F0702030302020204" pitchFamily="66" charset="0"/>
                  <a:ea typeface="华文细黑" panose="02010600040101010101" pitchFamily="2" charset="-122"/>
                </a:defRPr>
              </a:lvl5pPr>
              <a:lvl6pPr marL="2514600" indent="-228600" eaLnBrk="0" fontAlgn="base" hangingPunct="0">
                <a:spcBef>
                  <a:spcPct val="35000"/>
                </a:spcBef>
                <a:spcAft>
                  <a:spcPct val="0"/>
                </a:spcAft>
                <a:buClr>
                  <a:srgbClr val="FF0000"/>
                </a:buClr>
                <a:buSzPct val="80000"/>
                <a:buChar char="»"/>
                <a:defRPr kumimoji="1" sz="2400">
                  <a:solidFill>
                    <a:schemeClr val="tx1"/>
                  </a:solidFill>
                  <a:latin typeface="Comic Sans MS" panose="030F0702030302020204" pitchFamily="66" charset="0"/>
                  <a:ea typeface="华文细黑" panose="02010600040101010101" pitchFamily="2" charset="-122"/>
                </a:defRPr>
              </a:lvl6pPr>
              <a:lvl7pPr marL="2971800" indent="-228600" eaLnBrk="0" fontAlgn="base" hangingPunct="0">
                <a:spcBef>
                  <a:spcPct val="35000"/>
                </a:spcBef>
                <a:spcAft>
                  <a:spcPct val="0"/>
                </a:spcAft>
                <a:buClr>
                  <a:srgbClr val="FF0000"/>
                </a:buClr>
                <a:buSzPct val="80000"/>
                <a:buChar char="»"/>
                <a:defRPr kumimoji="1" sz="2400">
                  <a:solidFill>
                    <a:schemeClr val="tx1"/>
                  </a:solidFill>
                  <a:latin typeface="Comic Sans MS" panose="030F0702030302020204" pitchFamily="66" charset="0"/>
                  <a:ea typeface="华文细黑" panose="02010600040101010101" pitchFamily="2" charset="-122"/>
                </a:defRPr>
              </a:lvl7pPr>
              <a:lvl8pPr marL="3429000" indent="-228600" eaLnBrk="0" fontAlgn="base" hangingPunct="0">
                <a:spcBef>
                  <a:spcPct val="35000"/>
                </a:spcBef>
                <a:spcAft>
                  <a:spcPct val="0"/>
                </a:spcAft>
                <a:buClr>
                  <a:srgbClr val="FF0000"/>
                </a:buClr>
                <a:buSzPct val="80000"/>
                <a:buChar char="»"/>
                <a:defRPr kumimoji="1" sz="2400">
                  <a:solidFill>
                    <a:schemeClr val="tx1"/>
                  </a:solidFill>
                  <a:latin typeface="Comic Sans MS" panose="030F0702030302020204" pitchFamily="66" charset="0"/>
                  <a:ea typeface="华文细黑" panose="02010600040101010101" pitchFamily="2" charset="-122"/>
                </a:defRPr>
              </a:lvl8pPr>
              <a:lvl9pPr marL="3886200" indent="-228600" eaLnBrk="0" fontAlgn="base" hangingPunct="0">
                <a:spcBef>
                  <a:spcPct val="35000"/>
                </a:spcBef>
                <a:spcAft>
                  <a:spcPct val="0"/>
                </a:spcAft>
                <a:buClr>
                  <a:srgbClr val="FF0000"/>
                </a:buClr>
                <a:buSzPct val="80000"/>
                <a:buChar char="»"/>
                <a:defRPr kumimoji="1" sz="2400">
                  <a:solidFill>
                    <a:schemeClr val="tx1"/>
                  </a:solidFill>
                  <a:latin typeface="Comic Sans MS" panose="030F0702030302020204" pitchFamily="66" charset="0"/>
                  <a:ea typeface="华文细黑" panose="02010600040101010101" pitchFamily="2" charset="-122"/>
                </a:defRPr>
              </a:lvl9pPr>
            </a:lstStyle>
            <a:p>
              <a:pPr marL="0" marR="0" lvl="0" indent="0" defTabSz="685800" eaLnBrk="0" fontAlgn="auto" latinLnBrk="0" hangingPunct="0">
                <a:lnSpc>
                  <a:spcPct val="100000"/>
                </a:lnSpc>
                <a:spcBef>
                  <a:spcPct val="0"/>
                </a:spcBef>
                <a:spcAft>
                  <a:spcPts val="0"/>
                </a:spcAft>
                <a:buClrTx/>
                <a:buSzTx/>
                <a:buFont typeface="Wingdings" panose="05000000000000000000" pitchFamily="2" charset="2"/>
                <a:buNone/>
                <a:tabLst/>
                <a:defRPr/>
              </a:pPr>
              <a:endParaRPr kumimoji="0" lang="zh-CN" altLang="en-US" sz="1350" b="1" i="1" u="none" strike="noStrike" kern="0" cap="none" spc="0" normalizeH="0" baseline="0" noProof="0">
                <a:ln>
                  <a:noFill/>
                </a:ln>
                <a:solidFill>
                  <a:srgbClr val="000000"/>
                </a:solidFill>
                <a:effectLst/>
                <a:uLnTx/>
                <a:uFillTx/>
                <a:latin typeface="Helvetica" panose="020B0604020202020204" pitchFamily="34" charset="0"/>
                <a:ea typeface="华文细黑" panose="02010600040101010101" pitchFamily="2" charset="-122"/>
              </a:endParaRPr>
            </a:p>
          </p:txBody>
        </p:sp>
        <p:sp>
          <p:nvSpPr>
            <p:cNvPr id="21" name="Line 30">
              <a:extLst>
                <a:ext uri="{FF2B5EF4-FFF2-40B4-BE49-F238E27FC236}">
                  <a16:creationId xmlns:a16="http://schemas.microsoft.com/office/drawing/2014/main" id="{9F8ABE71-7863-41D9-8037-BEE1DAE583ED}"/>
                </a:ext>
              </a:extLst>
            </p:cNvPr>
            <p:cNvSpPr>
              <a:spLocks noChangeShapeType="1"/>
            </p:cNvSpPr>
            <p:nvPr/>
          </p:nvSpPr>
          <p:spPr bwMode="auto">
            <a:xfrm>
              <a:off x="1961" y="3573"/>
              <a:ext cx="1296"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685800" eaLnBrk="0" fontAlgn="auto" latinLnBrk="0" hangingPunct="0">
                <a:lnSpc>
                  <a:spcPct val="100000"/>
                </a:lnSpc>
                <a:spcBef>
                  <a:spcPct val="0"/>
                </a:spcBef>
                <a:spcAft>
                  <a:spcPts val="0"/>
                </a:spcAft>
                <a:buClrTx/>
                <a:buSzTx/>
                <a:buFontTx/>
                <a:buNone/>
                <a:tabLst/>
                <a:defRPr/>
              </a:pPr>
              <a:endParaRPr kumimoji="0" lang="zh-CN" altLang="en-US" sz="1350" b="0" i="1" u="none" strike="noStrike" kern="0" cap="none" spc="0" normalizeH="0" baseline="0" noProof="0">
                <a:ln>
                  <a:noFill/>
                </a:ln>
                <a:solidFill>
                  <a:srgbClr val="000000"/>
                </a:solidFill>
                <a:effectLst/>
                <a:uLnTx/>
                <a:uFillTx/>
                <a:latin typeface="Helvetica" panose="020B0604020202020204" pitchFamily="34" charset="0"/>
                <a:ea typeface="华文细黑" panose="02010600040101010101" pitchFamily="2" charset="-122"/>
              </a:endParaRPr>
            </a:p>
          </p:txBody>
        </p:sp>
        <p:sp>
          <p:nvSpPr>
            <p:cNvPr id="22" name="Text Box 31">
              <a:extLst>
                <a:ext uri="{FF2B5EF4-FFF2-40B4-BE49-F238E27FC236}">
                  <a16:creationId xmlns:a16="http://schemas.microsoft.com/office/drawing/2014/main" id="{F631F30C-8469-4CC0-A2BC-19946A171EBB}"/>
                </a:ext>
              </a:extLst>
            </p:cNvPr>
            <p:cNvSpPr txBox="1">
              <a:spLocks noChangeArrowheads="1"/>
            </p:cNvSpPr>
            <p:nvPr/>
          </p:nvSpPr>
          <p:spPr bwMode="auto">
            <a:xfrm>
              <a:off x="2035" y="2479"/>
              <a:ext cx="287"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rgbClr val="FF0000"/>
                </a:buClr>
                <a:buSzPct val="80000"/>
                <a:buFont typeface="Wingdings" panose="05000000000000000000" pitchFamily="2" charset="2"/>
                <a:buChar char="p"/>
                <a:defRPr kumimoji="1" sz="2800">
                  <a:solidFill>
                    <a:schemeClr val="tx1"/>
                  </a:solidFill>
                  <a:latin typeface="Comic Sans MS" panose="030F0702030302020204" pitchFamily="66" charset="0"/>
                  <a:ea typeface="华文细黑" panose="02010600040101010101" pitchFamily="2" charset="-122"/>
                </a:defRPr>
              </a:lvl1pPr>
              <a:lvl2pPr marL="742950" indent="-285750">
                <a:spcBef>
                  <a:spcPct val="35000"/>
                </a:spcBef>
                <a:buClr>
                  <a:srgbClr val="0000FF"/>
                </a:buClr>
                <a:buSzPct val="80000"/>
                <a:buFont typeface="Wingdings" panose="05000000000000000000" pitchFamily="2" charset="2"/>
                <a:buChar char="n"/>
                <a:defRPr kumimoji="1" sz="2400">
                  <a:solidFill>
                    <a:schemeClr val="tx1"/>
                  </a:solidFill>
                  <a:latin typeface="Comic Sans MS" panose="030F0702030302020204" pitchFamily="66" charset="0"/>
                  <a:ea typeface="华文细黑" panose="02010600040101010101" pitchFamily="2" charset="-122"/>
                </a:defRPr>
              </a:lvl2pPr>
              <a:lvl3pPr marL="1143000" indent="-228600">
                <a:spcBef>
                  <a:spcPct val="35000"/>
                </a:spcBef>
                <a:buClr>
                  <a:srgbClr val="FFFF00"/>
                </a:buClr>
                <a:buSzPct val="80000"/>
                <a:buFont typeface="Wingdings" panose="05000000000000000000" pitchFamily="2" charset="2"/>
                <a:buChar char="l"/>
                <a:defRPr kumimoji="1" sz="2400">
                  <a:solidFill>
                    <a:schemeClr val="tx1"/>
                  </a:solidFill>
                  <a:latin typeface="Comic Sans MS" panose="030F0702030302020204" pitchFamily="66" charset="0"/>
                  <a:ea typeface="华文细黑" panose="02010600040101010101" pitchFamily="2" charset="-122"/>
                </a:defRPr>
              </a:lvl3pPr>
              <a:lvl4pPr marL="1600200" indent="-228600">
                <a:spcBef>
                  <a:spcPct val="35000"/>
                </a:spcBef>
                <a:buClr>
                  <a:srgbClr val="00CC00"/>
                </a:buClr>
                <a:buSzPct val="80000"/>
                <a:buFont typeface="Times New Roman" panose="02020603050405020304" pitchFamily="18" charset="0"/>
                <a:buChar char="•"/>
                <a:defRPr kumimoji="1" sz="2400">
                  <a:solidFill>
                    <a:schemeClr val="tx1"/>
                  </a:solidFill>
                  <a:latin typeface="Comic Sans MS" panose="030F0702030302020204" pitchFamily="66" charset="0"/>
                  <a:ea typeface="华文细黑" panose="02010600040101010101" pitchFamily="2" charset="-122"/>
                </a:defRPr>
              </a:lvl4pPr>
              <a:lvl5pPr marL="2057400" indent="-228600">
                <a:spcBef>
                  <a:spcPct val="35000"/>
                </a:spcBef>
                <a:buClr>
                  <a:srgbClr val="FF0000"/>
                </a:buClr>
                <a:buSzPct val="80000"/>
                <a:buChar char="»"/>
                <a:defRPr kumimoji="1" sz="2400">
                  <a:solidFill>
                    <a:schemeClr val="tx1"/>
                  </a:solidFill>
                  <a:latin typeface="Comic Sans MS" panose="030F0702030302020204" pitchFamily="66" charset="0"/>
                  <a:ea typeface="华文细黑" panose="02010600040101010101" pitchFamily="2" charset="-122"/>
                </a:defRPr>
              </a:lvl5pPr>
              <a:lvl6pPr marL="2514600" indent="-228600" eaLnBrk="0" fontAlgn="base" hangingPunct="0">
                <a:spcBef>
                  <a:spcPct val="35000"/>
                </a:spcBef>
                <a:spcAft>
                  <a:spcPct val="0"/>
                </a:spcAft>
                <a:buClr>
                  <a:srgbClr val="FF0000"/>
                </a:buClr>
                <a:buSzPct val="80000"/>
                <a:buChar char="»"/>
                <a:defRPr kumimoji="1" sz="2400">
                  <a:solidFill>
                    <a:schemeClr val="tx1"/>
                  </a:solidFill>
                  <a:latin typeface="Comic Sans MS" panose="030F0702030302020204" pitchFamily="66" charset="0"/>
                  <a:ea typeface="华文细黑" panose="02010600040101010101" pitchFamily="2" charset="-122"/>
                </a:defRPr>
              </a:lvl6pPr>
              <a:lvl7pPr marL="2971800" indent="-228600" eaLnBrk="0" fontAlgn="base" hangingPunct="0">
                <a:spcBef>
                  <a:spcPct val="35000"/>
                </a:spcBef>
                <a:spcAft>
                  <a:spcPct val="0"/>
                </a:spcAft>
                <a:buClr>
                  <a:srgbClr val="FF0000"/>
                </a:buClr>
                <a:buSzPct val="80000"/>
                <a:buChar char="»"/>
                <a:defRPr kumimoji="1" sz="2400">
                  <a:solidFill>
                    <a:schemeClr val="tx1"/>
                  </a:solidFill>
                  <a:latin typeface="Comic Sans MS" panose="030F0702030302020204" pitchFamily="66" charset="0"/>
                  <a:ea typeface="华文细黑" panose="02010600040101010101" pitchFamily="2" charset="-122"/>
                </a:defRPr>
              </a:lvl7pPr>
              <a:lvl8pPr marL="3429000" indent="-228600" eaLnBrk="0" fontAlgn="base" hangingPunct="0">
                <a:spcBef>
                  <a:spcPct val="35000"/>
                </a:spcBef>
                <a:spcAft>
                  <a:spcPct val="0"/>
                </a:spcAft>
                <a:buClr>
                  <a:srgbClr val="FF0000"/>
                </a:buClr>
                <a:buSzPct val="80000"/>
                <a:buChar char="»"/>
                <a:defRPr kumimoji="1" sz="2400">
                  <a:solidFill>
                    <a:schemeClr val="tx1"/>
                  </a:solidFill>
                  <a:latin typeface="Comic Sans MS" panose="030F0702030302020204" pitchFamily="66" charset="0"/>
                  <a:ea typeface="华文细黑" panose="02010600040101010101" pitchFamily="2" charset="-122"/>
                </a:defRPr>
              </a:lvl8pPr>
              <a:lvl9pPr marL="3886200" indent="-228600" eaLnBrk="0" fontAlgn="base" hangingPunct="0">
                <a:spcBef>
                  <a:spcPct val="35000"/>
                </a:spcBef>
                <a:spcAft>
                  <a:spcPct val="0"/>
                </a:spcAft>
                <a:buClr>
                  <a:srgbClr val="FF0000"/>
                </a:buClr>
                <a:buSzPct val="80000"/>
                <a:buChar char="»"/>
                <a:defRPr kumimoji="1" sz="2400">
                  <a:solidFill>
                    <a:schemeClr val="tx1"/>
                  </a:solidFill>
                  <a:latin typeface="Comic Sans MS" panose="030F0702030302020204" pitchFamily="66" charset="0"/>
                  <a:ea typeface="华文细黑" panose="02010600040101010101" pitchFamily="2" charset="-122"/>
                </a:defRPr>
              </a:lvl9pPr>
            </a:lstStyle>
            <a:p>
              <a:pPr marL="0" marR="0" lvl="0" indent="0" defTabSz="685800" eaLnBrk="0" fontAlgn="auto" latinLnBrk="0" hangingPunct="0">
                <a:lnSpc>
                  <a:spcPct val="100000"/>
                </a:lnSpc>
                <a:spcBef>
                  <a:spcPct val="0"/>
                </a:spcBef>
                <a:spcAft>
                  <a:spcPts val="0"/>
                </a:spcAft>
                <a:buClrTx/>
                <a:buSzTx/>
                <a:buFont typeface="Wingdings" panose="05000000000000000000" pitchFamily="2" charset="2"/>
                <a:buNone/>
                <a:tabLst/>
                <a:defRPr/>
              </a:pPr>
              <a:r>
                <a:rPr kumimoji="0" lang="en-US" altLang="zh-CN" sz="1500" b="1" i="0" u="none" strike="noStrike" kern="0" cap="none" spc="0" normalizeH="0" baseline="0" noProof="0">
                  <a:ln>
                    <a:noFill/>
                  </a:ln>
                  <a:solidFill>
                    <a:srgbClr val="000000"/>
                  </a:solidFill>
                  <a:effectLst/>
                  <a:uLnTx/>
                  <a:uFillTx/>
                  <a:latin typeface="Comic Sans MS" panose="030F0702030302020204" pitchFamily="66" charset="0"/>
                  <a:ea typeface="宋体" panose="02010600030101010101" pitchFamily="2" charset="-122"/>
                </a:rPr>
                <a:t>x</a:t>
              </a:r>
              <a:r>
                <a:rPr kumimoji="0" lang="en-US" altLang="zh-CN" sz="1500" b="1" i="0" u="none" strike="noStrike" kern="0" cap="none" spc="0" normalizeH="0" baseline="-25000" noProof="0">
                  <a:ln>
                    <a:noFill/>
                  </a:ln>
                  <a:solidFill>
                    <a:srgbClr val="000000"/>
                  </a:solidFill>
                  <a:effectLst/>
                  <a:uLnTx/>
                  <a:uFillTx/>
                  <a:latin typeface="Comic Sans MS" panose="030F0702030302020204" pitchFamily="66" charset="0"/>
                  <a:ea typeface="宋体" panose="02010600030101010101" pitchFamily="2" charset="-122"/>
                </a:rPr>
                <a:t>1</a:t>
              </a:r>
              <a:endParaRPr kumimoji="0" lang="en-US" altLang="zh-CN" sz="1500" b="1" i="0" u="none" strike="noStrike" kern="0" cap="none" spc="0" normalizeH="0" baseline="0" noProof="0">
                <a:ln>
                  <a:noFill/>
                </a:ln>
                <a:solidFill>
                  <a:srgbClr val="000000"/>
                </a:solidFill>
                <a:effectLst/>
                <a:uLnTx/>
                <a:uFillTx/>
                <a:latin typeface="Comic Sans MS" panose="030F0702030302020204" pitchFamily="66" charset="0"/>
                <a:ea typeface="宋体" panose="02010600030101010101" pitchFamily="2" charset="-122"/>
              </a:endParaRPr>
            </a:p>
          </p:txBody>
        </p:sp>
        <p:sp>
          <p:nvSpPr>
            <p:cNvPr id="23" name="Text Box 32">
              <a:extLst>
                <a:ext uri="{FF2B5EF4-FFF2-40B4-BE49-F238E27FC236}">
                  <a16:creationId xmlns:a16="http://schemas.microsoft.com/office/drawing/2014/main" id="{87EDF71B-0C5E-4836-B93D-083C180A5413}"/>
                </a:ext>
              </a:extLst>
            </p:cNvPr>
            <p:cNvSpPr txBox="1">
              <a:spLocks noChangeArrowheads="1"/>
            </p:cNvSpPr>
            <p:nvPr/>
          </p:nvSpPr>
          <p:spPr bwMode="auto">
            <a:xfrm>
              <a:off x="2033" y="2728"/>
              <a:ext cx="324"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rgbClr val="FF0000"/>
                </a:buClr>
                <a:buSzPct val="80000"/>
                <a:buFont typeface="Wingdings" panose="05000000000000000000" pitchFamily="2" charset="2"/>
                <a:buChar char="p"/>
                <a:defRPr kumimoji="1" sz="2800">
                  <a:solidFill>
                    <a:schemeClr val="tx1"/>
                  </a:solidFill>
                  <a:latin typeface="Comic Sans MS" panose="030F0702030302020204" pitchFamily="66" charset="0"/>
                  <a:ea typeface="华文细黑" panose="02010600040101010101" pitchFamily="2" charset="-122"/>
                </a:defRPr>
              </a:lvl1pPr>
              <a:lvl2pPr marL="742950" indent="-285750">
                <a:spcBef>
                  <a:spcPct val="35000"/>
                </a:spcBef>
                <a:buClr>
                  <a:srgbClr val="0000FF"/>
                </a:buClr>
                <a:buSzPct val="80000"/>
                <a:buFont typeface="Wingdings" panose="05000000000000000000" pitchFamily="2" charset="2"/>
                <a:buChar char="n"/>
                <a:defRPr kumimoji="1" sz="2400">
                  <a:solidFill>
                    <a:schemeClr val="tx1"/>
                  </a:solidFill>
                  <a:latin typeface="Comic Sans MS" panose="030F0702030302020204" pitchFamily="66" charset="0"/>
                  <a:ea typeface="华文细黑" panose="02010600040101010101" pitchFamily="2" charset="-122"/>
                </a:defRPr>
              </a:lvl2pPr>
              <a:lvl3pPr marL="1143000" indent="-228600">
                <a:spcBef>
                  <a:spcPct val="35000"/>
                </a:spcBef>
                <a:buClr>
                  <a:srgbClr val="FFFF00"/>
                </a:buClr>
                <a:buSzPct val="80000"/>
                <a:buFont typeface="Wingdings" panose="05000000000000000000" pitchFamily="2" charset="2"/>
                <a:buChar char="l"/>
                <a:defRPr kumimoji="1" sz="2400">
                  <a:solidFill>
                    <a:schemeClr val="tx1"/>
                  </a:solidFill>
                  <a:latin typeface="Comic Sans MS" panose="030F0702030302020204" pitchFamily="66" charset="0"/>
                  <a:ea typeface="华文细黑" panose="02010600040101010101" pitchFamily="2" charset="-122"/>
                </a:defRPr>
              </a:lvl3pPr>
              <a:lvl4pPr marL="1600200" indent="-228600">
                <a:spcBef>
                  <a:spcPct val="35000"/>
                </a:spcBef>
                <a:buClr>
                  <a:srgbClr val="00CC00"/>
                </a:buClr>
                <a:buSzPct val="80000"/>
                <a:buFont typeface="Times New Roman" panose="02020603050405020304" pitchFamily="18" charset="0"/>
                <a:buChar char="•"/>
                <a:defRPr kumimoji="1" sz="2400">
                  <a:solidFill>
                    <a:schemeClr val="tx1"/>
                  </a:solidFill>
                  <a:latin typeface="Comic Sans MS" panose="030F0702030302020204" pitchFamily="66" charset="0"/>
                  <a:ea typeface="华文细黑" panose="02010600040101010101" pitchFamily="2" charset="-122"/>
                </a:defRPr>
              </a:lvl4pPr>
              <a:lvl5pPr marL="2057400" indent="-228600">
                <a:spcBef>
                  <a:spcPct val="35000"/>
                </a:spcBef>
                <a:buClr>
                  <a:srgbClr val="FF0000"/>
                </a:buClr>
                <a:buSzPct val="80000"/>
                <a:buChar char="»"/>
                <a:defRPr kumimoji="1" sz="2400">
                  <a:solidFill>
                    <a:schemeClr val="tx1"/>
                  </a:solidFill>
                  <a:latin typeface="Comic Sans MS" panose="030F0702030302020204" pitchFamily="66" charset="0"/>
                  <a:ea typeface="华文细黑" panose="02010600040101010101" pitchFamily="2" charset="-122"/>
                </a:defRPr>
              </a:lvl5pPr>
              <a:lvl6pPr marL="2514600" indent="-228600" eaLnBrk="0" fontAlgn="base" hangingPunct="0">
                <a:spcBef>
                  <a:spcPct val="35000"/>
                </a:spcBef>
                <a:spcAft>
                  <a:spcPct val="0"/>
                </a:spcAft>
                <a:buClr>
                  <a:srgbClr val="FF0000"/>
                </a:buClr>
                <a:buSzPct val="80000"/>
                <a:buChar char="»"/>
                <a:defRPr kumimoji="1" sz="2400">
                  <a:solidFill>
                    <a:schemeClr val="tx1"/>
                  </a:solidFill>
                  <a:latin typeface="Comic Sans MS" panose="030F0702030302020204" pitchFamily="66" charset="0"/>
                  <a:ea typeface="华文细黑" panose="02010600040101010101" pitchFamily="2" charset="-122"/>
                </a:defRPr>
              </a:lvl6pPr>
              <a:lvl7pPr marL="2971800" indent="-228600" eaLnBrk="0" fontAlgn="base" hangingPunct="0">
                <a:spcBef>
                  <a:spcPct val="35000"/>
                </a:spcBef>
                <a:spcAft>
                  <a:spcPct val="0"/>
                </a:spcAft>
                <a:buClr>
                  <a:srgbClr val="FF0000"/>
                </a:buClr>
                <a:buSzPct val="80000"/>
                <a:buChar char="»"/>
                <a:defRPr kumimoji="1" sz="2400">
                  <a:solidFill>
                    <a:schemeClr val="tx1"/>
                  </a:solidFill>
                  <a:latin typeface="Comic Sans MS" panose="030F0702030302020204" pitchFamily="66" charset="0"/>
                  <a:ea typeface="华文细黑" panose="02010600040101010101" pitchFamily="2" charset="-122"/>
                </a:defRPr>
              </a:lvl7pPr>
              <a:lvl8pPr marL="3429000" indent="-228600" eaLnBrk="0" fontAlgn="base" hangingPunct="0">
                <a:spcBef>
                  <a:spcPct val="35000"/>
                </a:spcBef>
                <a:spcAft>
                  <a:spcPct val="0"/>
                </a:spcAft>
                <a:buClr>
                  <a:srgbClr val="FF0000"/>
                </a:buClr>
                <a:buSzPct val="80000"/>
                <a:buChar char="»"/>
                <a:defRPr kumimoji="1" sz="2400">
                  <a:solidFill>
                    <a:schemeClr val="tx1"/>
                  </a:solidFill>
                  <a:latin typeface="Comic Sans MS" panose="030F0702030302020204" pitchFamily="66" charset="0"/>
                  <a:ea typeface="华文细黑" panose="02010600040101010101" pitchFamily="2" charset="-122"/>
                </a:defRPr>
              </a:lvl8pPr>
              <a:lvl9pPr marL="3886200" indent="-228600" eaLnBrk="0" fontAlgn="base" hangingPunct="0">
                <a:spcBef>
                  <a:spcPct val="35000"/>
                </a:spcBef>
                <a:spcAft>
                  <a:spcPct val="0"/>
                </a:spcAft>
                <a:buClr>
                  <a:srgbClr val="FF0000"/>
                </a:buClr>
                <a:buSzPct val="80000"/>
                <a:buChar char="»"/>
                <a:defRPr kumimoji="1" sz="2400">
                  <a:solidFill>
                    <a:schemeClr val="tx1"/>
                  </a:solidFill>
                  <a:latin typeface="Comic Sans MS" panose="030F0702030302020204" pitchFamily="66" charset="0"/>
                  <a:ea typeface="华文细黑" panose="02010600040101010101" pitchFamily="2" charset="-122"/>
                </a:defRPr>
              </a:lvl9pPr>
            </a:lstStyle>
            <a:p>
              <a:pPr marL="0" marR="0" lvl="0" indent="0" defTabSz="685800" eaLnBrk="0" fontAlgn="auto" latinLnBrk="0" hangingPunct="0">
                <a:lnSpc>
                  <a:spcPct val="100000"/>
                </a:lnSpc>
                <a:spcBef>
                  <a:spcPct val="0"/>
                </a:spcBef>
                <a:spcAft>
                  <a:spcPts val="0"/>
                </a:spcAft>
                <a:buClrTx/>
                <a:buSzTx/>
                <a:buFont typeface="Wingdings" panose="05000000000000000000" pitchFamily="2" charset="2"/>
                <a:buNone/>
                <a:tabLst/>
                <a:defRPr/>
              </a:pPr>
              <a:r>
                <a:rPr kumimoji="0" lang="en-US" altLang="zh-CN" sz="1500" b="1" i="0" u="none" strike="noStrike" kern="0" cap="none" spc="0" normalizeH="0" baseline="0" noProof="0">
                  <a:ln>
                    <a:noFill/>
                  </a:ln>
                  <a:solidFill>
                    <a:srgbClr val="000000"/>
                  </a:solidFill>
                  <a:effectLst/>
                  <a:uLnTx/>
                  <a:uFillTx/>
                  <a:latin typeface="Comic Sans MS" panose="030F0702030302020204" pitchFamily="66" charset="0"/>
                  <a:ea typeface="宋体" panose="02010600030101010101" pitchFamily="2" charset="-122"/>
                </a:rPr>
                <a:t>y</a:t>
              </a:r>
              <a:r>
                <a:rPr kumimoji="0" lang="en-US" altLang="zh-CN" sz="1500" b="1" i="0" u="none" strike="noStrike" kern="0" cap="none" spc="0" normalizeH="0" baseline="-25000" noProof="0">
                  <a:ln>
                    <a:noFill/>
                  </a:ln>
                  <a:solidFill>
                    <a:srgbClr val="000000"/>
                  </a:solidFill>
                  <a:effectLst/>
                  <a:uLnTx/>
                  <a:uFillTx/>
                  <a:latin typeface="Comic Sans MS" panose="030F0702030302020204" pitchFamily="66" charset="0"/>
                  <a:ea typeface="宋体" panose="02010600030101010101" pitchFamily="2" charset="-122"/>
                </a:rPr>
                <a:t>1 </a:t>
              </a:r>
              <a:endParaRPr kumimoji="0" lang="en-US" altLang="zh-CN" sz="1500" b="1" i="0" u="none" strike="noStrike" kern="0" cap="none" spc="0" normalizeH="0" baseline="0" noProof="0">
                <a:ln>
                  <a:noFill/>
                </a:ln>
                <a:solidFill>
                  <a:srgbClr val="000000"/>
                </a:solidFill>
                <a:effectLst/>
                <a:uLnTx/>
                <a:uFillTx/>
                <a:latin typeface="Comic Sans MS" panose="030F0702030302020204" pitchFamily="66" charset="0"/>
                <a:ea typeface="宋体" panose="02010600030101010101" pitchFamily="2" charset="-122"/>
              </a:endParaRPr>
            </a:p>
          </p:txBody>
        </p:sp>
        <p:sp>
          <p:nvSpPr>
            <p:cNvPr id="24" name="Text Box 33">
              <a:extLst>
                <a:ext uri="{FF2B5EF4-FFF2-40B4-BE49-F238E27FC236}">
                  <a16:creationId xmlns:a16="http://schemas.microsoft.com/office/drawing/2014/main" id="{424E9F87-95A9-411D-8079-4F707A8CDCCD}"/>
                </a:ext>
              </a:extLst>
            </p:cNvPr>
            <p:cNvSpPr txBox="1">
              <a:spLocks noChangeArrowheads="1"/>
            </p:cNvSpPr>
            <p:nvPr/>
          </p:nvSpPr>
          <p:spPr bwMode="auto">
            <a:xfrm>
              <a:off x="2575" y="703"/>
              <a:ext cx="604"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rgbClr val="FF0000"/>
                </a:buClr>
                <a:buSzPct val="80000"/>
                <a:buFont typeface="Wingdings" panose="05000000000000000000" pitchFamily="2" charset="2"/>
                <a:buChar char="p"/>
                <a:defRPr kumimoji="1" sz="2800">
                  <a:solidFill>
                    <a:schemeClr val="tx1"/>
                  </a:solidFill>
                  <a:latin typeface="Comic Sans MS" panose="030F0702030302020204" pitchFamily="66" charset="0"/>
                  <a:ea typeface="华文细黑" panose="02010600040101010101" pitchFamily="2" charset="-122"/>
                </a:defRPr>
              </a:lvl1pPr>
              <a:lvl2pPr marL="742950" indent="-285750">
                <a:spcBef>
                  <a:spcPct val="35000"/>
                </a:spcBef>
                <a:buClr>
                  <a:srgbClr val="0000FF"/>
                </a:buClr>
                <a:buSzPct val="80000"/>
                <a:buFont typeface="Wingdings" panose="05000000000000000000" pitchFamily="2" charset="2"/>
                <a:buChar char="n"/>
                <a:defRPr kumimoji="1" sz="2400">
                  <a:solidFill>
                    <a:schemeClr val="tx1"/>
                  </a:solidFill>
                  <a:latin typeface="Comic Sans MS" panose="030F0702030302020204" pitchFamily="66" charset="0"/>
                  <a:ea typeface="华文细黑" panose="02010600040101010101" pitchFamily="2" charset="-122"/>
                </a:defRPr>
              </a:lvl2pPr>
              <a:lvl3pPr marL="1143000" indent="-228600">
                <a:spcBef>
                  <a:spcPct val="35000"/>
                </a:spcBef>
                <a:buClr>
                  <a:srgbClr val="FFFF00"/>
                </a:buClr>
                <a:buSzPct val="80000"/>
                <a:buFont typeface="Wingdings" panose="05000000000000000000" pitchFamily="2" charset="2"/>
                <a:buChar char="l"/>
                <a:defRPr kumimoji="1" sz="2400">
                  <a:solidFill>
                    <a:schemeClr val="tx1"/>
                  </a:solidFill>
                  <a:latin typeface="Comic Sans MS" panose="030F0702030302020204" pitchFamily="66" charset="0"/>
                  <a:ea typeface="华文细黑" panose="02010600040101010101" pitchFamily="2" charset="-122"/>
                </a:defRPr>
              </a:lvl3pPr>
              <a:lvl4pPr marL="1600200" indent="-228600">
                <a:spcBef>
                  <a:spcPct val="35000"/>
                </a:spcBef>
                <a:buClr>
                  <a:srgbClr val="00CC00"/>
                </a:buClr>
                <a:buSzPct val="80000"/>
                <a:buFont typeface="Times New Roman" panose="02020603050405020304" pitchFamily="18" charset="0"/>
                <a:buChar char="•"/>
                <a:defRPr kumimoji="1" sz="2400">
                  <a:solidFill>
                    <a:schemeClr val="tx1"/>
                  </a:solidFill>
                  <a:latin typeface="Comic Sans MS" panose="030F0702030302020204" pitchFamily="66" charset="0"/>
                  <a:ea typeface="华文细黑" panose="02010600040101010101" pitchFamily="2" charset="-122"/>
                </a:defRPr>
              </a:lvl4pPr>
              <a:lvl5pPr marL="2057400" indent="-228600">
                <a:spcBef>
                  <a:spcPct val="35000"/>
                </a:spcBef>
                <a:buClr>
                  <a:srgbClr val="FF0000"/>
                </a:buClr>
                <a:buSzPct val="80000"/>
                <a:buChar char="»"/>
                <a:defRPr kumimoji="1" sz="2400">
                  <a:solidFill>
                    <a:schemeClr val="tx1"/>
                  </a:solidFill>
                  <a:latin typeface="Comic Sans MS" panose="030F0702030302020204" pitchFamily="66" charset="0"/>
                  <a:ea typeface="华文细黑" panose="02010600040101010101" pitchFamily="2" charset="-122"/>
                </a:defRPr>
              </a:lvl5pPr>
              <a:lvl6pPr marL="2514600" indent="-228600" eaLnBrk="0" fontAlgn="base" hangingPunct="0">
                <a:spcBef>
                  <a:spcPct val="35000"/>
                </a:spcBef>
                <a:spcAft>
                  <a:spcPct val="0"/>
                </a:spcAft>
                <a:buClr>
                  <a:srgbClr val="FF0000"/>
                </a:buClr>
                <a:buSzPct val="80000"/>
                <a:buChar char="»"/>
                <a:defRPr kumimoji="1" sz="2400">
                  <a:solidFill>
                    <a:schemeClr val="tx1"/>
                  </a:solidFill>
                  <a:latin typeface="Comic Sans MS" panose="030F0702030302020204" pitchFamily="66" charset="0"/>
                  <a:ea typeface="华文细黑" panose="02010600040101010101" pitchFamily="2" charset="-122"/>
                </a:defRPr>
              </a:lvl6pPr>
              <a:lvl7pPr marL="2971800" indent="-228600" eaLnBrk="0" fontAlgn="base" hangingPunct="0">
                <a:spcBef>
                  <a:spcPct val="35000"/>
                </a:spcBef>
                <a:spcAft>
                  <a:spcPct val="0"/>
                </a:spcAft>
                <a:buClr>
                  <a:srgbClr val="FF0000"/>
                </a:buClr>
                <a:buSzPct val="80000"/>
                <a:buChar char="»"/>
                <a:defRPr kumimoji="1" sz="2400">
                  <a:solidFill>
                    <a:schemeClr val="tx1"/>
                  </a:solidFill>
                  <a:latin typeface="Comic Sans MS" panose="030F0702030302020204" pitchFamily="66" charset="0"/>
                  <a:ea typeface="华文细黑" panose="02010600040101010101" pitchFamily="2" charset="-122"/>
                </a:defRPr>
              </a:lvl7pPr>
              <a:lvl8pPr marL="3429000" indent="-228600" eaLnBrk="0" fontAlgn="base" hangingPunct="0">
                <a:spcBef>
                  <a:spcPct val="35000"/>
                </a:spcBef>
                <a:spcAft>
                  <a:spcPct val="0"/>
                </a:spcAft>
                <a:buClr>
                  <a:srgbClr val="FF0000"/>
                </a:buClr>
                <a:buSzPct val="80000"/>
                <a:buChar char="»"/>
                <a:defRPr kumimoji="1" sz="2400">
                  <a:solidFill>
                    <a:schemeClr val="tx1"/>
                  </a:solidFill>
                  <a:latin typeface="Comic Sans MS" panose="030F0702030302020204" pitchFamily="66" charset="0"/>
                  <a:ea typeface="华文细黑" panose="02010600040101010101" pitchFamily="2" charset="-122"/>
                </a:defRPr>
              </a:lvl8pPr>
              <a:lvl9pPr marL="3886200" indent="-228600" eaLnBrk="0" fontAlgn="base" hangingPunct="0">
                <a:spcBef>
                  <a:spcPct val="35000"/>
                </a:spcBef>
                <a:spcAft>
                  <a:spcPct val="0"/>
                </a:spcAft>
                <a:buClr>
                  <a:srgbClr val="FF0000"/>
                </a:buClr>
                <a:buSzPct val="80000"/>
                <a:buChar char="»"/>
                <a:defRPr kumimoji="1" sz="2400">
                  <a:solidFill>
                    <a:schemeClr val="tx1"/>
                  </a:solidFill>
                  <a:latin typeface="Comic Sans MS" panose="030F0702030302020204" pitchFamily="66" charset="0"/>
                  <a:ea typeface="华文细黑" panose="02010600040101010101" pitchFamily="2" charset="-122"/>
                </a:defRPr>
              </a:lvl9pPr>
            </a:lstStyle>
            <a:p>
              <a:pPr marL="0" marR="0" lvl="0" indent="0" defTabSz="685800" eaLnBrk="0" fontAlgn="auto" latinLnBrk="0" hangingPunct="0">
                <a:lnSpc>
                  <a:spcPct val="100000"/>
                </a:lnSpc>
                <a:spcBef>
                  <a:spcPct val="0"/>
                </a:spcBef>
                <a:spcAft>
                  <a:spcPts val="0"/>
                </a:spcAft>
                <a:buClrTx/>
                <a:buSzTx/>
                <a:buFont typeface="Wingdings" panose="05000000000000000000" pitchFamily="2" charset="2"/>
                <a:buNone/>
                <a:tabLst/>
                <a:defRPr/>
              </a:pPr>
              <a:r>
                <a:rPr kumimoji="0" lang="en-US" altLang="zh-CN" sz="1500" b="1" i="0" u="none" strike="noStrike" kern="0" cap="none" spc="0" normalizeH="0" baseline="0" noProof="0">
                  <a:ln>
                    <a:noFill/>
                  </a:ln>
                  <a:solidFill>
                    <a:srgbClr val="000000"/>
                  </a:solidFill>
                  <a:effectLst/>
                  <a:uLnTx/>
                  <a:uFillTx/>
                  <a:latin typeface="Comic Sans MS" panose="030F0702030302020204" pitchFamily="66" charset="0"/>
                  <a:ea typeface="宋体" panose="02010600030101010101" pitchFamily="2" charset="-122"/>
                </a:rPr>
                <a:t>buffer</a:t>
              </a:r>
            </a:p>
          </p:txBody>
        </p:sp>
        <p:sp>
          <p:nvSpPr>
            <p:cNvPr id="25" name="Text Box 34">
              <a:extLst>
                <a:ext uri="{FF2B5EF4-FFF2-40B4-BE49-F238E27FC236}">
                  <a16:creationId xmlns:a16="http://schemas.microsoft.com/office/drawing/2014/main" id="{DA32D326-A223-40BC-9E5F-24207AEDFD96}"/>
                </a:ext>
              </a:extLst>
            </p:cNvPr>
            <p:cNvSpPr txBox="1">
              <a:spLocks noChangeArrowheads="1"/>
            </p:cNvSpPr>
            <p:nvPr/>
          </p:nvSpPr>
          <p:spPr bwMode="auto">
            <a:xfrm>
              <a:off x="912" y="904"/>
              <a:ext cx="1273"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rgbClr val="FF0000"/>
                </a:buClr>
                <a:buSzPct val="80000"/>
                <a:buFont typeface="Wingdings" panose="05000000000000000000" pitchFamily="2" charset="2"/>
                <a:buChar char="p"/>
                <a:defRPr kumimoji="1" sz="2800">
                  <a:solidFill>
                    <a:schemeClr val="tx1"/>
                  </a:solidFill>
                  <a:latin typeface="Comic Sans MS" panose="030F0702030302020204" pitchFamily="66" charset="0"/>
                  <a:ea typeface="华文细黑" panose="02010600040101010101" pitchFamily="2" charset="-122"/>
                </a:defRPr>
              </a:lvl1pPr>
              <a:lvl2pPr marL="742950" indent="-285750">
                <a:spcBef>
                  <a:spcPct val="35000"/>
                </a:spcBef>
                <a:buClr>
                  <a:srgbClr val="0000FF"/>
                </a:buClr>
                <a:buSzPct val="80000"/>
                <a:buFont typeface="Wingdings" panose="05000000000000000000" pitchFamily="2" charset="2"/>
                <a:buChar char="n"/>
                <a:defRPr kumimoji="1" sz="2400">
                  <a:solidFill>
                    <a:schemeClr val="tx1"/>
                  </a:solidFill>
                  <a:latin typeface="Comic Sans MS" panose="030F0702030302020204" pitchFamily="66" charset="0"/>
                  <a:ea typeface="华文细黑" panose="02010600040101010101" pitchFamily="2" charset="-122"/>
                </a:defRPr>
              </a:lvl2pPr>
              <a:lvl3pPr marL="1143000" indent="-228600">
                <a:spcBef>
                  <a:spcPct val="35000"/>
                </a:spcBef>
                <a:buClr>
                  <a:srgbClr val="FFFF00"/>
                </a:buClr>
                <a:buSzPct val="80000"/>
                <a:buFont typeface="Wingdings" panose="05000000000000000000" pitchFamily="2" charset="2"/>
                <a:buChar char="l"/>
                <a:defRPr kumimoji="1" sz="2400">
                  <a:solidFill>
                    <a:schemeClr val="tx1"/>
                  </a:solidFill>
                  <a:latin typeface="Comic Sans MS" panose="030F0702030302020204" pitchFamily="66" charset="0"/>
                  <a:ea typeface="华文细黑" panose="02010600040101010101" pitchFamily="2" charset="-122"/>
                </a:defRPr>
              </a:lvl3pPr>
              <a:lvl4pPr marL="1600200" indent="-228600">
                <a:spcBef>
                  <a:spcPct val="35000"/>
                </a:spcBef>
                <a:buClr>
                  <a:srgbClr val="00CC00"/>
                </a:buClr>
                <a:buSzPct val="80000"/>
                <a:buFont typeface="Times New Roman" panose="02020603050405020304" pitchFamily="18" charset="0"/>
                <a:buChar char="•"/>
                <a:defRPr kumimoji="1" sz="2400">
                  <a:solidFill>
                    <a:schemeClr val="tx1"/>
                  </a:solidFill>
                  <a:latin typeface="Comic Sans MS" panose="030F0702030302020204" pitchFamily="66" charset="0"/>
                  <a:ea typeface="华文细黑" panose="02010600040101010101" pitchFamily="2" charset="-122"/>
                </a:defRPr>
              </a:lvl4pPr>
              <a:lvl5pPr marL="2057400" indent="-228600">
                <a:spcBef>
                  <a:spcPct val="35000"/>
                </a:spcBef>
                <a:buClr>
                  <a:srgbClr val="FF0000"/>
                </a:buClr>
                <a:buSzPct val="80000"/>
                <a:buChar char="»"/>
                <a:defRPr kumimoji="1" sz="2400">
                  <a:solidFill>
                    <a:schemeClr val="tx1"/>
                  </a:solidFill>
                  <a:latin typeface="Comic Sans MS" panose="030F0702030302020204" pitchFamily="66" charset="0"/>
                  <a:ea typeface="华文细黑" panose="02010600040101010101" pitchFamily="2" charset="-122"/>
                </a:defRPr>
              </a:lvl5pPr>
              <a:lvl6pPr marL="2514600" indent="-228600" eaLnBrk="0" fontAlgn="base" hangingPunct="0">
                <a:spcBef>
                  <a:spcPct val="35000"/>
                </a:spcBef>
                <a:spcAft>
                  <a:spcPct val="0"/>
                </a:spcAft>
                <a:buClr>
                  <a:srgbClr val="FF0000"/>
                </a:buClr>
                <a:buSzPct val="80000"/>
                <a:buChar char="»"/>
                <a:defRPr kumimoji="1" sz="2400">
                  <a:solidFill>
                    <a:schemeClr val="tx1"/>
                  </a:solidFill>
                  <a:latin typeface="Comic Sans MS" panose="030F0702030302020204" pitchFamily="66" charset="0"/>
                  <a:ea typeface="华文细黑" panose="02010600040101010101" pitchFamily="2" charset="-122"/>
                </a:defRPr>
              </a:lvl6pPr>
              <a:lvl7pPr marL="2971800" indent="-228600" eaLnBrk="0" fontAlgn="base" hangingPunct="0">
                <a:spcBef>
                  <a:spcPct val="35000"/>
                </a:spcBef>
                <a:spcAft>
                  <a:spcPct val="0"/>
                </a:spcAft>
                <a:buClr>
                  <a:srgbClr val="FF0000"/>
                </a:buClr>
                <a:buSzPct val="80000"/>
                <a:buChar char="»"/>
                <a:defRPr kumimoji="1" sz="2400">
                  <a:solidFill>
                    <a:schemeClr val="tx1"/>
                  </a:solidFill>
                  <a:latin typeface="Comic Sans MS" panose="030F0702030302020204" pitchFamily="66" charset="0"/>
                  <a:ea typeface="华文细黑" panose="02010600040101010101" pitchFamily="2" charset="-122"/>
                </a:defRPr>
              </a:lvl7pPr>
              <a:lvl8pPr marL="3429000" indent="-228600" eaLnBrk="0" fontAlgn="base" hangingPunct="0">
                <a:spcBef>
                  <a:spcPct val="35000"/>
                </a:spcBef>
                <a:spcAft>
                  <a:spcPct val="0"/>
                </a:spcAft>
                <a:buClr>
                  <a:srgbClr val="FF0000"/>
                </a:buClr>
                <a:buSzPct val="80000"/>
                <a:buChar char="»"/>
                <a:defRPr kumimoji="1" sz="2400">
                  <a:solidFill>
                    <a:schemeClr val="tx1"/>
                  </a:solidFill>
                  <a:latin typeface="Comic Sans MS" panose="030F0702030302020204" pitchFamily="66" charset="0"/>
                  <a:ea typeface="华文细黑" panose="02010600040101010101" pitchFamily="2" charset="-122"/>
                </a:defRPr>
              </a:lvl8pPr>
              <a:lvl9pPr marL="3886200" indent="-228600" eaLnBrk="0" fontAlgn="base" hangingPunct="0">
                <a:spcBef>
                  <a:spcPct val="35000"/>
                </a:spcBef>
                <a:spcAft>
                  <a:spcPct val="0"/>
                </a:spcAft>
                <a:buClr>
                  <a:srgbClr val="FF0000"/>
                </a:buClr>
                <a:buSzPct val="80000"/>
                <a:buChar char="»"/>
                <a:defRPr kumimoji="1" sz="2400">
                  <a:solidFill>
                    <a:schemeClr val="tx1"/>
                  </a:solidFill>
                  <a:latin typeface="Comic Sans MS" panose="030F0702030302020204" pitchFamily="66" charset="0"/>
                  <a:ea typeface="华文细黑" panose="02010600040101010101" pitchFamily="2" charset="-122"/>
                </a:defRPr>
              </a:lvl9pPr>
            </a:lstStyle>
            <a:p>
              <a:pPr marL="0" marR="0" lvl="0" indent="0" defTabSz="685800" eaLnBrk="0" fontAlgn="auto" latinLnBrk="0" hangingPunct="0">
                <a:lnSpc>
                  <a:spcPct val="100000"/>
                </a:lnSpc>
                <a:spcBef>
                  <a:spcPct val="0"/>
                </a:spcBef>
                <a:spcAft>
                  <a:spcPts val="0"/>
                </a:spcAft>
                <a:buClrTx/>
                <a:buSzTx/>
                <a:buFont typeface="Wingdings" panose="05000000000000000000" pitchFamily="2" charset="2"/>
                <a:buNone/>
                <a:tabLst/>
                <a:defRPr/>
              </a:pPr>
              <a:r>
                <a:rPr kumimoji="0" lang="en-US" altLang="zh-CN" sz="1500" b="1" i="1" u="none" strike="noStrike" kern="0" cap="none" spc="0" normalizeH="0" baseline="0" noProof="0">
                  <a:ln>
                    <a:noFill/>
                  </a:ln>
                  <a:solidFill>
                    <a:srgbClr val="000000"/>
                  </a:solidFill>
                  <a:effectLst/>
                  <a:uLnTx/>
                  <a:uFillTx/>
                  <a:latin typeface="Comic Sans MS" panose="030F0702030302020204" pitchFamily="66" charset="0"/>
                  <a:ea typeface="宋体" panose="02010600030101010101" pitchFamily="2" charset="-122"/>
                </a:rPr>
                <a:t>Buffer Block A</a:t>
              </a:r>
              <a:r>
                <a:rPr kumimoji="0" lang="en-US" altLang="zh-CN" sz="1500" b="1" i="0" u="none" strike="noStrike" kern="0" cap="none" spc="0" normalizeH="0" baseline="0" noProof="0">
                  <a:ln>
                    <a:noFill/>
                  </a:ln>
                  <a:solidFill>
                    <a:srgbClr val="000000"/>
                  </a:solidFill>
                  <a:effectLst/>
                  <a:uLnTx/>
                  <a:uFillTx/>
                  <a:latin typeface="Comic Sans MS" panose="030F0702030302020204" pitchFamily="66" charset="0"/>
                  <a:ea typeface="宋体" panose="02010600030101010101" pitchFamily="2" charset="-122"/>
                </a:rPr>
                <a:t> </a:t>
              </a:r>
            </a:p>
          </p:txBody>
        </p:sp>
        <p:sp>
          <p:nvSpPr>
            <p:cNvPr id="26" name="Text Box 35">
              <a:extLst>
                <a:ext uri="{FF2B5EF4-FFF2-40B4-BE49-F238E27FC236}">
                  <a16:creationId xmlns:a16="http://schemas.microsoft.com/office/drawing/2014/main" id="{44888130-CB6C-407F-A635-6477849BC0EC}"/>
                </a:ext>
              </a:extLst>
            </p:cNvPr>
            <p:cNvSpPr txBox="1">
              <a:spLocks noChangeArrowheads="1"/>
            </p:cNvSpPr>
            <p:nvPr/>
          </p:nvSpPr>
          <p:spPr bwMode="auto">
            <a:xfrm>
              <a:off x="912" y="1220"/>
              <a:ext cx="1195"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rgbClr val="FF0000"/>
                </a:buClr>
                <a:buSzPct val="80000"/>
                <a:buFont typeface="Wingdings" panose="05000000000000000000" pitchFamily="2" charset="2"/>
                <a:buChar char="p"/>
                <a:defRPr kumimoji="1" sz="2800">
                  <a:solidFill>
                    <a:schemeClr val="tx1"/>
                  </a:solidFill>
                  <a:latin typeface="Comic Sans MS" panose="030F0702030302020204" pitchFamily="66" charset="0"/>
                  <a:ea typeface="华文细黑" panose="02010600040101010101" pitchFamily="2" charset="-122"/>
                </a:defRPr>
              </a:lvl1pPr>
              <a:lvl2pPr marL="742950" indent="-285750">
                <a:spcBef>
                  <a:spcPct val="35000"/>
                </a:spcBef>
                <a:buClr>
                  <a:srgbClr val="0000FF"/>
                </a:buClr>
                <a:buSzPct val="80000"/>
                <a:buFont typeface="Wingdings" panose="05000000000000000000" pitchFamily="2" charset="2"/>
                <a:buChar char="n"/>
                <a:defRPr kumimoji="1" sz="2400">
                  <a:solidFill>
                    <a:schemeClr val="tx1"/>
                  </a:solidFill>
                  <a:latin typeface="Comic Sans MS" panose="030F0702030302020204" pitchFamily="66" charset="0"/>
                  <a:ea typeface="华文细黑" panose="02010600040101010101" pitchFamily="2" charset="-122"/>
                </a:defRPr>
              </a:lvl2pPr>
              <a:lvl3pPr marL="1143000" indent="-228600">
                <a:spcBef>
                  <a:spcPct val="35000"/>
                </a:spcBef>
                <a:buClr>
                  <a:srgbClr val="FFFF00"/>
                </a:buClr>
                <a:buSzPct val="80000"/>
                <a:buFont typeface="Wingdings" panose="05000000000000000000" pitchFamily="2" charset="2"/>
                <a:buChar char="l"/>
                <a:defRPr kumimoji="1" sz="2400">
                  <a:solidFill>
                    <a:schemeClr val="tx1"/>
                  </a:solidFill>
                  <a:latin typeface="Comic Sans MS" panose="030F0702030302020204" pitchFamily="66" charset="0"/>
                  <a:ea typeface="华文细黑" panose="02010600040101010101" pitchFamily="2" charset="-122"/>
                </a:defRPr>
              </a:lvl3pPr>
              <a:lvl4pPr marL="1600200" indent="-228600">
                <a:spcBef>
                  <a:spcPct val="35000"/>
                </a:spcBef>
                <a:buClr>
                  <a:srgbClr val="00CC00"/>
                </a:buClr>
                <a:buSzPct val="80000"/>
                <a:buFont typeface="Times New Roman" panose="02020603050405020304" pitchFamily="18" charset="0"/>
                <a:buChar char="•"/>
                <a:defRPr kumimoji="1" sz="2400">
                  <a:solidFill>
                    <a:schemeClr val="tx1"/>
                  </a:solidFill>
                  <a:latin typeface="Comic Sans MS" panose="030F0702030302020204" pitchFamily="66" charset="0"/>
                  <a:ea typeface="华文细黑" panose="02010600040101010101" pitchFamily="2" charset="-122"/>
                </a:defRPr>
              </a:lvl4pPr>
              <a:lvl5pPr marL="2057400" indent="-228600">
                <a:spcBef>
                  <a:spcPct val="35000"/>
                </a:spcBef>
                <a:buClr>
                  <a:srgbClr val="FF0000"/>
                </a:buClr>
                <a:buSzPct val="80000"/>
                <a:buChar char="»"/>
                <a:defRPr kumimoji="1" sz="2400">
                  <a:solidFill>
                    <a:schemeClr val="tx1"/>
                  </a:solidFill>
                  <a:latin typeface="Comic Sans MS" panose="030F0702030302020204" pitchFamily="66" charset="0"/>
                  <a:ea typeface="华文细黑" panose="02010600040101010101" pitchFamily="2" charset="-122"/>
                </a:defRPr>
              </a:lvl5pPr>
              <a:lvl6pPr marL="2514600" indent="-228600" eaLnBrk="0" fontAlgn="base" hangingPunct="0">
                <a:spcBef>
                  <a:spcPct val="35000"/>
                </a:spcBef>
                <a:spcAft>
                  <a:spcPct val="0"/>
                </a:spcAft>
                <a:buClr>
                  <a:srgbClr val="FF0000"/>
                </a:buClr>
                <a:buSzPct val="80000"/>
                <a:buChar char="»"/>
                <a:defRPr kumimoji="1" sz="2400">
                  <a:solidFill>
                    <a:schemeClr val="tx1"/>
                  </a:solidFill>
                  <a:latin typeface="Comic Sans MS" panose="030F0702030302020204" pitchFamily="66" charset="0"/>
                  <a:ea typeface="华文细黑" panose="02010600040101010101" pitchFamily="2" charset="-122"/>
                </a:defRPr>
              </a:lvl6pPr>
              <a:lvl7pPr marL="2971800" indent="-228600" eaLnBrk="0" fontAlgn="base" hangingPunct="0">
                <a:spcBef>
                  <a:spcPct val="35000"/>
                </a:spcBef>
                <a:spcAft>
                  <a:spcPct val="0"/>
                </a:spcAft>
                <a:buClr>
                  <a:srgbClr val="FF0000"/>
                </a:buClr>
                <a:buSzPct val="80000"/>
                <a:buChar char="»"/>
                <a:defRPr kumimoji="1" sz="2400">
                  <a:solidFill>
                    <a:schemeClr val="tx1"/>
                  </a:solidFill>
                  <a:latin typeface="Comic Sans MS" panose="030F0702030302020204" pitchFamily="66" charset="0"/>
                  <a:ea typeface="华文细黑" panose="02010600040101010101" pitchFamily="2" charset="-122"/>
                </a:defRPr>
              </a:lvl7pPr>
              <a:lvl8pPr marL="3429000" indent="-228600" eaLnBrk="0" fontAlgn="base" hangingPunct="0">
                <a:spcBef>
                  <a:spcPct val="35000"/>
                </a:spcBef>
                <a:spcAft>
                  <a:spcPct val="0"/>
                </a:spcAft>
                <a:buClr>
                  <a:srgbClr val="FF0000"/>
                </a:buClr>
                <a:buSzPct val="80000"/>
                <a:buChar char="»"/>
                <a:defRPr kumimoji="1" sz="2400">
                  <a:solidFill>
                    <a:schemeClr val="tx1"/>
                  </a:solidFill>
                  <a:latin typeface="Comic Sans MS" panose="030F0702030302020204" pitchFamily="66" charset="0"/>
                  <a:ea typeface="华文细黑" panose="02010600040101010101" pitchFamily="2" charset="-122"/>
                </a:defRPr>
              </a:lvl8pPr>
              <a:lvl9pPr marL="3886200" indent="-228600" eaLnBrk="0" fontAlgn="base" hangingPunct="0">
                <a:spcBef>
                  <a:spcPct val="35000"/>
                </a:spcBef>
                <a:spcAft>
                  <a:spcPct val="0"/>
                </a:spcAft>
                <a:buClr>
                  <a:srgbClr val="FF0000"/>
                </a:buClr>
                <a:buSzPct val="80000"/>
                <a:buChar char="»"/>
                <a:defRPr kumimoji="1" sz="2400">
                  <a:solidFill>
                    <a:schemeClr val="tx1"/>
                  </a:solidFill>
                  <a:latin typeface="Comic Sans MS" panose="030F0702030302020204" pitchFamily="66" charset="0"/>
                  <a:ea typeface="华文细黑" panose="02010600040101010101" pitchFamily="2" charset="-122"/>
                </a:defRPr>
              </a:lvl9pPr>
            </a:lstStyle>
            <a:p>
              <a:pPr marL="0" marR="0" lvl="0" indent="0" defTabSz="685800" eaLnBrk="0" fontAlgn="auto" latinLnBrk="0" hangingPunct="0">
                <a:lnSpc>
                  <a:spcPct val="100000"/>
                </a:lnSpc>
                <a:spcBef>
                  <a:spcPct val="0"/>
                </a:spcBef>
                <a:spcAft>
                  <a:spcPts val="0"/>
                </a:spcAft>
                <a:buClrTx/>
                <a:buSzTx/>
                <a:buFont typeface="Wingdings" panose="05000000000000000000" pitchFamily="2" charset="2"/>
                <a:buNone/>
                <a:tabLst/>
                <a:defRPr/>
              </a:pPr>
              <a:r>
                <a:rPr kumimoji="0" lang="en-US" altLang="zh-CN" sz="1500" b="1" i="1" u="none" strike="noStrike" kern="0" cap="none" spc="0" normalizeH="0" baseline="0" noProof="0">
                  <a:ln>
                    <a:noFill/>
                  </a:ln>
                  <a:solidFill>
                    <a:srgbClr val="000000"/>
                  </a:solidFill>
                  <a:effectLst/>
                  <a:uLnTx/>
                  <a:uFillTx/>
                  <a:latin typeface="Comic Sans MS" panose="030F0702030302020204" pitchFamily="66" charset="0"/>
                  <a:ea typeface="宋体" panose="02010600030101010101" pitchFamily="2" charset="-122"/>
                </a:rPr>
                <a:t>Buffer Block B</a:t>
              </a:r>
              <a:endParaRPr kumimoji="0" lang="en-US" altLang="zh-CN" sz="1500" b="1" i="0" u="none" strike="noStrike" kern="0" cap="none" spc="0" normalizeH="0" baseline="0" noProof="0">
                <a:ln>
                  <a:noFill/>
                </a:ln>
                <a:solidFill>
                  <a:srgbClr val="000000"/>
                </a:solidFill>
                <a:effectLst/>
                <a:uLnTx/>
                <a:uFillTx/>
                <a:latin typeface="Comic Sans MS" panose="030F0702030302020204" pitchFamily="66" charset="0"/>
                <a:ea typeface="宋体" panose="02010600030101010101" pitchFamily="2" charset="-122"/>
              </a:endParaRPr>
            </a:p>
          </p:txBody>
        </p:sp>
        <p:sp>
          <p:nvSpPr>
            <p:cNvPr id="27" name="Line 36">
              <a:extLst>
                <a:ext uri="{FF2B5EF4-FFF2-40B4-BE49-F238E27FC236}">
                  <a16:creationId xmlns:a16="http://schemas.microsoft.com/office/drawing/2014/main" id="{08C61D34-DA50-49DA-9417-CF02966576DA}"/>
                </a:ext>
              </a:extLst>
            </p:cNvPr>
            <p:cNvSpPr>
              <a:spLocks noChangeShapeType="1"/>
            </p:cNvSpPr>
            <p:nvPr/>
          </p:nvSpPr>
          <p:spPr bwMode="auto">
            <a:xfrm>
              <a:off x="2105" y="1029"/>
              <a:ext cx="528"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685800" eaLnBrk="0" fontAlgn="auto" latinLnBrk="0" hangingPunct="0">
                <a:lnSpc>
                  <a:spcPct val="100000"/>
                </a:lnSpc>
                <a:spcBef>
                  <a:spcPct val="0"/>
                </a:spcBef>
                <a:spcAft>
                  <a:spcPts val="0"/>
                </a:spcAft>
                <a:buClrTx/>
                <a:buSzTx/>
                <a:buFontTx/>
                <a:buNone/>
                <a:tabLst/>
                <a:defRPr/>
              </a:pPr>
              <a:endParaRPr kumimoji="0" lang="zh-CN" altLang="en-US" sz="1350" b="0" i="1" u="none" strike="noStrike" kern="0" cap="none" spc="0" normalizeH="0" baseline="0" noProof="0">
                <a:ln>
                  <a:noFill/>
                </a:ln>
                <a:solidFill>
                  <a:srgbClr val="000000"/>
                </a:solidFill>
                <a:effectLst/>
                <a:uLnTx/>
                <a:uFillTx/>
                <a:latin typeface="Helvetica" panose="020B0604020202020204" pitchFamily="34" charset="0"/>
                <a:ea typeface="华文细黑" panose="02010600040101010101" pitchFamily="2" charset="-122"/>
              </a:endParaRPr>
            </a:p>
          </p:txBody>
        </p:sp>
        <p:sp>
          <p:nvSpPr>
            <p:cNvPr id="28" name="Line 37">
              <a:extLst>
                <a:ext uri="{FF2B5EF4-FFF2-40B4-BE49-F238E27FC236}">
                  <a16:creationId xmlns:a16="http://schemas.microsoft.com/office/drawing/2014/main" id="{36F7941A-3308-4F3E-BE9D-D98AD71B3F92}"/>
                </a:ext>
              </a:extLst>
            </p:cNvPr>
            <p:cNvSpPr>
              <a:spLocks noChangeShapeType="1"/>
            </p:cNvSpPr>
            <p:nvPr/>
          </p:nvSpPr>
          <p:spPr bwMode="auto">
            <a:xfrm>
              <a:off x="2105" y="1365"/>
              <a:ext cx="528"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685800" eaLnBrk="0" fontAlgn="auto" latinLnBrk="0" hangingPunct="0">
                <a:lnSpc>
                  <a:spcPct val="100000"/>
                </a:lnSpc>
                <a:spcBef>
                  <a:spcPct val="0"/>
                </a:spcBef>
                <a:spcAft>
                  <a:spcPts val="0"/>
                </a:spcAft>
                <a:buClrTx/>
                <a:buSzTx/>
                <a:buFontTx/>
                <a:buNone/>
                <a:tabLst/>
                <a:defRPr/>
              </a:pPr>
              <a:endParaRPr kumimoji="0" lang="zh-CN" altLang="en-US" sz="1350" b="0" i="1" u="none" strike="noStrike" kern="0" cap="none" spc="0" normalizeH="0" baseline="0" noProof="0">
                <a:ln>
                  <a:noFill/>
                </a:ln>
                <a:solidFill>
                  <a:srgbClr val="000000"/>
                </a:solidFill>
                <a:effectLst/>
                <a:uLnTx/>
                <a:uFillTx/>
                <a:latin typeface="Helvetica" panose="020B0604020202020204" pitchFamily="34" charset="0"/>
                <a:ea typeface="华文细黑" panose="02010600040101010101" pitchFamily="2" charset="-122"/>
              </a:endParaRPr>
            </a:p>
          </p:txBody>
        </p:sp>
        <p:sp>
          <p:nvSpPr>
            <p:cNvPr id="29" name="Line 38">
              <a:extLst>
                <a:ext uri="{FF2B5EF4-FFF2-40B4-BE49-F238E27FC236}">
                  <a16:creationId xmlns:a16="http://schemas.microsoft.com/office/drawing/2014/main" id="{BC62A552-EEB4-4B00-9666-2324180FA10D}"/>
                </a:ext>
              </a:extLst>
            </p:cNvPr>
            <p:cNvSpPr>
              <a:spLocks noChangeShapeType="1"/>
            </p:cNvSpPr>
            <p:nvPr/>
          </p:nvSpPr>
          <p:spPr bwMode="auto">
            <a:xfrm flipH="1" flipV="1">
              <a:off x="2873" y="1077"/>
              <a:ext cx="1296" cy="24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685800" eaLnBrk="0" fontAlgn="auto" latinLnBrk="0" hangingPunct="0">
                <a:lnSpc>
                  <a:spcPct val="100000"/>
                </a:lnSpc>
                <a:spcBef>
                  <a:spcPct val="0"/>
                </a:spcBef>
                <a:spcAft>
                  <a:spcPts val="0"/>
                </a:spcAft>
                <a:buClrTx/>
                <a:buSzTx/>
                <a:buFontTx/>
                <a:buNone/>
                <a:tabLst/>
                <a:defRPr/>
              </a:pPr>
              <a:endParaRPr kumimoji="0" lang="zh-CN" altLang="en-US" sz="1350" b="0" i="1" u="none" strike="noStrike" kern="0" cap="none" spc="0" normalizeH="0" baseline="0" noProof="0">
                <a:ln>
                  <a:noFill/>
                </a:ln>
                <a:solidFill>
                  <a:srgbClr val="000000"/>
                </a:solidFill>
                <a:effectLst/>
                <a:uLnTx/>
                <a:uFillTx/>
                <a:latin typeface="Helvetica" panose="020B0604020202020204" pitchFamily="34" charset="0"/>
                <a:ea typeface="华文细黑" panose="02010600040101010101" pitchFamily="2" charset="-122"/>
              </a:endParaRPr>
            </a:p>
          </p:txBody>
        </p:sp>
        <p:sp>
          <p:nvSpPr>
            <p:cNvPr id="30" name="Line 39">
              <a:extLst>
                <a:ext uri="{FF2B5EF4-FFF2-40B4-BE49-F238E27FC236}">
                  <a16:creationId xmlns:a16="http://schemas.microsoft.com/office/drawing/2014/main" id="{D58EB381-C636-4553-A06F-505491A60EA5}"/>
                </a:ext>
              </a:extLst>
            </p:cNvPr>
            <p:cNvSpPr>
              <a:spLocks noChangeShapeType="1"/>
            </p:cNvSpPr>
            <p:nvPr/>
          </p:nvSpPr>
          <p:spPr bwMode="auto">
            <a:xfrm>
              <a:off x="2921" y="1365"/>
              <a:ext cx="1248" cy="24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685800" eaLnBrk="0" fontAlgn="auto" latinLnBrk="0" hangingPunct="0">
                <a:lnSpc>
                  <a:spcPct val="100000"/>
                </a:lnSpc>
                <a:spcBef>
                  <a:spcPct val="0"/>
                </a:spcBef>
                <a:spcAft>
                  <a:spcPts val="0"/>
                </a:spcAft>
                <a:buClrTx/>
                <a:buSzTx/>
                <a:buFontTx/>
                <a:buNone/>
                <a:tabLst/>
                <a:defRPr/>
              </a:pPr>
              <a:endParaRPr kumimoji="0" lang="zh-CN" altLang="en-US" sz="1350" b="0" i="1" u="none" strike="noStrike" kern="0" cap="none" spc="0" normalizeH="0" baseline="0" noProof="0">
                <a:ln>
                  <a:noFill/>
                </a:ln>
                <a:solidFill>
                  <a:srgbClr val="000000"/>
                </a:solidFill>
                <a:effectLst/>
                <a:uLnTx/>
                <a:uFillTx/>
                <a:latin typeface="Helvetica" panose="020B0604020202020204" pitchFamily="34" charset="0"/>
                <a:ea typeface="华文细黑" panose="02010600040101010101" pitchFamily="2" charset="-122"/>
              </a:endParaRPr>
            </a:p>
          </p:txBody>
        </p:sp>
        <p:sp>
          <p:nvSpPr>
            <p:cNvPr id="31" name="Text Box 40">
              <a:extLst>
                <a:ext uri="{FF2B5EF4-FFF2-40B4-BE49-F238E27FC236}">
                  <a16:creationId xmlns:a16="http://schemas.microsoft.com/office/drawing/2014/main" id="{3C91E7DE-3E3F-438C-AF72-05006149614B}"/>
                </a:ext>
              </a:extLst>
            </p:cNvPr>
            <p:cNvSpPr txBox="1">
              <a:spLocks noChangeArrowheads="1"/>
            </p:cNvSpPr>
            <p:nvPr/>
          </p:nvSpPr>
          <p:spPr bwMode="auto">
            <a:xfrm>
              <a:off x="3024" y="895"/>
              <a:ext cx="697"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rgbClr val="FF0000"/>
                </a:buClr>
                <a:buSzPct val="80000"/>
                <a:buFont typeface="Wingdings" panose="05000000000000000000" pitchFamily="2" charset="2"/>
                <a:buChar char="p"/>
                <a:defRPr kumimoji="1" sz="2800">
                  <a:solidFill>
                    <a:schemeClr val="tx1"/>
                  </a:solidFill>
                  <a:latin typeface="Comic Sans MS" panose="030F0702030302020204" pitchFamily="66" charset="0"/>
                  <a:ea typeface="华文细黑" panose="02010600040101010101" pitchFamily="2" charset="-122"/>
                </a:defRPr>
              </a:lvl1pPr>
              <a:lvl2pPr marL="742950" indent="-285750">
                <a:spcBef>
                  <a:spcPct val="35000"/>
                </a:spcBef>
                <a:buClr>
                  <a:srgbClr val="0000FF"/>
                </a:buClr>
                <a:buSzPct val="80000"/>
                <a:buFont typeface="Wingdings" panose="05000000000000000000" pitchFamily="2" charset="2"/>
                <a:buChar char="n"/>
                <a:defRPr kumimoji="1" sz="2400">
                  <a:solidFill>
                    <a:schemeClr val="tx1"/>
                  </a:solidFill>
                  <a:latin typeface="Comic Sans MS" panose="030F0702030302020204" pitchFamily="66" charset="0"/>
                  <a:ea typeface="华文细黑" panose="02010600040101010101" pitchFamily="2" charset="-122"/>
                </a:defRPr>
              </a:lvl2pPr>
              <a:lvl3pPr marL="1143000" indent="-228600">
                <a:spcBef>
                  <a:spcPct val="35000"/>
                </a:spcBef>
                <a:buClr>
                  <a:srgbClr val="FFFF00"/>
                </a:buClr>
                <a:buSzPct val="80000"/>
                <a:buFont typeface="Wingdings" panose="05000000000000000000" pitchFamily="2" charset="2"/>
                <a:buChar char="l"/>
                <a:defRPr kumimoji="1" sz="2400">
                  <a:solidFill>
                    <a:schemeClr val="tx1"/>
                  </a:solidFill>
                  <a:latin typeface="Comic Sans MS" panose="030F0702030302020204" pitchFamily="66" charset="0"/>
                  <a:ea typeface="华文细黑" panose="02010600040101010101" pitchFamily="2" charset="-122"/>
                </a:defRPr>
              </a:lvl3pPr>
              <a:lvl4pPr marL="1600200" indent="-228600">
                <a:spcBef>
                  <a:spcPct val="35000"/>
                </a:spcBef>
                <a:buClr>
                  <a:srgbClr val="00CC00"/>
                </a:buClr>
                <a:buSzPct val="80000"/>
                <a:buFont typeface="Times New Roman" panose="02020603050405020304" pitchFamily="18" charset="0"/>
                <a:buChar char="•"/>
                <a:defRPr kumimoji="1" sz="2400">
                  <a:solidFill>
                    <a:schemeClr val="tx1"/>
                  </a:solidFill>
                  <a:latin typeface="Comic Sans MS" panose="030F0702030302020204" pitchFamily="66" charset="0"/>
                  <a:ea typeface="华文细黑" panose="02010600040101010101" pitchFamily="2" charset="-122"/>
                </a:defRPr>
              </a:lvl4pPr>
              <a:lvl5pPr marL="2057400" indent="-228600">
                <a:spcBef>
                  <a:spcPct val="35000"/>
                </a:spcBef>
                <a:buClr>
                  <a:srgbClr val="FF0000"/>
                </a:buClr>
                <a:buSzPct val="80000"/>
                <a:buChar char="»"/>
                <a:defRPr kumimoji="1" sz="2400">
                  <a:solidFill>
                    <a:schemeClr val="tx1"/>
                  </a:solidFill>
                  <a:latin typeface="Comic Sans MS" panose="030F0702030302020204" pitchFamily="66" charset="0"/>
                  <a:ea typeface="华文细黑" panose="02010600040101010101" pitchFamily="2" charset="-122"/>
                </a:defRPr>
              </a:lvl5pPr>
              <a:lvl6pPr marL="2514600" indent="-228600" eaLnBrk="0" fontAlgn="base" hangingPunct="0">
                <a:spcBef>
                  <a:spcPct val="35000"/>
                </a:spcBef>
                <a:spcAft>
                  <a:spcPct val="0"/>
                </a:spcAft>
                <a:buClr>
                  <a:srgbClr val="FF0000"/>
                </a:buClr>
                <a:buSzPct val="80000"/>
                <a:buChar char="»"/>
                <a:defRPr kumimoji="1" sz="2400">
                  <a:solidFill>
                    <a:schemeClr val="tx1"/>
                  </a:solidFill>
                  <a:latin typeface="Comic Sans MS" panose="030F0702030302020204" pitchFamily="66" charset="0"/>
                  <a:ea typeface="华文细黑" panose="02010600040101010101" pitchFamily="2" charset="-122"/>
                </a:defRPr>
              </a:lvl6pPr>
              <a:lvl7pPr marL="2971800" indent="-228600" eaLnBrk="0" fontAlgn="base" hangingPunct="0">
                <a:spcBef>
                  <a:spcPct val="35000"/>
                </a:spcBef>
                <a:spcAft>
                  <a:spcPct val="0"/>
                </a:spcAft>
                <a:buClr>
                  <a:srgbClr val="FF0000"/>
                </a:buClr>
                <a:buSzPct val="80000"/>
                <a:buChar char="»"/>
                <a:defRPr kumimoji="1" sz="2400">
                  <a:solidFill>
                    <a:schemeClr val="tx1"/>
                  </a:solidFill>
                  <a:latin typeface="Comic Sans MS" panose="030F0702030302020204" pitchFamily="66" charset="0"/>
                  <a:ea typeface="华文细黑" panose="02010600040101010101" pitchFamily="2" charset="-122"/>
                </a:defRPr>
              </a:lvl7pPr>
              <a:lvl8pPr marL="3429000" indent="-228600" eaLnBrk="0" fontAlgn="base" hangingPunct="0">
                <a:spcBef>
                  <a:spcPct val="35000"/>
                </a:spcBef>
                <a:spcAft>
                  <a:spcPct val="0"/>
                </a:spcAft>
                <a:buClr>
                  <a:srgbClr val="FF0000"/>
                </a:buClr>
                <a:buSzPct val="80000"/>
                <a:buChar char="»"/>
                <a:defRPr kumimoji="1" sz="2400">
                  <a:solidFill>
                    <a:schemeClr val="tx1"/>
                  </a:solidFill>
                  <a:latin typeface="Comic Sans MS" panose="030F0702030302020204" pitchFamily="66" charset="0"/>
                  <a:ea typeface="华文细黑" panose="02010600040101010101" pitchFamily="2" charset="-122"/>
                </a:defRPr>
              </a:lvl8pPr>
              <a:lvl9pPr marL="3886200" indent="-228600" eaLnBrk="0" fontAlgn="base" hangingPunct="0">
                <a:spcBef>
                  <a:spcPct val="35000"/>
                </a:spcBef>
                <a:spcAft>
                  <a:spcPct val="0"/>
                </a:spcAft>
                <a:buClr>
                  <a:srgbClr val="FF0000"/>
                </a:buClr>
                <a:buSzPct val="80000"/>
                <a:buChar char="»"/>
                <a:defRPr kumimoji="1" sz="2400">
                  <a:solidFill>
                    <a:schemeClr val="tx1"/>
                  </a:solidFill>
                  <a:latin typeface="Comic Sans MS" panose="030F0702030302020204" pitchFamily="66" charset="0"/>
                  <a:ea typeface="华文细黑" panose="02010600040101010101" pitchFamily="2" charset="-122"/>
                </a:defRPr>
              </a:lvl9pPr>
            </a:lstStyle>
            <a:p>
              <a:pPr marL="0" marR="0" lvl="0" indent="0" defTabSz="685800" eaLnBrk="0" fontAlgn="auto" latinLnBrk="0" hangingPunct="0">
                <a:lnSpc>
                  <a:spcPct val="100000"/>
                </a:lnSpc>
                <a:spcBef>
                  <a:spcPct val="0"/>
                </a:spcBef>
                <a:spcAft>
                  <a:spcPts val="0"/>
                </a:spcAft>
                <a:buClrTx/>
                <a:buSzTx/>
                <a:buFont typeface="Wingdings" panose="05000000000000000000" pitchFamily="2" charset="2"/>
                <a:buNone/>
                <a:tabLst/>
                <a:defRPr/>
              </a:pPr>
              <a:r>
                <a:rPr kumimoji="0" lang="en-US" altLang="zh-CN" sz="1500" b="1" i="0" u="none" strike="noStrike" kern="0" cap="none" spc="0" normalizeH="0" baseline="0" noProof="0">
                  <a:ln>
                    <a:noFill/>
                  </a:ln>
                  <a:solidFill>
                    <a:srgbClr val="000000"/>
                  </a:solidFill>
                  <a:effectLst/>
                  <a:uLnTx/>
                  <a:uFillTx/>
                  <a:latin typeface="Comic Sans MS" panose="030F0702030302020204" pitchFamily="66" charset="0"/>
                  <a:ea typeface="宋体" panose="02010600030101010101" pitchFamily="2" charset="-122"/>
                </a:rPr>
                <a:t>input(A)</a:t>
              </a:r>
            </a:p>
          </p:txBody>
        </p:sp>
        <p:sp>
          <p:nvSpPr>
            <p:cNvPr id="32" name="Text Box 41">
              <a:extLst>
                <a:ext uri="{FF2B5EF4-FFF2-40B4-BE49-F238E27FC236}">
                  <a16:creationId xmlns:a16="http://schemas.microsoft.com/office/drawing/2014/main" id="{B217CD14-D4E7-4B5E-A6A2-1C5AA8122E87}"/>
                </a:ext>
              </a:extLst>
            </p:cNvPr>
            <p:cNvSpPr txBox="1">
              <a:spLocks noChangeArrowheads="1"/>
            </p:cNvSpPr>
            <p:nvPr/>
          </p:nvSpPr>
          <p:spPr bwMode="auto">
            <a:xfrm>
              <a:off x="3035" y="1460"/>
              <a:ext cx="850"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rgbClr val="FF0000"/>
                </a:buClr>
                <a:buSzPct val="80000"/>
                <a:buFont typeface="Wingdings" panose="05000000000000000000" pitchFamily="2" charset="2"/>
                <a:buChar char="p"/>
                <a:defRPr kumimoji="1" sz="2800">
                  <a:solidFill>
                    <a:schemeClr val="tx1"/>
                  </a:solidFill>
                  <a:latin typeface="Comic Sans MS" panose="030F0702030302020204" pitchFamily="66" charset="0"/>
                  <a:ea typeface="华文细黑" panose="02010600040101010101" pitchFamily="2" charset="-122"/>
                </a:defRPr>
              </a:lvl1pPr>
              <a:lvl2pPr marL="742950" indent="-285750">
                <a:spcBef>
                  <a:spcPct val="35000"/>
                </a:spcBef>
                <a:buClr>
                  <a:srgbClr val="0000FF"/>
                </a:buClr>
                <a:buSzPct val="80000"/>
                <a:buFont typeface="Wingdings" panose="05000000000000000000" pitchFamily="2" charset="2"/>
                <a:buChar char="n"/>
                <a:defRPr kumimoji="1" sz="2400">
                  <a:solidFill>
                    <a:schemeClr val="tx1"/>
                  </a:solidFill>
                  <a:latin typeface="Comic Sans MS" panose="030F0702030302020204" pitchFamily="66" charset="0"/>
                  <a:ea typeface="华文细黑" panose="02010600040101010101" pitchFamily="2" charset="-122"/>
                </a:defRPr>
              </a:lvl2pPr>
              <a:lvl3pPr marL="1143000" indent="-228600">
                <a:spcBef>
                  <a:spcPct val="35000"/>
                </a:spcBef>
                <a:buClr>
                  <a:srgbClr val="FFFF00"/>
                </a:buClr>
                <a:buSzPct val="80000"/>
                <a:buFont typeface="Wingdings" panose="05000000000000000000" pitchFamily="2" charset="2"/>
                <a:buChar char="l"/>
                <a:defRPr kumimoji="1" sz="2400">
                  <a:solidFill>
                    <a:schemeClr val="tx1"/>
                  </a:solidFill>
                  <a:latin typeface="Comic Sans MS" panose="030F0702030302020204" pitchFamily="66" charset="0"/>
                  <a:ea typeface="华文细黑" panose="02010600040101010101" pitchFamily="2" charset="-122"/>
                </a:defRPr>
              </a:lvl3pPr>
              <a:lvl4pPr marL="1600200" indent="-228600">
                <a:spcBef>
                  <a:spcPct val="35000"/>
                </a:spcBef>
                <a:buClr>
                  <a:srgbClr val="00CC00"/>
                </a:buClr>
                <a:buSzPct val="80000"/>
                <a:buFont typeface="Times New Roman" panose="02020603050405020304" pitchFamily="18" charset="0"/>
                <a:buChar char="•"/>
                <a:defRPr kumimoji="1" sz="2400">
                  <a:solidFill>
                    <a:schemeClr val="tx1"/>
                  </a:solidFill>
                  <a:latin typeface="Comic Sans MS" panose="030F0702030302020204" pitchFamily="66" charset="0"/>
                  <a:ea typeface="华文细黑" panose="02010600040101010101" pitchFamily="2" charset="-122"/>
                </a:defRPr>
              </a:lvl4pPr>
              <a:lvl5pPr marL="2057400" indent="-228600">
                <a:spcBef>
                  <a:spcPct val="35000"/>
                </a:spcBef>
                <a:buClr>
                  <a:srgbClr val="FF0000"/>
                </a:buClr>
                <a:buSzPct val="80000"/>
                <a:buChar char="»"/>
                <a:defRPr kumimoji="1" sz="2400">
                  <a:solidFill>
                    <a:schemeClr val="tx1"/>
                  </a:solidFill>
                  <a:latin typeface="Comic Sans MS" panose="030F0702030302020204" pitchFamily="66" charset="0"/>
                  <a:ea typeface="华文细黑" panose="02010600040101010101" pitchFamily="2" charset="-122"/>
                </a:defRPr>
              </a:lvl5pPr>
              <a:lvl6pPr marL="2514600" indent="-228600" eaLnBrk="0" fontAlgn="base" hangingPunct="0">
                <a:spcBef>
                  <a:spcPct val="35000"/>
                </a:spcBef>
                <a:spcAft>
                  <a:spcPct val="0"/>
                </a:spcAft>
                <a:buClr>
                  <a:srgbClr val="FF0000"/>
                </a:buClr>
                <a:buSzPct val="80000"/>
                <a:buChar char="»"/>
                <a:defRPr kumimoji="1" sz="2400">
                  <a:solidFill>
                    <a:schemeClr val="tx1"/>
                  </a:solidFill>
                  <a:latin typeface="Comic Sans MS" panose="030F0702030302020204" pitchFamily="66" charset="0"/>
                  <a:ea typeface="华文细黑" panose="02010600040101010101" pitchFamily="2" charset="-122"/>
                </a:defRPr>
              </a:lvl6pPr>
              <a:lvl7pPr marL="2971800" indent="-228600" eaLnBrk="0" fontAlgn="base" hangingPunct="0">
                <a:spcBef>
                  <a:spcPct val="35000"/>
                </a:spcBef>
                <a:spcAft>
                  <a:spcPct val="0"/>
                </a:spcAft>
                <a:buClr>
                  <a:srgbClr val="FF0000"/>
                </a:buClr>
                <a:buSzPct val="80000"/>
                <a:buChar char="»"/>
                <a:defRPr kumimoji="1" sz="2400">
                  <a:solidFill>
                    <a:schemeClr val="tx1"/>
                  </a:solidFill>
                  <a:latin typeface="Comic Sans MS" panose="030F0702030302020204" pitchFamily="66" charset="0"/>
                  <a:ea typeface="华文细黑" panose="02010600040101010101" pitchFamily="2" charset="-122"/>
                </a:defRPr>
              </a:lvl7pPr>
              <a:lvl8pPr marL="3429000" indent="-228600" eaLnBrk="0" fontAlgn="base" hangingPunct="0">
                <a:spcBef>
                  <a:spcPct val="35000"/>
                </a:spcBef>
                <a:spcAft>
                  <a:spcPct val="0"/>
                </a:spcAft>
                <a:buClr>
                  <a:srgbClr val="FF0000"/>
                </a:buClr>
                <a:buSzPct val="80000"/>
                <a:buChar char="»"/>
                <a:defRPr kumimoji="1" sz="2400">
                  <a:solidFill>
                    <a:schemeClr val="tx1"/>
                  </a:solidFill>
                  <a:latin typeface="Comic Sans MS" panose="030F0702030302020204" pitchFamily="66" charset="0"/>
                  <a:ea typeface="华文细黑" panose="02010600040101010101" pitchFamily="2" charset="-122"/>
                </a:defRPr>
              </a:lvl8pPr>
              <a:lvl9pPr marL="3886200" indent="-228600" eaLnBrk="0" fontAlgn="base" hangingPunct="0">
                <a:spcBef>
                  <a:spcPct val="35000"/>
                </a:spcBef>
                <a:spcAft>
                  <a:spcPct val="0"/>
                </a:spcAft>
                <a:buClr>
                  <a:srgbClr val="FF0000"/>
                </a:buClr>
                <a:buSzPct val="80000"/>
                <a:buChar char="»"/>
                <a:defRPr kumimoji="1" sz="2400">
                  <a:solidFill>
                    <a:schemeClr val="tx1"/>
                  </a:solidFill>
                  <a:latin typeface="Comic Sans MS" panose="030F0702030302020204" pitchFamily="66" charset="0"/>
                  <a:ea typeface="华文细黑" panose="02010600040101010101" pitchFamily="2" charset="-122"/>
                </a:defRPr>
              </a:lvl9pPr>
            </a:lstStyle>
            <a:p>
              <a:pPr marL="0" marR="0" lvl="0" indent="0" defTabSz="685800" eaLnBrk="0" fontAlgn="auto" latinLnBrk="0" hangingPunct="0">
                <a:lnSpc>
                  <a:spcPct val="100000"/>
                </a:lnSpc>
                <a:spcBef>
                  <a:spcPct val="0"/>
                </a:spcBef>
                <a:spcAft>
                  <a:spcPts val="0"/>
                </a:spcAft>
                <a:buClrTx/>
                <a:buSzTx/>
                <a:buFont typeface="Wingdings" panose="05000000000000000000" pitchFamily="2" charset="2"/>
                <a:buNone/>
                <a:tabLst/>
                <a:defRPr/>
              </a:pPr>
              <a:r>
                <a:rPr kumimoji="0" lang="en-US" altLang="zh-CN" sz="1500" b="1" i="0" u="none" strike="noStrike" kern="0" cap="none" spc="0" normalizeH="0" baseline="0" noProof="0">
                  <a:ln>
                    <a:noFill/>
                  </a:ln>
                  <a:solidFill>
                    <a:srgbClr val="000000"/>
                  </a:solidFill>
                  <a:effectLst/>
                  <a:uLnTx/>
                  <a:uFillTx/>
                  <a:latin typeface="Comic Sans MS" panose="030F0702030302020204" pitchFamily="66" charset="0"/>
                  <a:ea typeface="宋体" panose="02010600030101010101" pitchFamily="2" charset="-122"/>
                </a:rPr>
                <a:t>output(B) </a:t>
              </a:r>
            </a:p>
          </p:txBody>
        </p:sp>
        <p:sp>
          <p:nvSpPr>
            <p:cNvPr id="33" name="Line 42">
              <a:extLst>
                <a:ext uri="{FF2B5EF4-FFF2-40B4-BE49-F238E27FC236}">
                  <a16:creationId xmlns:a16="http://schemas.microsoft.com/office/drawing/2014/main" id="{0DFDB899-C4DD-4F01-8165-F116E5C90C65}"/>
                </a:ext>
              </a:extLst>
            </p:cNvPr>
            <p:cNvSpPr>
              <a:spLocks noChangeShapeType="1"/>
            </p:cNvSpPr>
            <p:nvPr/>
          </p:nvSpPr>
          <p:spPr bwMode="auto">
            <a:xfrm flipH="1">
              <a:off x="2309" y="1125"/>
              <a:ext cx="336" cy="139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685800" eaLnBrk="0" fontAlgn="auto" latinLnBrk="0" hangingPunct="0">
                <a:lnSpc>
                  <a:spcPct val="100000"/>
                </a:lnSpc>
                <a:spcBef>
                  <a:spcPct val="0"/>
                </a:spcBef>
                <a:spcAft>
                  <a:spcPts val="0"/>
                </a:spcAft>
                <a:buClrTx/>
                <a:buSzTx/>
                <a:buFontTx/>
                <a:buNone/>
                <a:tabLst/>
                <a:defRPr/>
              </a:pPr>
              <a:endParaRPr kumimoji="0" lang="zh-CN" altLang="en-US" sz="1350" b="0" i="1" u="none" strike="noStrike" kern="0" cap="none" spc="0" normalizeH="0" baseline="0" noProof="0">
                <a:ln>
                  <a:noFill/>
                </a:ln>
                <a:solidFill>
                  <a:srgbClr val="000000"/>
                </a:solidFill>
                <a:effectLst/>
                <a:uLnTx/>
                <a:uFillTx/>
                <a:latin typeface="Helvetica" panose="020B0604020202020204" pitchFamily="34" charset="0"/>
                <a:ea typeface="华文细黑" panose="02010600040101010101" pitchFamily="2" charset="-122"/>
              </a:endParaRPr>
            </a:p>
          </p:txBody>
        </p:sp>
        <p:sp>
          <p:nvSpPr>
            <p:cNvPr id="34" name="Line 43">
              <a:extLst>
                <a:ext uri="{FF2B5EF4-FFF2-40B4-BE49-F238E27FC236}">
                  <a16:creationId xmlns:a16="http://schemas.microsoft.com/office/drawing/2014/main" id="{7B86237F-B8D1-4128-819A-3FECC31ED541}"/>
                </a:ext>
              </a:extLst>
            </p:cNvPr>
            <p:cNvSpPr>
              <a:spLocks noChangeShapeType="1"/>
            </p:cNvSpPr>
            <p:nvPr/>
          </p:nvSpPr>
          <p:spPr bwMode="auto">
            <a:xfrm flipV="1">
              <a:off x="2393" y="1461"/>
              <a:ext cx="384" cy="144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685800" eaLnBrk="0" fontAlgn="auto" latinLnBrk="0" hangingPunct="0">
                <a:lnSpc>
                  <a:spcPct val="100000"/>
                </a:lnSpc>
                <a:spcBef>
                  <a:spcPct val="0"/>
                </a:spcBef>
                <a:spcAft>
                  <a:spcPts val="0"/>
                </a:spcAft>
                <a:buClrTx/>
                <a:buSzTx/>
                <a:buFontTx/>
                <a:buNone/>
                <a:tabLst/>
                <a:defRPr/>
              </a:pPr>
              <a:endParaRPr kumimoji="0" lang="zh-CN" altLang="en-US" sz="1350" b="0" i="1" u="none" strike="noStrike" kern="0" cap="none" spc="0" normalizeH="0" baseline="0" noProof="0">
                <a:ln>
                  <a:noFill/>
                </a:ln>
                <a:solidFill>
                  <a:srgbClr val="000000"/>
                </a:solidFill>
                <a:effectLst/>
                <a:uLnTx/>
                <a:uFillTx/>
                <a:latin typeface="Helvetica" panose="020B0604020202020204" pitchFamily="34" charset="0"/>
                <a:ea typeface="华文细黑" panose="02010600040101010101" pitchFamily="2" charset="-122"/>
              </a:endParaRPr>
            </a:p>
          </p:txBody>
        </p:sp>
        <p:sp>
          <p:nvSpPr>
            <p:cNvPr id="35" name="Text Box 44">
              <a:extLst>
                <a:ext uri="{FF2B5EF4-FFF2-40B4-BE49-F238E27FC236}">
                  <a16:creationId xmlns:a16="http://schemas.microsoft.com/office/drawing/2014/main" id="{F242343C-ACA0-4F92-9020-6F426A56645C}"/>
                </a:ext>
              </a:extLst>
            </p:cNvPr>
            <p:cNvSpPr txBox="1">
              <a:spLocks noChangeArrowheads="1"/>
            </p:cNvSpPr>
            <p:nvPr/>
          </p:nvSpPr>
          <p:spPr bwMode="auto">
            <a:xfrm>
              <a:off x="1769" y="1653"/>
              <a:ext cx="674"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rgbClr val="FF0000"/>
                </a:buClr>
                <a:buSzPct val="80000"/>
                <a:buFont typeface="Wingdings" panose="05000000000000000000" pitchFamily="2" charset="2"/>
                <a:buChar char="p"/>
                <a:defRPr kumimoji="1" sz="2800">
                  <a:solidFill>
                    <a:schemeClr val="tx1"/>
                  </a:solidFill>
                  <a:latin typeface="Comic Sans MS" panose="030F0702030302020204" pitchFamily="66" charset="0"/>
                  <a:ea typeface="华文细黑" panose="02010600040101010101" pitchFamily="2" charset="-122"/>
                </a:defRPr>
              </a:lvl1pPr>
              <a:lvl2pPr marL="742950" indent="-285750">
                <a:spcBef>
                  <a:spcPct val="35000"/>
                </a:spcBef>
                <a:buClr>
                  <a:srgbClr val="0000FF"/>
                </a:buClr>
                <a:buSzPct val="80000"/>
                <a:buFont typeface="Wingdings" panose="05000000000000000000" pitchFamily="2" charset="2"/>
                <a:buChar char="n"/>
                <a:defRPr kumimoji="1" sz="2400">
                  <a:solidFill>
                    <a:schemeClr val="tx1"/>
                  </a:solidFill>
                  <a:latin typeface="Comic Sans MS" panose="030F0702030302020204" pitchFamily="66" charset="0"/>
                  <a:ea typeface="华文细黑" panose="02010600040101010101" pitchFamily="2" charset="-122"/>
                </a:defRPr>
              </a:lvl2pPr>
              <a:lvl3pPr marL="1143000" indent="-228600">
                <a:spcBef>
                  <a:spcPct val="35000"/>
                </a:spcBef>
                <a:buClr>
                  <a:srgbClr val="FFFF00"/>
                </a:buClr>
                <a:buSzPct val="80000"/>
                <a:buFont typeface="Wingdings" panose="05000000000000000000" pitchFamily="2" charset="2"/>
                <a:buChar char="l"/>
                <a:defRPr kumimoji="1" sz="2400">
                  <a:solidFill>
                    <a:schemeClr val="tx1"/>
                  </a:solidFill>
                  <a:latin typeface="Comic Sans MS" panose="030F0702030302020204" pitchFamily="66" charset="0"/>
                  <a:ea typeface="华文细黑" panose="02010600040101010101" pitchFamily="2" charset="-122"/>
                </a:defRPr>
              </a:lvl3pPr>
              <a:lvl4pPr marL="1600200" indent="-228600">
                <a:spcBef>
                  <a:spcPct val="35000"/>
                </a:spcBef>
                <a:buClr>
                  <a:srgbClr val="00CC00"/>
                </a:buClr>
                <a:buSzPct val="80000"/>
                <a:buFont typeface="Times New Roman" panose="02020603050405020304" pitchFamily="18" charset="0"/>
                <a:buChar char="•"/>
                <a:defRPr kumimoji="1" sz="2400">
                  <a:solidFill>
                    <a:schemeClr val="tx1"/>
                  </a:solidFill>
                  <a:latin typeface="Comic Sans MS" panose="030F0702030302020204" pitchFamily="66" charset="0"/>
                  <a:ea typeface="华文细黑" panose="02010600040101010101" pitchFamily="2" charset="-122"/>
                </a:defRPr>
              </a:lvl4pPr>
              <a:lvl5pPr marL="2057400" indent="-228600">
                <a:spcBef>
                  <a:spcPct val="35000"/>
                </a:spcBef>
                <a:buClr>
                  <a:srgbClr val="FF0000"/>
                </a:buClr>
                <a:buSzPct val="80000"/>
                <a:buChar char="»"/>
                <a:defRPr kumimoji="1" sz="2400">
                  <a:solidFill>
                    <a:schemeClr val="tx1"/>
                  </a:solidFill>
                  <a:latin typeface="Comic Sans MS" panose="030F0702030302020204" pitchFamily="66" charset="0"/>
                  <a:ea typeface="华文细黑" panose="02010600040101010101" pitchFamily="2" charset="-122"/>
                </a:defRPr>
              </a:lvl5pPr>
              <a:lvl6pPr marL="2514600" indent="-228600" eaLnBrk="0" fontAlgn="base" hangingPunct="0">
                <a:spcBef>
                  <a:spcPct val="35000"/>
                </a:spcBef>
                <a:spcAft>
                  <a:spcPct val="0"/>
                </a:spcAft>
                <a:buClr>
                  <a:srgbClr val="FF0000"/>
                </a:buClr>
                <a:buSzPct val="80000"/>
                <a:buChar char="»"/>
                <a:defRPr kumimoji="1" sz="2400">
                  <a:solidFill>
                    <a:schemeClr val="tx1"/>
                  </a:solidFill>
                  <a:latin typeface="Comic Sans MS" panose="030F0702030302020204" pitchFamily="66" charset="0"/>
                  <a:ea typeface="华文细黑" panose="02010600040101010101" pitchFamily="2" charset="-122"/>
                </a:defRPr>
              </a:lvl6pPr>
              <a:lvl7pPr marL="2971800" indent="-228600" eaLnBrk="0" fontAlgn="base" hangingPunct="0">
                <a:spcBef>
                  <a:spcPct val="35000"/>
                </a:spcBef>
                <a:spcAft>
                  <a:spcPct val="0"/>
                </a:spcAft>
                <a:buClr>
                  <a:srgbClr val="FF0000"/>
                </a:buClr>
                <a:buSzPct val="80000"/>
                <a:buChar char="»"/>
                <a:defRPr kumimoji="1" sz="2400">
                  <a:solidFill>
                    <a:schemeClr val="tx1"/>
                  </a:solidFill>
                  <a:latin typeface="Comic Sans MS" panose="030F0702030302020204" pitchFamily="66" charset="0"/>
                  <a:ea typeface="华文细黑" panose="02010600040101010101" pitchFamily="2" charset="-122"/>
                </a:defRPr>
              </a:lvl7pPr>
              <a:lvl8pPr marL="3429000" indent="-228600" eaLnBrk="0" fontAlgn="base" hangingPunct="0">
                <a:spcBef>
                  <a:spcPct val="35000"/>
                </a:spcBef>
                <a:spcAft>
                  <a:spcPct val="0"/>
                </a:spcAft>
                <a:buClr>
                  <a:srgbClr val="FF0000"/>
                </a:buClr>
                <a:buSzPct val="80000"/>
                <a:buChar char="»"/>
                <a:defRPr kumimoji="1" sz="2400">
                  <a:solidFill>
                    <a:schemeClr val="tx1"/>
                  </a:solidFill>
                  <a:latin typeface="Comic Sans MS" panose="030F0702030302020204" pitchFamily="66" charset="0"/>
                  <a:ea typeface="华文细黑" panose="02010600040101010101" pitchFamily="2" charset="-122"/>
                </a:defRPr>
              </a:lvl8pPr>
              <a:lvl9pPr marL="3886200" indent="-228600" eaLnBrk="0" fontAlgn="base" hangingPunct="0">
                <a:spcBef>
                  <a:spcPct val="35000"/>
                </a:spcBef>
                <a:spcAft>
                  <a:spcPct val="0"/>
                </a:spcAft>
                <a:buClr>
                  <a:srgbClr val="FF0000"/>
                </a:buClr>
                <a:buSzPct val="80000"/>
                <a:buChar char="»"/>
                <a:defRPr kumimoji="1" sz="2400">
                  <a:solidFill>
                    <a:schemeClr val="tx1"/>
                  </a:solidFill>
                  <a:latin typeface="Comic Sans MS" panose="030F0702030302020204" pitchFamily="66" charset="0"/>
                  <a:ea typeface="华文细黑" panose="02010600040101010101" pitchFamily="2" charset="-122"/>
                </a:defRPr>
              </a:lvl9pPr>
            </a:lstStyle>
            <a:p>
              <a:pPr marL="0" marR="0" lvl="0" indent="0" defTabSz="685800" eaLnBrk="0" fontAlgn="auto" latinLnBrk="0" hangingPunct="0">
                <a:lnSpc>
                  <a:spcPct val="100000"/>
                </a:lnSpc>
                <a:spcBef>
                  <a:spcPct val="0"/>
                </a:spcBef>
                <a:spcAft>
                  <a:spcPts val="0"/>
                </a:spcAft>
                <a:buClrTx/>
                <a:buSzTx/>
                <a:buFont typeface="Wingdings" panose="05000000000000000000" pitchFamily="2" charset="2"/>
                <a:buNone/>
                <a:tabLst/>
                <a:defRPr/>
              </a:pPr>
              <a:r>
                <a:rPr kumimoji="0" lang="en-US" altLang="zh-CN" sz="1500" b="1" i="0" u="none" strike="noStrike" kern="0" cap="none" spc="0" normalizeH="0" baseline="0" noProof="0">
                  <a:ln>
                    <a:noFill/>
                  </a:ln>
                  <a:solidFill>
                    <a:srgbClr val="000000"/>
                  </a:solidFill>
                  <a:effectLst/>
                  <a:uLnTx/>
                  <a:uFillTx/>
                  <a:latin typeface="Comic Sans MS" panose="030F0702030302020204" pitchFamily="66" charset="0"/>
                  <a:ea typeface="宋体" panose="02010600030101010101" pitchFamily="2" charset="-122"/>
                </a:rPr>
                <a:t>read(X)</a:t>
              </a:r>
            </a:p>
          </p:txBody>
        </p:sp>
        <p:sp>
          <p:nvSpPr>
            <p:cNvPr id="36" name="Text Box 45">
              <a:extLst>
                <a:ext uri="{FF2B5EF4-FFF2-40B4-BE49-F238E27FC236}">
                  <a16:creationId xmlns:a16="http://schemas.microsoft.com/office/drawing/2014/main" id="{41B6D9E5-4AA5-4725-9148-8F0129A769F7}"/>
                </a:ext>
              </a:extLst>
            </p:cNvPr>
            <p:cNvSpPr txBox="1">
              <a:spLocks noChangeArrowheads="1"/>
            </p:cNvSpPr>
            <p:nvPr/>
          </p:nvSpPr>
          <p:spPr bwMode="auto">
            <a:xfrm>
              <a:off x="2790" y="1794"/>
              <a:ext cx="704"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rgbClr val="FF0000"/>
                </a:buClr>
                <a:buSzPct val="80000"/>
                <a:buFont typeface="Wingdings" panose="05000000000000000000" pitchFamily="2" charset="2"/>
                <a:buChar char="p"/>
                <a:defRPr kumimoji="1" sz="2800">
                  <a:solidFill>
                    <a:schemeClr val="tx1"/>
                  </a:solidFill>
                  <a:latin typeface="Comic Sans MS" panose="030F0702030302020204" pitchFamily="66" charset="0"/>
                  <a:ea typeface="华文细黑" panose="02010600040101010101" pitchFamily="2" charset="-122"/>
                </a:defRPr>
              </a:lvl1pPr>
              <a:lvl2pPr marL="742950" indent="-285750">
                <a:spcBef>
                  <a:spcPct val="35000"/>
                </a:spcBef>
                <a:buClr>
                  <a:srgbClr val="0000FF"/>
                </a:buClr>
                <a:buSzPct val="80000"/>
                <a:buFont typeface="Wingdings" panose="05000000000000000000" pitchFamily="2" charset="2"/>
                <a:buChar char="n"/>
                <a:defRPr kumimoji="1" sz="2400">
                  <a:solidFill>
                    <a:schemeClr val="tx1"/>
                  </a:solidFill>
                  <a:latin typeface="Comic Sans MS" panose="030F0702030302020204" pitchFamily="66" charset="0"/>
                  <a:ea typeface="华文细黑" panose="02010600040101010101" pitchFamily="2" charset="-122"/>
                </a:defRPr>
              </a:lvl2pPr>
              <a:lvl3pPr marL="1143000" indent="-228600">
                <a:spcBef>
                  <a:spcPct val="35000"/>
                </a:spcBef>
                <a:buClr>
                  <a:srgbClr val="FFFF00"/>
                </a:buClr>
                <a:buSzPct val="80000"/>
                <a:buFont typeface="Wingdings" panose="05000000000000000000" pitchFamily="2" charset="2"/>
                <a:buChar char="l"/>
                <a:defRPr kumimoji="1" sz="2400">
                  <a:solidFill>
                    <a:schemeClr val="tx1"/>
                  </a:solidFill>
                  <a:latin typeface="Comic Sans MS" panose="030F0702030302020204" pitchFamily="66" charset="0"/>
                  <a:ea typeface="华文细黑" panose="02010600040101010101" pitchFamily="2" charset="-122"/>
                </a:defRPr>
              </a:lvl3pPr>
              <a:lvl4pPr marL="1600200" indent="-228600">
                <a:spcBef>
                  <a:spcPct val="35000"/>
                </a:spcBef>
                <a:buClr>
                  <a:srgbClr val="00CC00"/>
                </a:buClr>
                <a:buSzPct val="80000"/>
                <a:buFont typeface="Times New Roman" panose="02020603050405020304" pitchFamily="18" charset="0"/>
                <a:buChar char="•"/>
                <a:defRPr kumimoji="1" sz="2400">
                  <a:solidFill>
                    <a:schemeClr val="tx1"/>
                  </a:solidFill>
                  <a:latin typeface="Comic Sans MS" panose="030F0702030302020204" pitchFamily="66" charset="0"/>
                  <a:ea typeface="华文细黑" panose="02010600040101010101" pitchFamily="2" charset="-122"/>
                </a:defRPr>
              </a:lvl4pPr>
              <a:lvl5pPr marL="2057400" indent="-228600">
                <a:spcBef>
                  <a:spcPct val="35000"/>
                </a:spcBef>
                <a:buClr>
                  <a:srgbClr val="FF0000"/>
                </a:buClr>
                <a:buSzPct val="80000"/>
                <a:buChar char="»"/>
                <a:defRPr kumimoji="1" sz="2400">
                  <a:solidFill>
                    <a:schemeClr val="tx1"/>
                  </a:solidFill>
                  <a:latin typeface="Comic Sans MS" panose="030F0702030302020204" pitchFamily="66" charset="0"/>
                  <a:ea typeface="华文细黑" panose="02010600040101010101" pitchFamily="2" charset="-122"/>
                </a:defRPr>
              </a:lvl5pPr>
              <a:lvl6pPr marL="2514600" indent="-228600" eaLnBrk="0" fontAlgn="base" hangingPunct="0">
                <a:spcBef>
                  <a:spcPct val="35000"/>
                </a:spcBef>
                <a:spcAft>
                  <a:spcPct val="0"/>
                </a:spcAft>
                <a:buClr>
                  <a:srgbClr val="FF0000"/>
                </a:buClr>
                <a:buSzPct val="80000"/>
                <a:buChar char="»"/>
                <a:defRPr kumimoji="1" sz="2400">
                  <a:solidFill>
                    <a:schemeClr val="tx1"/>
                  </a:solidFill>
                  <a:latin typeface="Comic Sans MS" panose="030F0702030302020204" pitchFamily="66" charset="0"/>
                  <a:ea typeface="华文细黑" panose="02010600040101010101" pitchFamily="2" charset="-122"/>
                </a:defRPr>
              </a:lvl6pPr>
              <a:lvl7pPr marL="2971800" indent="-228600" eaLnBrk="0" fontAlgn="base" hangingPunct="0">
                <a:spcBef>
                  <a:spcPct val="35000"/>
                </a:spcBef>
                <a:spcAft>
                  <a:spcPct val="0"/>
                </a:spcAft>
                <a:buClr>
                  <a:srgbClr val="FF0000"/>
                </a:buClr>
                <a:buSzPct val="80000"/>
                <a:buChar char="»"/>
                <a:defRPr kumimoji="1" sz="2400">
                  <a:solidFill>
                    <a:schemeClr val="tx1"/>
                  </a:solidFill>
                  <a:latin typeface="Comic Sans MS" panose="030F0702030302020204" pitchFamily="66" charset="0"/>
                  <a:ea typeface="华文细黑" panose="02010600040101010101" pitchFamily="2" charset="-122"/>
                </a:defRPr>
              </a:lvl7pPr>
              <a:lvl8pPr marL="3429000" indent="-228600" eaLnBrk="0" fontAlgn="base" hangingPunct="0">
                <a:spcBef>
                  <a:spcPct val="35000"/>
                </a:spcBef>
                <a:spcAft>
                  <a:spcPct val="0"/>
                </a:spcAft>
                <a:buClr>
                  <a:srgbClr val="FF0000"/>
                </a:buClr>
                <a:buSzPct val="80000"/>
                <a:buChar char="»"/>
                <a:defRPr kumimoji="1" sz="2400">
                  <a:solidFill>
                    <a:schemeClr val="tx1"/>
                  </a:solidFill>
                  <a:latin typeface="Comic Sans MS" panose="030F0702030302020204" pitchFamily="66" charset="0"/>
                  <a:ea typeface="华文细黑" panose="02010600040101010101" pitchFamily="2" charset="-122"/>
                </a:defRPr>
              </a:lvl8pPr>
              <a:lvl9pPr marL="3886200" indent="-228600" eaLnBrk="0" fontAlgn="base" hangingPunct="0">
                <a:spcBef>
                  <a:spcPct val="35000"/>
                </a:spcBef>
                <a:spcAft>
                  <a:spcPct val="0"/>
                </a:spcAft>
                <a:buClr>
                  <a:srgbClr val="FF0000"/>
                </a:buClr>
                <a:buSzPct val="80000"/>
                <a:buChar char="»"/>
                <a:defRPr kumimoji="1" sz="2400">
                  <a:solidFill>
                    <a:schemeClr val="tx1"/>
                  </a:solidFill>
                  <a:latin typeface="Comic Sans MS" panose="030F0702030302020204" pitchFamily="66" charset="0"/>
                  <a:ea typeface="华文细黑" panose="02010600040101010101" pitchFamily="2" charset="-122"/>
                </a:defRPr>
              </a:lvl9pPr>
            </a:lstStyle>
            <a:p>
              <a:pPr marL="0" marR="0" lvl="0" indent="0" defTabSz="685800" eaLnBrk="0" fontAlgn="auto" latinLnBrk="0" hangingPunct="0">
                <a:lnSpc>
                  <a:spcPct val="100000"/>
                </a:lnSpc>
                <a:spcBef>
                  <a:spcPct val="0"/>
                </a:spcBef>
                <a:spcAft>
                  <a:spcPts val="0"/>
                </a:spcAft>
                <a:buClrTx/>
                <a:buSzTx/>
                <a:buFont typeface="Wingdings" panose="05000000000000000000" pitchFamily="2" charset="2"/>
                <a:buNone/>
                <a:tabLst/>
                <a:defRPr/>
              </a:pPr>
              <a:r>
                <a:rPr kumimoji="0" lang="en-US" altLang="zh-CN" sz="1500" b="1" i="0" u="none" strike="noStrike" kern="0" cap="none" spc="0" normalizeH="0" baseline="0" noProof="0">
                  <a:ln>
                    <a:noFill/>
                  </a:ln>
                  <a:solidFill>
                    <a:srgbClr val="000000"/>
                  </a:solidFill>
                  <a:effectLst/>
                  <a:uLnTx/>
                  <a:uFillTx/>
                  <a:latin typeface="Comic Sans MS" panose="030F0702030302020204" pitchFamily="66" charset="0"/>
                  <a:ea typeface="宋体" panose="02010600030101010101" pitchFamily="2" charset="-122"/>
                </a:rPr>
                <a:t>write(Y)</a:t>
              </a:r>
            </a:p>
          </p:txBody>
        </p:sp>
        <p:sp>
          <p:nvSpPr>
            <p:cNvPr id="37" name="Text Box 46">
              <a:extLst>
                <a:ext uri="{FF2B5EF4-FFF2-40B4-BE49-F238E27FC236}">
                  <a16:creationId xmlns:a16="http://schemas.microsoft.com/office/drawing/2014/main" id="{C63C9423-BA8B-49B6-9337-3D9858134C64}"/>
                </a:ext>
              </a:extLst>
            </p:cNvPr>
            <p:cNvSpPr txBox="1">
              <a:spLocks noChangeArrowheads="1"/>
            </p:cNvSpPr>
            <p:nvPr/>
          </p:nvSpPr>
          <p:spPr bwMode="auto">
            <a:xfrm>
              <a:off x="4303" y="2288"/>
              <a:ext cx="418"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rgbClr val="FF0000"/>
                </a:buClr>
                <a:buSzPct val="80000"/>
                <a:buFont typeface="Wingdings" panose="05000000000000000000" pitchFamily="2" charset="2"/>
                <a:buChar char="p"/>
                <a:defRPr kumimoji="1" sz="2800">
                  <a:solidFill>
                    <a:schemeClr val="tx1"/>
                  </a:solidFill>
                  <a:latin typeface="Comic Sans MS" panose="030F0702030302020204" pitchFamily="66" charset="0"/>
                  <a:ea typeface="华文细黑" panose="02010600040101010101" pitchFamily="2" charset="-122"/>
                </a:defRPr>
              </a:lvl1pPr>
              <a:lvl2pPr marL="742950" indent="-285750">
                <a:spcBef>
                  <a:spcPct val="35000"/>
                </a:spcBef>
                <a:buClr>
                  <a:srgbClr val="0000FF"/>
                </a:buClr>
                <a:buSzPct val="80000"/>
                <a:buFont typeface="Wingdings" panose="05000000000000000000" pitchFamily="2" charset="2"/>
                <a:buChar char="n"/>
                <a:defRPr kumimoji="1" sz="2400">
                  <a:solidFill>
                    <a:schemeClr val="tx1"/>
                  </a:solidFill>
                  <a:latin typeface="Comic Sans MS" panose="030F0702030302020204" pitchFamily="66" charset="0"/>
                  <a:ea typeface="华文细黑" panose="02010600040101010101" pitchFamily="2" charset="-122"/>
                </a:defRPr>
              </a:lvl2pPr>
              <a:lvl3pPr marL="1143000" indent="-228600">
                <a:spcBef>
                  <a:spcPct val="35000"/>
                </a:spcBef>
                <a:buClr>
                  <a:srgbClr val="FFFF00"/>
                </a:buClr>
                <a:buSzPct val="80000"/>
                <a:buFont typeface="Wingdings" panose="05000000000000000000" pitchFamily="2" charset="2"/>
                <a:buChar char="l"/>
                <a:defRPr kumimoji="1" sz="2400">
                  <a:solidFill>
                    <a:schemeClr val="tx1"/>
                  </a:solidFill>
                  <a:latin typeface="Comic Sans MS" panose="030F0702030302020204" pitchFamily="66" charset="0"/>
                  <a:ea typeface="华文细黑" panose="02010600040101010101" pitchFamily="2" charset="-122"/>
                </a:defRPr>
              </a:lvl3pPr>
              <a:lvl4pPr marL="1600200" indent="-228600">
                <a:spcBef>
                  <a:spcPct val="35000"/>
                </a:spcBef>
                <a:buClr>
                  <a:srgbClr val="00CC00"/>
                </a:buClr>
                <a:buSzPct val="80000"/>
                <a:buFont typeface="Times New Roman" panose="02020603050405020304" pitchFamily="18" charset="0"/>
                <a:buChar char="•"/>
                <a:defRPr kumimoji="1" sz="2400">
                  <a:solidFill>
                    <a:schemeClr val="tx1"/>
                  </a:solidFill>
                  <a:latin typeface="Comic Sans MS" panose="030F0702030302020204" pitchFamily="66" charset="0"/>
                  <a:ea typeface="华文细黑" panose="02010600040101010101" pitchFamily="2" charset="-122"/>
                </a:defRPr>
              </a:lvl4pPr>
              <a:lvl5pPr marL="2057400" indent="-228600">
                <a:spcBef>
                  <a:spcPct val="35000"/>
                </a:spcBef>
                <a:buClr>
                  <a:srgbClr val="FF0000"/>
                </a:buClr>
                <a:buSzPct val="80000"/>
                <a:buChar char="»"/>
                <a:defRPr kumimoji="1" sz="2400">
                  <a:solidFill>
                    <a:schemeClr val="tx1"/>
                  </a:solidFill>
                  <a:latin typeface="Comic Sans MS" panose="030F0702030302020204" pitchFamily="66" charset="0"/>
                  <a:ea typeface="华文细黑" panose="02010600040101010101" pitchFamily="2" charset="-122"/>
                </a:defRPr>
              </a:lvl5pPr>
              <a:lvl6pPr marL="2514600" indent="-228600" eaLnBrk="0" fontAlgn="base" hangingPunct="0">
                <a:spcBef>
                  <a:spcPct val="35000"/>
                </a:spcBef>
                <a:spcAft>
                  <a:spcPct val="0"/>
                </a:spcAft>
                <a:buClr>
                  <a:srgbClr val="FF0000"/>
                </a:buClr>
                <a:buSzPct val="80000"/>
                <a:buChar char="»"/>
                <a:defRPr kumimoji="1" sz="2400">
                  <a:solidFill>
                    <a:schemeClr val="tx1"/>
                  </a:solidFill>
                  <a:latin typeface="Comic Sans MS" panose="030F0702030302020204" pitchFamily="66" charset="0"/>
                  <a:ea typeface="华文细黑" panose="02010600040101010101" pitchFamily="2" charset="-122"/>
                </a:defRPr>
              </a:lvl6pPr>
              <a:lvl7pPr marL="2971800" indent="-228600" eaLnBrk="0" fontAlgn="base" hangingPunct="0">
                <a:spcBef>
                  <a:spcPct val="35000"/>
                </a:spcBef>
                <a:spcAft>
                  <a:spcPct val="0"/>
                </a:spcAft>
                <a:buClr>
                  <a:srgbClr val="FF0000"/>
                </a:buClr>
                <a:buSzPct val="80000"/>
                <a:buChar char="»"/>
                <a:defRPr kumimoji="1" sz="2400">
                  <a:solidFill>
                    <a:schemeClr val="tx1"/>
                  </a:solidFill>
                  <a:latin typeface="Comic Sans MS" panose="030F0702030302020204" pitchFamily="66" charset="0"/>
                  <a:ea typeface="华文细黑" panose="02010600040101010101" pitchFamily="2" charset="-122"/>
                </a:defRPr>
              </a:lvl7pPr>
              <a:lvl8pPr marL="3429000" indent="-228600" eaLnBrk="0" fontAlgn="base" hangingPunct="0">
                <a:spcBef>
                  <a:spcPct val="35000"/>
                </a:spcBef>
                <a:spcAft>
                  <a:spcPct val="0"/>
                </a:spcAft>
                <a:buClr>
                  <a:srgbClr val="FF0000"/>
                </a:buClr>
                <a:buSzPct val="80000"/>
                <a:buChar char="»"/>
                <a:defRPr kumimoji="1" sz="2400">
                  <a:solidFill>
                    <a:schemeClr val="tx1"/>
                  </a:solidFill>
                  <a:latin typeface="Comic Sans MS" panose="030F0702030302020204" pitchFamily="66" charset="0"/>
                  <a:ea typeface="华文细黑" panose="02010600040101010101" pitchFamily="2" charset="-122"/>
                </a:defRPr>
              </a:lvl8pPr>
              <a:lvl9pPr marL="3886200" indent="-228600" eaLnBrk="0" fontAlgn="base" hangingPunct="0">
                <a:spcBef>
                  <a:spcPct val="35000"/>
                </a:spcBef>
                <a:spcAft>
                  <a:spcPct val="0"/>
                </a:spcAft>
                <a:buClr>
                  <a:srgbClr val="FF0000"/>
                </a:buClr>
                <a:buSzPct val="80000"/>
                <a:buChar char="»"/>
                <a:defRPr kumimoji="1" sz="2400">
                  <a:solidFill>
                    <a:schemeClr val="tx1"/>
                  </a:solidFill>
                  <a:latin typeface="Comic Sans MS" panose="030F0702030302020204" pitchFamily="66" charset="0"/>
                  <a:ea typeface="华文细黑" panose="02010600040101010101" pitchFamily="2" charset="-122"/>
                </a:defRPr>
              </a:lvl9pPr>
            </a:lstStyle>
            <a:p>
              <a:pPr marL="0" marR="0" lvl="0" indent="0" defTabSz="685800" eaLnBrk="0" fontAlgn="auto" latinLnBrk="0" hangingPunct="0">
                <a:lnSpc>
                  <a:spcPct val="100000"/>
                </a:lnSpc>
                <a:spcBef>
                  <a:spcPct val="0"/>
                </a:spcBef>
                <a:spcAft>
                  <a:spcPts val="0"/>
                </a:spcAft>
                <a:buClrTx/>
                <a:buSzTx/>
                <a:buFont typeface="Wingdings" panose="05000000000000000000" pitchFamily="2" charset="2"/>
                <a:buNone/>
                <a:tabLst/>
                <a:defRPr/>
              </a:pPr>
              <a:r>
                <a:rPr kumimoji="0" lang="en-US" altLang="zh-CN" sz="1500" b="1" i="0" u="none" strike="noStrike" kern="0" cap="none" spc="0" normalizeH="0" baseline="0" noProof="0">
                  <a:ln>
                    <a:noFill/>
                  </a:ln>
                  <a:solidFill>
                    <a:srgbClr val="000000"/>
                  </a:solidFill>
                  <a:effectLst/>
                  <a:uLnTx/>
                  <a:uFillTx/>
                  <a:latin typeface="Comic Sans MS" panose="030F0702030302020204" pitchFamily="66" charset="0"/>
                  <a:ea typeface="宋体" panose="02010600030101010101" pitchFamily="2" charset="-122"/>
                </a:rPr>
                <a:t>disk</a:t>
              </a:r>
            </a:p>
          </p:txBody>
        </p:sp>
        <p:sp>
          <p:nvSpPr>
            <p:cNvPr id="38" name="Line 49">
              <a:extLst>
                <a:ext uri="{FF2B5EF4-FFF2-40B4-BE49-F238E27FC236}">
                  <a16:creationId xmlns:a16="http://schemas.microsoft.com/office/drawing/2014/main" id="{274A5A90-273D-4DAC-8440-0914F4986D46}"/>
                </a:ext>
              </a:extLst>
            </p:cNvPr>
            <p:cNvSpPr>
              <a:spLocks noChangeShapeType="1"/>
            </p:cNvSpPr>
            <p:nvPr/>
          </p:nvSpPr>
          <p:spPr bwMode="auto">
            <a:xfrm>
              <a:off x="3593" y="837"/>
              <a:ext cx="192" cy="19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685800" eaLnBrk="0" fontAlgn="auto" latinLnBrk="0" hangingPunct="0">
                <a:lnSpc>
                  <a:spcPct val="100000"/>
                </a:lnSpc>
                <a:spcBef>
                  <a:spcPct val="0"/>
                </a:spcBef>
                <a:spcAft>
                  <a:spcPts val="0"/>
                </a:spcAft>
                <a:buClrTx/>
                <a:buSzTx/>
                <a:buFontTx/>
                <a:buNone/>
                <a:tabLst/>
                <a:defRPr/>
              </a:pPr>
              <a:endParaRPr kumimoji="0" lang="zh-CN" altLang="en-US" sz="1350" b="0" i="1" u="none" strike="noStrike" kern="0" cap="none" spc="0" normalizeH="0" baseline="0" noProof="0">
                <a:ln>
                  <a:noFill/>
                </a:ln>
                <a:solidFill>
                  <a:srgbClr val="000000"/>
                </a:solidFill>
                <a:effectLst/>
                <a:uLnTx/>
                <a:uFillTx/>
                <a:latin typeface="Helvetica" panose="020B0604020202020204" pitchFamily="34" charset="0"/>
                <a:ea typeface="华文细黑" panose="02010600040101010101" pitchFamily="2" charset="-122"/>
              </a:endParaRPr>
            </a:p>
          </p:txBody>
        </p:sp>
        <p:sp>
          <p:nvSpPr>
            <p:cNvPr id="39" name="Line 50">
              <a:extLst>
                <a:ext uri="{FF2B5EF4-FFF2-40B4-BE49-F238E27FC236}">
                  <a16:creationId xmlns:a16="http://schemas.microsoft.com/office/drawing/2014/main" id="{F995BC17-DA90-4462-B7AF-88B962D1D482}"/>
                </a:ext>
              </a:extLst>
            </p:cNvPr>
            <p:cNvSpPr>
              <a:spLocks noChangeShapeType="1"/>
            </p:cNvSpPr>
            <p:nvPr/>
          </p:nvSpPr>
          <p:spPr bwMode="auto">
            <a:xfrm flipH="1">
              <a:off x="3641" y="1029"/>
              <a:ext cx="144" cy="28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685800" eaLnBrk="0" fontAlgn="auto" latinLnBrk="0" hangingPunct="0">
                <a:lnSpc>
                  <a:spcPct val="100000"/>
                </a:lnSpc>
                <a:spcBef>
                  <a:spcPct val="0"/>
                </a:spcBef>
                <a:spcAft>
                  <a:spcPts val="0"/>
                </a:spcAft>
                <a:buClrTx/>
                <a:buSzTx/>
                <a:buFontTx/>
                <a:buNone/>
                <a:tabLst/>
                <a:defRPr/>
              </a:pPr>
              <a:endParaRPr kumimoji="0" lang="zh-CN" altLang="en-US" sz="1350" b="0" i="1" u="none" strike="noStrike" kern="0" cap="none" spc="0" normalizeH="0" baseline="0" noProof="0">
                <a:ln>
                  <a:noFill/>
                </a:ln>
                <a:solidFill>
                  <a:srgbClr val="000000"/>
                </a:solidFill>
                <a:effectLst/>
                <a:uLnTx/>
                <a:uFillTx/>
                <a:latin typeface="Helvetica" panose="020B0604020202020204" pitchFamily="34" charset="0"/>
                <a:ea typeface="华文细黑" panose="02010600040101010101" pitchFamily="2" charset="-122"/>
              </a:endParaRPr>
            </a:p>
          </p:txBody>
        </p:sp>
        <p:sp>
          <p:nvSpPr>
            <p:cNvPr id="40" name="Line 51">
              <a:extLst>
                <a:ext uri="{FF2B5EF4-FFF2-40B4-BE49-F238E27FC236}">
                  <a16:creationId xmlns:a16="http://schemas.microsoft.com/office/drawing/2014/main" id="{FFBC8CD1-9118-4C32-8D9E-1A7C624873AD}"/>
                </a:ext>
              </a:extLst>
            </p:cNvPr>
            <p:cNvSpPr>
              <a:spLocks noChangeShapeType="1"/>
            </p:cNvSpPr>
            <p:nvPr/>
          </p:nvSpPr>
          <p:spPr bwMode="auto">
            <a:xfrm>
              <a:off x="3641" y="1317"/>
              <a:ext cx="192" cy="19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685800" eaLnBrk="0" fontAlgn="auto" latinLnBrk="0" hangingPunct="0">
                <a:lnSpc>
                  <a:spcPct val="100000"/>
                </a:lnSpc>
                <a:spcBef>
                  <a:spcPct val="0"/>
                </a:spcBef>
                <a:spcAft>
                  <a:spcPts val="0"/>
                </a:spcAft>
                <a:buClrTx/>
                <a:buSzTx/>
                <a:buFontTx/>
                <a:buNone/>
                <a:tabLst/>
                <a:defRPr/>
              </a:pPr>
              <a:endParaRPr kumimoji="0" lang="zh-CN" altLang="en-US" sz="1350" b="0" i="1" u="none" strike="noStrike" kern="0" cap="none" spc="0" normalizeH="0" baseline="0" noProof="0">
                <a:ln>
                  <a:noFill/>
                </a:ln>
                <a:solidFill>
                  <a:srgbClr val="000000"/>
                </a:solidFill>
                <a:effectLst/>
                <a:uLnTx/>
                <a:uFillTx/>
                <a:latin typeface="Helvetica" panose="020B0604020202020204" pitchFamily="34" charset="0"/>
                <a:ea typeface="华文细黑" panose="02010600040101010101" pitchFamily="2" charset="-122"/>
              </a:endParaRPr>
            </a:p>
          </p:txBody>
        </p:sp>
        <p:sp>
          <p:nvSpPr>
            <p:cNvPr id="41" name="Line 52">
              <a:extLst>
                <a:ext uri="{FF2B5EF4-FFF2-40B4-BE49-F238E27FC236}">
                  <a16:creationId xmlns:a16="http://schemas.microsoft.com/office/drawing/2014/main" id="{3492C3A8-8E11-4E2A-AB0E-4B2587D4A4A7}"/>
                </a:ext>
              </a:extLst>
            </p:cNvPr>
            <p:cNvSpPr>
              <a:spLocks noChangeShapeType="1"/>
            </p:cNvSpPr>
            <p:nvPr/>
          </p:nvSpPr>
          <p:spPr bwMode="auto">
            <a:xfrm flipH="1">
              <a:off x="3689" y="1509"/>
              <a:ext cx="144" cy="28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685800" eaLnBrk="0" fontAlgn="auto" latinLnBrk="0" hangingPunct="0">
                <a:lnSpc>
                  <a:spcPct val="100000"/>
                </a:lnSpc>
                <a:spcBef>
                  <a:spcPct val="0"/>
                </a:spcBef>
                <a:spcAft>
                  <a:spcPts val="0"/>
                </a:spcAft>
                <a:buClrTx/>
                <a:buSzTx/>
                <a:buFontTx/>
                <a:buNone/>
                <a:tabLst/>
                <a:defRPr/>
              </a:pPr>
              <a:endParaRPr kumimoji="0" lang="zh-CN" altLang="en-US" sz="1350" b="0" i="1" u="none" strike="noStrike" kern="0" cap="none" spc="0" normalizeH="0" baseline="0" noProof="0">
                <a:ln>
                  <a:noFill/>
                </a:ln>
                <a:solidFill>
                  <a:srgbClr val="000000"/>
                </a:solidFill>
                <a:effectLst/>
                <a:uLnTx/>
                <a:uFillTx/>
                <a:latin typeface="Helvetica" panose="020B0604020202020204" pitchFamily="34" charset="0"/>
                <a:ea typeface="华文细黑" panose="02010600040101010101" pitchFamily="2" charset="-122"/>
              </a:endParaRPr>
            </a:p>
          </p:txBody>
        </p:sp>
        <p:sp>
          <p:nvSpPr>
            <p:cNvPr id="42" name="Line 53">
              <a:extLst>
                <a:ext uri="{FF2B5EF4-FFF2-40B4-BE49-F238E27FC236}">
                  <a16:creationId xmlns:a16="http://schemas.microsoft.com/office/drawing/2014/main" id="{AF2917F6-6F03-4A68-BAAA-99656CB63E36}"/>
                </a:ext>
              </a:extLst>
            </p:cNvPr>
            <p:cNvSpPr>
              <a:spLocks noChangeShapeType="1"/>
            </p:cNvSpPr>
            <p:nvPr/>
          </p:nvSpPr>
          <p:spPr bwMode="auto">
            <a:xfrm>
              <a:off x="3689" y="1797"/>
              <a:ext cx="192" cy="19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685800" eaLnBrk="0" fontAlgn="auto" latinLnBrk="0" hangingPunct="0">
                <a:lnSpc>
                  <a:spcPct val="100000"/>
                </a:lnSpc>
                <a:spcBef>
                  <a:spcPct val="0"/>
                </a:spcBef>
                <a:spcAft>
                  <a:spcPts val="0"/>
                </a:spcAft>
                <a:buClrTx/>
                <a:buSzTx/>
                <a:buFontTx/>
                <a:buNone/>
                <a:tabLst/>
                <a:defRPr/>
              </a:pPr>
              <a:endParaRPr kumimoji="0" lang="zh-CN" altLang="en-US" sz="1350" b="0" i="1" u="none" strike="noStrike" kern="0" cap="none" spc="0" normalizeH="0" baseline="0" noProof="0">
                <a:ln>
                  <a:noFill/>
                </a:ln>
                <a:solidFill>
                  <a:srgbClr val="000000"/>
                </a:solidFill>
                <a:effectLst/>
                <a:uLnTx/>
                <a:uFillTx/>
                <a:latin typeface="Helvetica" panose="020B0604020202020204" pitchFamily="34" charset="0"/>
                <a:ea typeface="华文细黑" panose="02010600040101010101" pitchFamily="2" charset="-122"/>
              </a:endParaRPr>
            </a:p>
          </p:txBody>
        </p:sp>
        <p:sp>
          <p:nvSpPr>
            <p:cNvPr id="43" name="Line 54">
              <a:extLst>
                <a:ext uri="{FF2B5EF4-FFF2-40B4-BE49-F238E27FC236}">
                  <a16:creationId xmlns:a16="http://schemas.microsoft.com/office/drawing/2014/main" id="{CBCB73B7-1B62-4EC6-8AF3-73F98ACE441F}"/>
                </a:ext>
              </a:extLst>
            </p:cNvPr>
            <p:cNvSpPr>
              <a:spLocks noChangeShapeType="1"/>
            </p:cNvSpPr>
            <p:nvPr/>
          </p:nvSpPr>
          <p:spPr bwMode="auto">
            <a:xfrm flipH="1">
              <a:off x="3737" y="1989"/>
              <a:ext cx="144" cy="28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685800" eaLnBrk="0" fontAlgn="auto" latinLnBrk="0" hangingPunct="0">
                <a:lnSpc>
                  <a:spcPct val="100000"/>
                </a:lnSpc>
                <a:spcBef>
                  <a:spcPct val="0"/>
                </a:spcBef>
                <a:spcAft>
                  <a:spcPts val="0"/>
                </a:spcAft>
                <a:buClrTx/>
                <a:buSzTx/>
                <a:buFontTx/>
                <a:buNone/>
                <a:tabLst/>
                <a:defRPr/>
              </a:pPr>
              <a:endParaRPr kumimoji="0" lang="zh-CN" altLang="en-US" sz="1350" b="0" i="1" u="none" strike="noStrike" kern="0" cap="none" spc="0" normalizeH="0" baseline="0" noProof="0">
                <a:ln>
                  <a:noFill/>
                </a:ln>
                <a:solidFill>
                  <a:srgbClr val="000000"/>
                </a:solidFill>
                <a:effectLst/>
                <a:uLnTx/>
                <a:uFillTx/>
                <a:latin typeface="Helvetica" panose="020B0604020202020204" pitchFamily="34" charset="0"/>
                <a:ea typeface="华文细黑" panose="02010600040101010101" pitchFamily="2" charset="-122"/>
              </a:endParaRPr>
            </a:p>
          </p:txBody>
        </p:sp>
        <p:sp>
          <p:nvSpPr>
            <p:cNvPr id="44" name="Line 55">
              <a:extLst>
                <a:ext uri="{FF2B5EF4-FFF2-40B4-BE49-F238E27FC236}">
                  <a16:creationId xmlns:a16="http://schemas.microsoft.com/office/drawing/2014/main" id="{6A77E787-FF65-48A7-9ECA-E6CF490C2FA5}"/>
                </a:ext>
              </a:extLst>
            </p:cNvPr>
            <p:cNvSpPr>
              <a:spLocks noChangeShapeType="1"/>
            </p:cNvSpPr>
            <p:nvPr/>
          </p:nvSpPr>
          <p:spPr bwMode="auto">
            <a:xfrm>
              <a:off x="3737" y="2277"/>
              <a:ext cx="192" cy="19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685800" eaLnBrk="0" fontAlgn="auto" latinLnBrk="0" hangingPunct="0">
                <a:lnSpc>
                  <a:spcPct val="100000"/>
                </a:lnSpc>
                <a:spcBef>
                  <a:spcPct val="0"/>
                </a:spcBef>
                <a:spcAft>
                  <a:spcPts val="0"/>
                </a:spcAft>
                <a:buClrTx/>
                <a:buSzTx/>
                <a:buFontTx/>
                <a:buNone/>
                <a:tabLst/>
                <a:defRPr/>
              </a:pPr>
              <a:endParaRPr kumimoji="0" lang="zh-CN" altLang="en-US" sz="1350" b="0" i="1" u="none" strike="noStrike" kern="0" cap="none" spc="0" normalizeH="0" baseline="0" noProof="0">
                <a:ln>
                  <a:noFill/>
                </a:ln>
                <a:solidFill>
                  <a:srgbClr val="000000"/>
                </a:solidFill>
                <a:effectLst/>
                <a:uLnTx/>
                <a:uFillTx/>
                <a:latin typeface="Helvetica" panose="020B0604020202020204" pitchFamily="34" charset="0"/>
                <a:ea typeface="华文细黑" panose="02010600040101010101" pitchFamily="2" charset="-122"/>
              </a:endParaRPr>
            </a:p>
          </p:txBody>
        </p:sp>
        <p:sp>
          <p:nvSpPr>
            <p:cNvPr id="45" name="Line 56">
              <a:extLst>
                <a:ext uri="{FF2B5EF4-FFF2-40B4-BE49-F238E27FC236}">
                  <a16:creationId xmlns:a16="http://schemas.microsoft.com/office/drawing/2014/main" id="{F16202E0-83D2-4719-9687-2A9AB2A6FACD}"/>
                </a:ext>
              </a:extLst>
            </p:cNvPr>
            <p:cNvSpPr>
              <a:spLocks noChangeShapeType="1"/>
            </p:cNvSpPr>
            <p:nvPr/>
          </p:nvSpPr>
          <p:spPr bwMode="auto">
            <a:xfrm flipH="1">
              <a:off x="3785" y="2469"/>
              <a:ext cx="144" cy="28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685800" eaLnBrk="0" fontAlgn="auto" latinLnBrk="0" hangingPunct="0">
                <a:lnSpc>
                  <a:spcPct val="100000"/>
                </a:lnSpc>
                <a:spcBef>
                  <a:spcPct val="0"/>
                </a:spcBef>
                <a:spcAft>
                  <a:spcPts val="0"/>
                </a:spcAft>
                <a:buClrTx/>
                <a:buSzTx/>
                <a:buFontTx/>
                <a:buNone/>
                <a:tabLst/>
                <a:defRPr/>
              </a:pPr>
              <a:endParaRPr kumimoji="0" lang="zh-CN" altLang="en-US" sz="1350" b="0" i="1" u="none" strike="noStrike" kern="0" cap="none" spc="0" normalizeH="0" baseline="0" noProof="0">
                <a:ln>
                  <a:noFill/>
                </a:ln>
                <a:solidFill>
                  <a:srgbClr val="000000"/>
                </a:solidFill>
                <a:effectLst/>
                <a:uLnTx/>
                <a:uFillTx/>
                <a:latin typeface="Helvetica" panose="020B0604020202020204" pitchFamily="34" charset="0"/>
                <a:ea typeface="华文细黑" panose="02010600040101010101" pitchFamily="2" charset="-122"/>
              </a:endParaRPr>
            </a:p>
          </p:txBody>
        </p:sp>
        <p:sp>
          <p:nvSpPr>
            <p:cNvPr id="46" name="Line 57">
              <a:extLst>
                <a:ext uri="{FF2B5EF4-FFF2-40B4-BE49-F238E27FC236}">
                  <a16:creationId xmlns:a16="http://schemas.microsoft.com/office/drawing/2014/main" id="{35BF6918-DE62-49B6-987B-2B6428AF8E4A}"/>
                </a:ext>
              </a:extLst>
            </p:cNvPr>
            <p:cNvSpPr>
              <a:spLocks noChangeShapeType="1"/>
            </p:cNvSpPr>
            <p:nvPr/>
          </p:nvSpPr>
          <p:spPr bwMode="auto">
            <a:xfrm>
              <a:off x="3785" y="2757"/>
              <a:ext cx="192" cy="19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685800" eaLnBrk="0" fontAlgn="auto" latinLnBrk="0" hangingPunct="0">
                <a:lnSpc>
                  <a:spcPct val="100000"/>
                </a:lnSpc>
                <a:spcBef>
                  <a:spcPct val="0"/>
                </a:spcBef>
                <a:spcAft>
                  <a:spcPts val="0"/>
                </a:spcAft>
                <a:buClrTx/>
                <a:buSzTx/>
                <a:buFontTx/>
                <a:buNone/>
                <a:tabLst/>
                <a:defRPr/>
              </a:pPr>
              <a:endParaRPr kumimoji="0" lang="zh-CN" altLang="en-US" sz="1350" b="0" i="1" u="none" strike="noStrike" kern="0" cap="none" spc="0" normalizeH="0" baseline="0" noProof="0">
                <a:ln>
                  <a:noFill/>
                </a:ln>
                <a:solidFill>
                  <a:srgbClr val="000000"/>
                </a:solidFill>
                <a:effectLst/>
                <a:uLnTx/>
                <a:uFillTx/>
                <a:latin typeface="Helvetica" panose="020B0604020202020204" pitchFamily="34" charset="0"/>
                <a:ea typeface="华文细黑" panose="02010600040101010101" pitchFamily="2" charset="-122"/>
              </a:endParaRPr>
            </a:p>
          </p:txBody>
        </p:sp>
        <p:sp>
          <p:nvSpPr>
            <p:cNvPr id="47" name="Line 58">
              <a:extLst>
                <a:ext uri="{FF2B5EF4-FFF2-40B4-BE49-F238E27FC236}">
                  <a16:creationId xmlns:a16="http://schemas.microsoft.com/office/drawing/2014/main" id="{1112CE1E-2033-410B-A359-41ADD69DAFD9}"/>
                </a:ext>
              </a:extLst>
            </p:cNvPr>
            <p:cNvSpPr>
              <a:spLocks noChangeShapeType="1"/>
            </p:cNvSpPr>
            <p:nvPr/>
          </p:nvSpPr>
          <p:spPr bwMode="auto">
            <a:xfrm flipH="1">
              <a:off x="3833" y="2949"/>
              <a:ext cx="144" cy="28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685800" eaLnBrk="0" fontAlgn="auto" latinLnBrk="0" hangingPunct="0">
                <a:lnSpc>
                  <a:spcPct val="100000"/>
                </a:lnSpc>
                <a:spcBef>
                  <a:spcPct val="0"/>
                </a:spcBef>
                <a:spcAft>
                  <a:spcPts val="0"/>
                </a:spcAft>
                <a:buClrTx/>
                <a:buSzTx/>
                <a:buFontTx/>
                <a:buNone/>
                <a:tabLst/>
                <a:defRPr/>
              </a:pPr>
              <a:endParaRPr kumimoji="0" lang="zh-CN" altLang="en-US" sz="1350" b="0" i="1" u="none" strike="noStrike" kern="0" cap="none" spc="0" normalizeH="0" baseline="0" noProof="0">
                <a:ln>
                  <a:noFill/>
                </a:ln>
                <a:solidFill>
                  <a:srgbClr val="000000"/>
                </a:solidFill>
                <a:effectLst/>
                <a:uLnTx/>
                <a:uFillTx/>
                <a:latin typeface="Helvetica" panose="020B0604020202020204" pitchFamily="34" charset="0"/>
                <a:ea typeface="华文细黑" panose="02010600040101010101" pitchFamily="2" charset="-122"/>
              </a:endParaRPr>
            </a:p>
          </p:txBody>
        </p:sp>
        <p:sp>
          <p:nvSpPr>
            <p:cNvPr id="48" name="Line 59">
              <a:extLst>
                <a:ext uri="{FF2B5EF4-FFF2-40B4-BE49-F238E27FC236}">
                  <a16:creationId xmlns:a16="http://schemas.microsoft.com/office/drawing/2014/main" id="{A4224C23-8C51-47E7-A486-EF80CF684BA2}"/>
                </a:ext>
              </a:extLst>
            </p:cNvPr>
            <p:cNvSpPr>
              <a:spLocks noChangeShapeType="1"/>
            </p:cNvSpPr>
            <p:nvPr/>
          </p:nvSpPr>
          <p:spPr bwMode="auto">
            <a:xfrm>
              <a:off x="3833" y="3237"/>
              <a:ext cx="192" cy="19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685800" eaLnBrk="0" fontAlgn="auto" latinLnBrk="0" hangingPunct="0">
                <a:lnSpc>
                  <a:spcPct val="100000"/>
                </a:lnSpc>
                <a:spcBef>
                  <a:spcPct val="0"/>
                </a:spcBef>
                <a:spcAft>
                  <a:spcPts val="0"/>
                </a:spcAft>
                <a:buClrTx/>
                <a:buSzTx/>
                <a:buFontTx/>
                <a:buNone/>
                <a:tabLst/>
                <a:defRPr/>
              </a:pPr>
              <a:endParaRPr kumimoji="0" lang="zh-CN" altLang="en-US" sz="1350" b="0" i="1" u="none" strike="noStrike" kern="0" cap="none" spc="0" normalizeH="0" baseline="0" noProof="0">
                <a:ln>
                  <a:noFill/>
                </a:ln>
                <a:solidFill>
                  <a:srgbClr val="000000"/>
                </a:solidFill>
                <a:effectLst/>
                <a:uLnTx/>
                <a:uFillTx/>
                <a:latin typeface="Helvetica" panose="020B0604020202020204" pitchFamily="34" charset="0"/>
                <a:ea typeface="华文细黑" panose="02010600040101010101" pitchFamily="2" charset="-122"/>
              </a:endParaRPr>
            </a:p>
          </p:txBody>
        </p:sp>
        <p:sp>
          <p:nvSpPr>
            <p:cNvPr id="49" name="Line 60">
              <a:extLst>
                <a:ext uri="{FF2B5EF4-FFF2-40B4-BE49-F238E27FC236}">
                  <a16:creationId xmlns:a16="http://schemas.microsoft.com/office/drawing/2014/main" id="{ACDD7A6C-B10D-4572-96DE-B8624AC4088C}"/>
                </a:ext>
              </a:extLst>
            </p:cNvPr>
            <p:cNvSpPr>
              <a:spLocks noChangeShapeType="1"/>
            </p:cNvSpPr>
            <p:nvPr/>
          </p:nvSpPr>
          <p:spPr bwMode="auto">
            <a:xfrm flipH="1">
              <a:off x="3881" y="3429"/>
              <a:ext cx="144" cy="28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685800" eaLnBrk="0" fontAlgn="auto" latinLnBrk="0" hangingPunct="0">
                <a:lnSpc>
                  <a:spcPct val="100000"/>
                </a:lnSpc>
                <a:spcBef>
                  <a:spcPct val="0"/>
                </a:spcBef>
                <a:spcAft>
                  <a:spcPts val="0"/>
                </a:spcAft>
                <a:buClrTx/>
                <a:buSzTx/>
                <a:buFontTx/>
                <a:buNone/>
                <a:tabLst/>
                <a:defRPr/>
              </a:pPr>
              <a:endParaRPr kumimoji="0" lang="zh-CN" altLang="en-US" sz="1350" b="0" i="1" u="none" strike="noStrike" kern="0" cap="none" spc="0" normalizeH="0" baseline="0" noProof="0">
                <a:ln>
                  <a:noFill/>
                </a:ln>
                <a:solidFill>
                  <a:srgbClr val="000000"/>
                </a:solidFill>
                <a:effectLst/>
                <a:uLnTx/>
                <a:uFillTx/>
                <a:latin typeface="Helvetica" panose="020B0604020202020204" pitchFamily="34" charset="0"/>
                <a:ea typeface="华文细黑" panose="02010600040101010101" pitchFamily="2" charset="-122"/>
              </a:endParaRPr>
            </a:p>
          </p:txBody>
        </p:sp>
        <p:sp>
          <p:nvSpPr>
            <p:cNvPr id="50" name="Line 61">
              <a:extLst>
                <a:ext uri="{FF2B5EF4-FFF2-40B4-BE49-F238E27FC236}">
                  <a16:creationId xmlns:a16="http://schemas.microsoft.com/office/drawing/2014/main" id="{157CCAFE-C1DC-4A6F-B223-FD8EA82D49F0}"/>
                </a:ext>
              </a:extLst>
            </p:cNvPr>
            <p:cNvSpPr>
              <a:spLocks noChangeShapeType="1"/>
            </p:cNvSpPr>
            <p:nvPr/>
          </p:nvSpPr>
          <p:spPr bwMode="auto">
            <a:xfrm>
              <a:off x="3881" y="3717"/>
              <a:ext cx="192" cy="19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685800" eaLnBrk="0" fontAlgn="auto" latinLnBrk="0" hangingPunct="0">
                <a:lnSpc>
                  <a:spcPct val="100000"/>
                </a:lnSpc>
                <a:spcBef>
                  <a:spcPct val="0"/>
                </a:spcBef>
                <a:spcAft>
                  <a:spcPts val="0"/>
                </a:spcAft>
                <a:buClrTx/>
                <a:buSzTx/>
                <a:buFontTx/>
                <a:buNone/>
                <a:tabLst/>
                <a:defRPr/>
              </a:pPr>
              <a:endParaRPr kumimoji="0" lang="zh-CN" altLang="en-US" sz="1350" b="0" i="1" u="none" strike="noStrike" kern="0" cap="none" spc="0" normalizeH="0" baseline="0" noProof="0">
                <a:ln>
                  <a:noFill/>
                </a:ln>
                <a:solidFill>
                  <a:srgbClr val="000000"/>
                </a:solidFill>
                <a:effectLst/>
                <a:uLnTx/>
                <a:uFillTx/>
                <a:latin typeface="Helvetica" panose="020B0604020202020204" pitchFamily="34" charset="0"/>
                <a:ea typeface="华文细黑" panose="02010600040101010101" pitchFamily="2" charset="-122"/>
              </a:endParaRPr>
            </a:p>
          </p:txBody>
        </p:sp>
        <p:sp>
          <p:nvSpPr>
            <p:cNvPr id="51" name="Line 62">
              <a:extLst>
                <a:ext uri="{FF2B5EF4-FFF2-40B4-BE49-F238E27FC236}">
                  <a16:creationId xmlns:a16="http://schemas.microsoft.com/office/drawing/2014/main" id="{3A3808AB-DB18-475E-A8EF-332A58EC49CD}"/>
                </a:ext>
              </a:extLst>
            </p:cNvPr>
            <p:cNvSpPr>
              <a:spLocks noChangeShapeType="1"/>
            </p:cNvSpPr>
            <p:nvPr/>
          </p:nvSpPr>
          <p:spPr bwMode="auto">
            <a:xfrm flipH="1">
              <a:off x="3929" y="3909"/>
              <a:ext cx="144" cy="28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685800" eaLnBrk="0" fontAlgn="auto" latinLnBrk="0" hangingPunct="0">
                <a:lnSpc>
                  <a:spcPct val="100000"/>
                </a:lnSpc>
                <a:spcBef>
                  <a:spcPct val="0"/>
                </a:spcBef>
                <a:spcAft>
                  <a:spcPts val="0"/>
                </a:spcAft>
                <a:buClrTx/>
                <a:buSzTx/>
                <a:buFontTx/>
                <a:buNone/>
                <a:tabLst/>
                <a:defRPr/>
              </a:pPr>
              <a:endParaRPr kumimoji="0" lang="zh-CN" altLang="en-US" sz="1350" b="0" i="1" u="none" strike="noStrike" kern="0" cap="none" spc="0" normalizeH="0" baseline="0" noProof="0">
                <a:ln>
                  <a:noFill/>
                </a:ln>
                <a:solidFill>
                  <a:srgbClr val="000000"/>
                </a:solidFill>
                <a:effectLst/>
                <a:uLnTx/>
                <a:uFillTx/>
                <a:latin typeface="Helvetica" panose="020B0604020202020204" pitchFamily="34" charset="0"/>
                <a:ea typeface="华文细黑" panose="02010600040101010101" pitchFamily="2" charset="-122"/>
              </a:endParaRPr>
            </a:p>
          </p:txBody>
        </p:sp>
        <p:sp>
          <p:nvSpPr>
            <p:cNvPr id="52" name="Text Box 63">
              <a:extLst>
                <a:ext uri="{FF2B5EF4-FFF2-40B4-BE49-F238E27FC236}">
                  <a16:creationId xmlns:a16="http://schemas.microsoft.com/office/drawing/2014/main" id="{122AB441-DD43-45DE-9898-E3E7B0309C06}"/>
                </a:ext>
              </a:extLst>
            </p:cNvPr>
            <p:cNvSpPr txBox="1">
              <a:spLocks noChangeArrowheads="1"/>
            </p:cNvSpPr>
            <p:nvPr/>
          </p:nvSpPr>
          <p:spPr bwMode="auto">
            <a:xfrm>
              <a:off x="1872" y="3093"/>
              <a:ext cx="864" cy="4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FF0000"/>
                </a:buClr>
                <a:buSzPct val="80000"/>
                <a:buFont typeface="Wingdings" panose="05000000000000000000" pitchFamily="2" charset="2"/>
                <a:buChar char="p"/>
                <a:defRPr kumimoji="1" sz="2800">
                  <a:solidFill>
                    <a:schemeClr val="tx1"/>
                  </a:solidFill>
                  <a:latin typeface="Comic Sans MS" panose="030F0702030302020204" pitchFamily="66" charset="0"/>
                  <a:ea typeface="华文细黑" panose="02010600040101010101" pitchFamily="2" charset="-122"/>
                </a:defRPr>
              </a:lvl1pPr>
              <a:lvl2pPr marL="742950" indent="-285750">
                <a:spcBef>
                  <a:spcPct val="35000"/>
                </a:spcBef>
                <a:buClr>
                  <a:srgbClr val="0000FF"/>
                </a:buClr>
                <a:buSzPct val="80000"/>
                <a:buFont typeface="Wingdings" panose="05000000000000000000" pitchFamily="2" charset="2"/>
                <a:buChar char="n"/>
                <a:defRPr kumimoji="1" sz="2400">
                  <a:solidFill>
                    <a:schemeClr val="tx1"/>
                  </a:solidFill>
                  <a:latin typeface="Comic Sans MS" panose="030F0702030302020204" pitchFamily="66" charset="0"/>
                  <a:ea typeface="华文细黑" panose="02010600040101010101" pitchFamily="2" charset="-122"/>
                </a:defRPr>
              </a:lvl2pPr>
              <a:lvl3pPr marL="1143000" indent="-228600">
                <a:spcBef>
                  <a:spcPct val="35000"/>
                </a:spcBef>
                <a:buClr>
                  <a:srgbClr val="FFFF00"/>
                </a:buClr>
                <a:buSzPct val="80000"/>
                <a:buFont typeface="Wingdings" panose="05000000000000000000" pitchFamily="2" charset="2"/>
                <a:buChar char="l"/>
                <a:defRPr kumimoji="1" sz="2400">
                  <a:solidFill>
                    <a:schemeClr val="tx1"/>
                  </a:solidFill>
                  <a:latin typeface="Comic Sans MS" panose="030F0702030302020204" pitchFamily="66" charset="0"/>
                  <a:ea typeface="华文细黑" panose="02010600040101010101" pitchFamily="2" charset="-122"/>
                </a:defRPr>
              </a:lvl3pPr>
              <a:lvl4pPr marL="1600200" indent="-228600">
                <a:spcBef>
                  <a:spcPct val="35000"/>
                </a:spcBef>
                <a:buClr>
                  <a:srgbClr val="00CC00"/>
                </a:buClr>
                <a:buSzPct val="80000"/>
                <a:buFont typeface="Times New Roman" panose="02020603050405020304" pitchFamily="18" charset="0"/>
                <a:buChar char="•"/>
                <a:defRPr kumimoji="1" sz="2400">
                  <a:solidFill>
                    <a:schemeClr val="tx1"/>
                  </a:solidFill>
                  <a:latin typeface="Comic Sans MS" panose="030F0702030302020204" pitchFamily="66" charset="0"/>
                  <a:ea typeface="华文细黑" panose="02010600040101010101" pitchFamily="2" charset="-122"/>
                </a:defRPr>
              </a:lvl4pPr>
              <a:lvl5pPr marL="2057400" indent="-228600">
                <a:spcBef>
                  <a:spcPct val="35000"/>
                </a:spcBef>
                <a:buClr>
                  <a:srgbClr val="FF0000"/>
                </a:buClr>
                <a:buSzPct val="80000"/>
                <a:buChar char="»"/>
                <a:defRPr kumimoji="1" sz="2400">
                  <a:solidFill>
                    <a:schemeClr val="tx1"/>
                  </a:solidFill>
                  <a:latin typeface="Comic Sans MS" panose="030F0702030302020204" pitchFamily="66" charset="0"/>
                  <a:ea typeface="华文细黑" panose="02010600040101010101" pitchFamily="2" charset="-122"/>
                </a:defRPr>
              </a:lvl5pPr>
              <a:lvl6pPr marL="2514600" indent="-228600" eaLnBrk="0" fontAlgn="base" hangingPunct="0">
                <a:spcBef>
                  <a:spcPct val="35000"/>
                </a:spcBef>
                <a:spcAft>
                  <a:spcPct val="0"/>
                </a:spcAft>
                <a:buClr>
                  <a:srgbClr val="FF0000"/>
                </a:buClr>
                <a:buSzPct val="80000"/>
                <a:buChar char="»"/>
                <a:defRPr kumimoji="1" sz="2400">
                  <a:solidFill>
                    <a:schemeClr val="tx1"/>
                  </a:solidFill>
                  <a:latin typeface="Comic Sans MS" panose="030F0702030302020204" pitchFamily="66" charset="0"/>
                  <a:ea typeface="华文细黑" panose="02010600040101010101" pitchFamily="2" charset="-122"/>
                </a:defRPr>
              </a:lvl6pPr>
              <a:lvl7pPr marL="2971800" indent="-228600" eaLnBrk="0" fontAlgn="base" hangingPunct="0">
                <a:spcBef>
                  <a:spcPct val="35000"/>
                </a:spcBef>
                <a:spcAft>
                  <a:spcPct val="0"/>
                </a:spcAft>
                <a:buClr>
                  <a:srgbClr val="FF0000"/>
                </a:buClr>
                <a:buSzPct val="80000"/>
                <a:buChar char="»"/>
                <a:defRPr kumimoji="1" sz="2400">
                  <a:solidFill>
                    <a:schemeClr val="tx1"/>
                  </a:solidFill>
                  <a:latin typeface="Comic Sans MS" panose="030F0702030302020204" pitchFamily="66" charset="0"/>
                  <a:ea typeface="华文细黑" panose="02010600040101010101" pitchFamily="2" charset="-122"/>
                </a:defRPr>
              </a:lvl7pPr>
              <a:lvl8pPr marL="3429000" indent="-228600" eaLnBrk="0" fontAlgn="base" hangingPunct="0">
                <a:spcBef>
                  <a:spcPct val="35000"/>
                </a:spcBef>
                <a:spcAft>
                  <a:spcPct val="0"/>
                </a:spcAft>
                <a:buClr>
                  <a:srgbClr val="FF0000"/>
                </a:buClr>
                <a:buSzPct val="80000"/>
                <a:buChar char="»"/>
                <a:defRPr kumimoji="1" sz="2400">
                  <a:solidFill>
                    <a:schemeClr val="tx1"/>
                  </a:solidFill>
                  <a:latin typeface="Comic Sans MS" panose="030F0702030302020204" pitchFamily="66" charset="0"/>
                  <a:ea typeface="华文细黑" panose="02010600040101010101" pitchFamily="2" charset="-122"/>
                </a:defRPr>
              </a:lvl8pPr>
              <a:lvl9pPr marL="3886200" indent="-228600" eaLnBrk="0" fontAlgn="base" hangingPunct="0">
                <a:spcBef>
                  <a:spcPct val="35000"/>
                </a:spcBef>
                <a:spcAft>
                  <a:spcPct val="0"/>
                </a:spcAft>
                <a:buClr>
                  <a:srgbClr val="FF0000"/>
                </a:buClr>
                <a:buSzPct val="80000"/>
                <a:buChar char="»"/>
                <a:defRPr kumimoji="1" sz="2400">
                  <a:solidFill>
                    <a:schemeClr val="tx1"/>
                  </a:solidFill>
                  <a:latin typeface="Comic Sans MS" panose="030F0702030302020204" pitchFamily="66" charset="0"/>
                  <a:ea typeface="华文细黑" panose="02010600040101010101" pitchFamily="2" charset="-122"/>
                </a:defRPr>
              </a:lvl9pPr>
            </a:lstStyle>
            <a:p>
              <a:pPr marL="0" marR="0" lvl="0" indent="0" defTabSz="685800" eaLnBrk="0" fontAlgn="auto" latinLnBrk="0" hangingPunct="0">
                <a:lnSpc>
                  <a:spcPct val="100000"/>
                </a:lnSpc>
                <a:spcBef>
                  <a:spcPct val="0"/>
                </a:spcBef>
                <a:spcAft>
                  <a:spcPts val="0"/>
                </a:spcAft>
                <a:buClrTx/>
                <a:buSzTx/>
                <a:buFont typeface="Wingdings" panose="05000000000000000000" pitchFamily="2" charset="2"/>
                <a:buNone/>
                <a:tabLst/>
                <a:defRPr/>
              </a:pPr>
              <a:r>
                <a:rPr kumimoji="0" lang="en-US" altLang="zh-CN" sz="1500" b="1" i="0" u="none" strike="noStrike" kern="0" cap="none" spc="0" normalizeH="0" baseline="0" noProof="0">
                  <a:ln>
                    <a:noFill/>
                  </a:ln>
                  <a:solidFill>
                    <a:srgbClr val="000000"/>
                  </a:solidFill>
                  <a:effectLst/>
                  <a:uLnTx/>
                  <a:uFillTx/>
                  <a:latin typeface="Comic Sans MS" panose="030F0702030302020204" pitchFamily="66" charset="0"/>
                  <a:ea typeface="宋体" panose="02010600030101010101" pitchFamily="2" charset="-122"/>
                </a:rPr>
                <a:t>work area</a:t>
              </a:r>
            </a:p>
            <a:p>
              <a:pPr marL="0" marR="0" lvl="0" indent="0" defTabSz="685800" eaLnBrk="0" fontAlgn="auto" latinLnBrk="0" hangingPunct="0">
                <a:lnSpc>
                  <a:spcPct val="100000"/>
                </a:lnSpc>
                <a:spcBef>
                  <a:spcPct val="0"/>
                </a:spcBef>
                <a:spcAft>
                  <a:spcPts val="0"/>
                </a:spcAft>
                <a:buClrTx/>
                <a:buSzTx/>
                <a:buFont typeface="Wingdings" panose="05000000000000000000" pitchFamily="2" charset="2"/>
                <a:buNone/>
                <a:tabLst/>
                <a:defRPr/>
              </a:pPr>
              <a:r>
                <a:rPr kumimoji="0" lang="en-US" altLang="zh-CN" sz="1500" b="1" i="0" u="none" strike="noStrike" kern="0" cap="none" spc="0" normalizeH="0" baseline="0" noProof="0">
                  <a:ln>
                    <a:noFill/>
                  </a:ln>
                  <a:solidFill>
                    <a:srgbClr val="000000"/>
                  </a:solidFill>
                  <a:effectLst/>
                  <a:uLnTx/>
                  <a:uFillTx/>
                  <a:latin typeface="Comic Sans MS" panose="030F0702030302020204" pitchFamily="66" charset="0"/>
                  <a:ea typeface="宋体" panose="02010600030101010101" pitchFamily="2" charset="-122"/>
                </a:rPr>
                <a:t>of T</a:t>
              </a:r>
              <a:r>
                <a:rPr kumimoji="0" lang="en-US" altLang="zh-CN" sz="1500" b="1" i="0" u="none" strike="noStrike" kern="0" cap="none" spc="0" normalizeH="0" baseline="-25000" noProof="0">
                  <a:ln>
                    <a:noFill/>
                  </a:ln>
                  <a:solidFill>
                    <a:srgbClr val="000000"/>
                  </a:solidFill>
                  <a:effectLst/>
                  <a:uLnTx/>
                  <a:uFillTx/>
                  <a:latin typeface="Comic Sans MS" panose="030F0702030302020204" pitchFamily="66" charset="0"/>
                  <a:ea typeface="宋体" panose="02010600030101010101" pitchFamily="2" charset="-122"/>
                </a:rPr>
                <a:t>1</a:t>
              </a:r>
              <a:endParaRPr kumimoji="0" lang="en-US" altLang="zh-CN" sz="1500" b="1" i="0" u="none" strike="noStrike" kern="0" cap="none" spc="0" normalizeH="0" baseline="0" noProof="0">
                <a:ln>
                  <a:noFill/>
                </a:ln>
                <a:solidFill>
                  <a:srgbClr val="000000"/>
                </a:solidFill>
                <a:effectLst/>
                <a:uLnTx/>
                <a:uFillTx/>
                <a:latin typeface="Comic Sans MS" panose="030F0702030302020204" pitchFamily="66" charset="0"/>
                <a:ea typeface="宋体" panose="02010600030101010101" pitchFamily="2" charset="-122"/>
              </a:endParaRPr>
            </a:p>
          </p:txBody>
        </p:sp>
        <p:sp>
          <p:nvSpPr>
            <p:cNvPr id="53" name="Text Box 64">
              <a:extLst>
                <a:ext uri="{FF2B5EF4-FFF2-40B4-BE49-F238E27FC236}">
                  <a16:creationId xmlns:a16="http://schemas.microsoft.com/office/drawing/2014/main" id="{B7370972-9695-4191-A52E-1084698C63B6}"/>
                </a:ext>
              </a:extLst>
            </p:cNvPr>
            <p:cNvSpPr txBox="1">
              <a:spLocks noChangeArrowheads="1"/>
            </p:cNvSpPr>
            <p:nvPr/>
          </p:nvSpPr>
          <p:spPr bwMode="auto">
            <a:xfrm>
              <a:off x="2782" y="3079"/>
              <a:ext cx="847" cy="4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rgbClr val="FF0000"/>
                </a:buClr>
                <a:buSzPct val="80000"/>
                <a:buFont typeface="Wingdings" panose="05000000000000000000" pitchFamily="2" charset="2"/>
                <a:buChar char="p"/>
                <a:defRPr kumimoji="1" sz="2800">
                  <a:solidFill>
                    <a:schemeClr val="tx1"/>
                  </a:solidFill>
                  <a:latin typeface="Comic Sans MS" panose="030F0702030302020204" pitchFamily="66" charset="0"/>
                  <a:ea typeface="华文细黑" panose="02010600040101010101" pitchFamily="2" charset="-122"/>
                </a:defRPr>
              </a:lvl1pPr>
              <a:lvl2pPr marL="742950" indent="-285750">
                <a:spcBef>
                  <a:spcPct val="35000"/>
                </a:spcBef>
                <a:buClr>
                  <a:srgbClr val="0000FF"/>
                </a:buClr>
                <a:buSzPct val="80000"/>
                <a:buFont typeface="Wingdings" panose="05000000000000000000" pitchFamily="2" charset="2"/>
                <a:buChar char="n"/>
                <a:defRPr kumimoji="1" sz="2400">
                  <a:solidFill>
                    <a:schemeClr val="tx1"/>
                  </a:solidFill>
                  <a:latin typeface="Comic Sans MS" panose="030F0702030302020204" pitchFamily="66" charset="0"/>
                  <a:ea typeface="华文细黑" panose="02010600040101010101" pitchFamily="2" charset="-122"/>
                </a:defRPr>
              </a:lvl2pPr>
              <a:lvl3pPr marL="1143000" indent="-228600">
                <a:spcBef>
                  <a:spcPct val="35000"/>
                </a:spcBef>
                <a:buClr>
                  <a:srgbClr val="FFFF00"/>
                </a:buClr>
                <a:buSzPct val="80000"/>
                <a:buFont typeface="Wingdings" panose="05000000000000000000" pitchFamily="2" charset="2"/>
                <a:buChar char="l"/>
                <a:defRPr kumimoji="1" sz="2400">
                  <a:solidFill>
                    <a:schemeClr val="tx1"/>
                  </a:solidFill>
                  <a:latin typeface="Comic Sans MS" panose="030F0702030302020204" pitchFamily="66" charset="0"/>
                  <a:ea typeface="华文细黑" panose="02010600040101010101" pitchFamily="2" charset="-122"/>
                </a:defRPr>
              </a:lvl3pPr>
              <a:lvl4pPr marL="1600200" indent="-228600">
                <a:spcBef>
                  <a:spcPct val="35000"/>
                </a:spcBef>
                <a:buClr>
                  <a:srgbClr val="00CC00"/>
                </a:buClr>
                <a:buSzPct val="80000"/>
                <a:buFont typeface="Times New Roman" panose="02020603050405020304" pitchFamily="18" charset="0"/>
                <a:buChar char="•"/>
                <a:defRPr kumimoji="1" sz="2400">
                  <a:solidFill>
                    <a:schemeClr val="tx1"/>
                  </a:solidFill>
                  <a:latin typeface="Comic Sans MS" panose="030F0702030302020204" pitchFamily="66" charset="0"/>
                  <a:ea typeface="华文细黑" panose="02010600040101010101" pitchFamily="2" charset="-122"/>
                </a:defRPr>
              </a:lvl4pPr>
              <a:lvl5pPr marL="2057400" indent="-228600">
                <a:spcBef>
                  <a:spcPct val="35000"/>
                </a:spcBef>
                <a:buClr>
                  <a:srgbClr val="FF0000"/>
                </a:buClr>
                <a:buSzPct val="80000"/>
                <a:buChar char="»"/>
                <a:defRPr kumimoji="1" sz="2400">
                  <a:solidFill>
                    <a:schemeClr val="tx1"/>
                  </a:solidFill>
                  <a:latin typeface="Comic Sans MS" panose="030F0702030302020204" pitchFamily="66" charset="0"/>
                  <a:ea typeface="华文细黑" panose="02010600040101010101" pitchFamily="2" charset="-122"/>
                </a:defRPr>
              </a:lvl5pPr>
              <a:lvl6pPr marL="2514600" indent="-228600" eaLnBrk="0" fontAlgn="base" hangingPunct="0">
                <a:spcBef>
                  <a:spcPct val="35000"/>
                </a:spcBef>
                <a:spcAft>
                  <a:spcPct val="0"/>
                </a:spcAft>
                <a:buClr>
                  <a:srgbClr val="FF0000"/>
                </a:buClr>
                <a:buSzPct val="80000"/>
                <a:buChar char="»"/>
                <a:defRPr kumimoji="1" sz="2400">
                  <a:solidFill>
                    <a:schemeClr val="tx1"/>
                  </a:solidFill>
                  <a:latin typeface="Comic Sans MS" panose="030F0702030302020204" pitchFamily="66" charset="0"/>
                  <a:ea typeface="华文细黑" panose="02010600040101010101" pitchFamily="2" charset="-122"/>
                </a:defRPr>
              </a:lvl6pPr>
              <a:lvl7pPr marL="2971800" indent="-228600" eaLnBrk="0" fontAlgn="base" hangingPunct="0">
                <a:spcBef>
                  <a:spcPct val="35000"/>
                </a:spcBef>
                <a:spcAft>
                  <a:spcPct val="0"/>
                </a:spcAft>
                <a:buClr>
                  <a:srgbClr val="FF0000"/>
                </a:buClr>
                <a:buSzPct val="80000"/>
                <a:buChar char="»"/>
                <a:defRPr kumimoji="1" sz="2400">
                  <a:solidFill>
                    <a:schemeClr val="tx1"/>
                  </a:solidFill>
                  <a:latin typeface="Comic Sans MS" panose="030F0702030302020204" pitchFamily="66" charset="0"/>
                  <a:ea typeface="华文细黑" panose="02010600040101010101" pitchFamily="2" charset="-122"/>
                </a:defRPr>
              </a:lvl7pPr>
              <a:lvl8pPr marL="3429000" indent="-228600" eaLnBrk="0" fontAlgn="base" hangingPunct="0">
                <a:spcBef>
                  <a:spcPct val="35000"/>
                </a:spcBef>
                <a:spcAft>
                  <a:spcPct val="0"/>
                </a:spcAft>
                <a:buClr>
                  <a:srgbClr val="FF0000"/>
                </a:buClr>
                <a:buSzPct val="80000"/>
                <a:buChar char="»"/>
                <a:defRPr kumimoji="1" sz="2400">
                  <a:solidFill>
                    <a:schemeClr val="tx1"/>
                  </a:solidFill>
                  <a:latin typeface="Comic Sans MS" panose="030F0702030302020204" pitchFamily="66" charset="0"/>
                  <a:ea typeface="华文细黑" panose="02010600040101010101" pitchFamily="2" charset="-122"/>
                </a:defRPr>
              </a:lvl8pPr>
              <a:lvl9pPr marL="3886200" indent="-228600" eaLnBrk="0" fontAlgn="base" hangingPunct="0">
                <a:spcBef>
                  <a:spcPct val="35000"/>
                </a:spcBef>
                <a:spcAft>
                  <a:spcPct val="0"/>
                </a:spcAft>
                <a:buClr>
                  <a:srgbClr val="FF0000"/>
                </a:buClr>
                <a:buSzPct val="80000"/>
                <a:buChar char="»"/>
                <a:defRPr kumimoji="1" sz="2400">
                  <a:solidFill>
                    <a:schemeClr val="tx1"/>
                  </a:solidFill>
                  <a:latin typeface="Comic Sans MS" panose="030F0702030302020204" pitchFamily="66" charset="0"/>
                  <a:ea typeface="华文细黑" panose="02010600040101010101" pitchFamily="2" charset="-122"/>
                </a:defRPr>
              </a:lvl9pPr>
            </a:lstStyle>
            <a:p>
              <a:pPr marL="0" marR="0" lvl="0" indent="0" defTabSz="685800" eaLnBrk="0" fontAlgn="auto" latinLnBrk="0" hangingPunct="0">
                <a:lnSpc>
                  <a:spcPct val="100000"/>
                </a:lnSpc>
                <a:spcBef>
                  <a:spcPct val="0"/>
                </a:spcBef>
                <a:spcAft>
                  <a:spcPts val="0"/>
                </a:spcAft>
                <a:buClrTx/>
                <a:buSzTx/>
                <a:buFont typeface="Wingdings" panose="05000000000000000000" pitchFamily="2" charset="2"/>
                <a:buNone/>
                <a:tabLst/>
                <a:defRPr/>
              </a:pPr>
              <a:r>
                <a:rPr kumimoji="0" lang="en-US" altLang="zh-CN" sz="1500" b="1" i="0" u="none" strike="noStrike" kern="0" cap="none" spc="0" normalizeH="0" baseline="0" noProof="0">
                  <a:ln>
                    <a:noFill/>
                  </a:ln>
                  <a:solidFill>
                    <a:srgbClr val="000000"/>
                  </a:solidFill>
                  <a:effectLst/>
                  <a:uLnTx/>
                  <a:uFillTx/>
                  <a:latin typeface="Comic Sans MS" panose="030F0702030302020204" pitchFamily="66" charset="0"/>
                  <a:ea typeface="宋体" panose="02010600030101010101" pitchFamily="2" charset="-122"/>
                </a:rPr>
                <a:t>work area</a:t>
              </a:r>
            </a:p>
            <a:p>
              <a:pPr marL="0" marR="0" lvl="0" indent="0" defTabSz="685800" eaLnBrk="0" fontAlgn="auto" latinLnBrk="0" hangingPunct="0">
                <a:lnSpc>
                  <a:spcPct val="100000"/>
                </a:lnSpc>
                <a:spcBef>
                  <a:spcPct val="0"/>
                </a:spcBef>
                <a:spcAft>
                  <a:spcPts val="0"/>
                </a:spcAft>
                <a:buClrTx/>
                <a:buSzTx/>
                <a:buFont typeface="Wingdings" panose="05000000000000000000" pitchFamily="2" charset="2"/>
                <a:buNone/>
                <a:tabLst/>
                <a:defRPr/>
              </a:pPr>
              <a:r>
                <a:rPr kumimoji="0" lang="en-US" altLang="zh-CN" sz="1500" b="1" i="0" u="none" strike="noStrike" kern="0" cap="none" spc="0" normalizeH="0" baseline="0" noProof="0">
                  <a:ln>
                    <a:noFill/>
                  </a:ln>
                  <a:solidFill>
                    <a:srgbClr val="000000"/>
                  </a:solidFill>
                  <a:effectLst/>
                  <a:uLnTx/>
                  <a:uFillTx/>
                  <a:latin typeface="Comic Sans MS" panose="030F0702030302020204" pitchFamily="66" charset="0"/>
                  <a:ea typeface="宋体" panose="02010600030101010101" pitchFamily="2" charset="-122"/>
                </a:rPr>
                <a:t>of T</a:t>
              </a:r>
              <a:r>
                <a:rPr kumimoji="0" lang="en-US" altLang="zh-CN" sz="1500" b="1" i="0" u="none" strike="noStrike" kern="0" cap="none" spc="0" normalizeH="0" baseline="-25000" noProof="0">
                  <a:ln>
                    <a:noFill/>
                  </a:ln>
                  <a:solidFill>
                    <a:srgbClr val="000000"/>
                  </a:solidFill>
                  <a:effectLst/>
                  <a:uLnTx/>
                  <a:uFillTx/>
                  <a:latin typeface="Comic Sans MS" panose="030F0702030302020204" pitchFamily="66" charset="0"/>
                  <a:ea typeface="宋体" panose="02010600030101010101" pitchFamily="2" charset="-122"/>
                </a:rPr>
                <a:t>2 </a:t>
              </a:r>
              <a:endParaRPr kumimoji="0" lang="en-US" altLang="zh-CN" sz="1500" b="1" i="0" u="none" strike="noStrike" kern="0" cap="none" spc="0" normalizeH="0" baseline="0" noProof="0">
                <a:ln>
                  <a:noFill/>
                </a:ln>
                <a:solidFill>
                  <a:srgbClr val="000000"/>
                </a:solidFill>
                <a:effectLst/>
                <a:uLnTx/>
                <a:uFillTx/>
                <a:latin typeface="Comic Sans MS" panose="030F0702030302020204" pitchFamily="66" charset="0"/>
                <a:ea typeface="宋体" panose="02010600030101010101" pitchFamily="2" charset="-122"/>
              </a:endParaRPr>
            </a:p>
          </p:txBody>
        </p:sp>
        <p:sp>
          <p:nvSpPr>
            <p:cNvPr id="54" name="Text Box 65">
              <a:extLst>
                <a:ext uri="{FF2B5EF4-FFF2-40B4-BE49-F238E27FC236}">
                  <a16:creationId xmlns:a16="http://schemas.microsoft.com/office/drawing/2014/main" id="{6B8F5DC1-87C1-437B-A0B5-6CECB6FEB86E}"/>
                </a:ext>
              </a:extLst>
            </p:cNvPr>
            <p:cNvSpPr txBox="1">
              <a:spLocks noChangeArrowheads="1"/>
            </p:cNvSpPr>
            <p:nvPr/>
          </p:nvSpPr>
          <p:spPr bwMode="auto">
            <a:xfrm>
              <a:off x="2201" y="3559"/>
              <a:ext cx="678"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rgbClr val="FF0000"/>
                </a:buClr>
                <a:buSzPct val="80000"/>
                <a:buFont typeface="Wingdings" panose="05000000000000000000" pitchFamily="2" charset="2"/>
                <a:buChar char="p"/>
                <a:defRPr kumimoji="1" sz="2800">
                  <a:solidFill>
                    <a:schemeClr val="tx1"/>
                  </a:solidFill>
                  <a:latin typeface="Comic Sans MS" panose="030F0702030302020204" pitchFamily="66" charset="0"/>
                  <a:ea typeface="华文细黑" panose="02010600040101010101" pitchFamily="2" charset="-122"/>
                </a:defRPr>
              </a:lvl1pPr>
              <a:lvl2pPr marL="742950" indent="-285750">
                <a:spcBef>
                  <a:spcPct val="35000"/>
                </a:spcBef>
                <a:buClr>
                  <a:srgbClr val="0000FF"/>
                </a:buClr>
                <a:buSzPct val="80000"/>
                <a:buFont typeface="Wingdings" panose="05000000000000000000" pitchFamily="2" charset="2"/>
                <a:buChar char="n"/>
                <a:defRPr kumimoji="1" sz="2400">
                  <a:solidFill>
                    <a:schemeClr val="tx1"/>
                  </a:solidFill>
                  <a:latin typeface="Comic Sans MS" panose="030F0702030302020204" pitchFamily="66" charset="0"/>
                  <a:ea typeface="华文细黑" panose="02010600040101010101" pitchFamily="2" charset="-122"/>
                </a:defRPr>
              </a:lvl2pPr>
              <a:lvl3pPr marL="1143000" indent="-228600">
                <a:spcBef>
                  <a:spcPct val="35000"/>
                </a:spcBef>
                <a:buClr>
                  <a:srgbClr val="FFFF00"/>
                </a:buClr>
                <a:buSzPct val="80000"/>
                <a:buFont typeface="Wingdings" panose="05000000000000000000" pitchFamily="2" charset="2"/>
                <a:buChar char="l"/>
                <a:defRPr kumimoji="1" sz="2400">
                  <a:solidFill>
                    <a:schemeClr val="tx1"/>
                  </a:solidFill>
                  <a:latin typeface="Comic Sans MS" panose="030F0702030302020204" pitchFamily="66" charset="0"/>
                  <a:ea typeface="华文细黑" panose="02010600040101010101" pitchFamily="2" charset="-122"/>
                </a:defRPr>
              </a:lvl3pPr>
              <a:lvl4pPr marL="1600200" indent="-228600">
                <a:spcBef>
                  <a:spcPct val="35000"/>
                </a:spcBef>
                <a:buClr>
                  <a:srgbClr val="00CC00"/>
                </a:buClr>
                <a:buSzPct val="80000"/>
                <a:buFont typeface="Times New Roman" panose="02020603050405020304" pitchFamily="18" charset="0"/>
                <a:buChar char="•"/>
                <a:defRPr kumimoji="1" sz="2400">
                  <a:solidFill>
                    <a:schemeClr val="tx1"/>
                  </a:solidFill>
                  <a:latin typeface="Comic Sans MS" panose="030F0702030302020204" pitchFamily="66" charset="0"/>
                  <a:ea typeface="华文细黑" panose="02010600040101010101" pitchFamily="2" charset="-122"/>
                </a:defRPr>
              </a:lvl4pPr>
              <a:lvl5pPr marL="2057400" indent="-228600">
                <a:spcBef>
                  <a:spcPct val="35000"/>
                </a:spcBef>
                <a:buClr>
                  <a:srgbClr val="FF0000"/>
                </a:buClr>
                <a:buSzPct val="80000"/>
                <a:buChar char="»"/>
                <a:defRPr kumimoji="1" sz="2400">
                  <a:solidFill>
                    <a:schemeClr val="tx1"/>
                  </a:solidFill>
                  <a:latin typeface="Comic Sans MS" panose="030F0702030302020204" pitchFamily="66" charset="0"/>
                  <a:ea typeface="华文细黑" panose="02010600040101010101" pitchFamily="2" charset="-122"/>
                </a:defRPr>
              </a:lvl5pPr>
              <a:lvl6pPr marL="2514600" indent="-228600" eaLnBrk="0" fontAlgn="base" hangingPunct="0">
                <a:spcBef>
                  <a:spcPct val="35000"/>
                </a:spcBef>
                <a:spcAft>
                  <a:spcPct val="0"/>
                </a:spcAft>
                <a:buClr>
                  <a:srgbClr val="FF0000"/>
                </a:buClr>
                <a:buSzPct val="80000"/>
                <a:buChar char="»"/>
                <a:defRPr kumimoji="1" sz="2400">
                  <a:solidFill>
                    <a:schemeClr val="tx1"/>
                  </a:solidFill>
                  <a:latin typeface="Comic Sans MS" panose="030F0702030302020204" pitchFamily="66" charset="0"/>
                  <a:ea typeface="华文细黑" panose="02010600040101010101" pitchFamily="2" charset="-122"/>
                </a:defRPr>
              </a:lvl6pPr>
              <a:lvl7pPr marL="2971800" indent="-228600" eaLnBrk="0" fontAlgn="base" hangingPunct="0">
                <a:spcBef>
                  <a:spcPct val="35000"/>
                </a:spcBef>
                <a:spcAft>
                  <a:spcPct val="0"/>
                </a:spcAft>
                <a:buClr>
                  <a:srgbClr val="FF0000"/>
                </a:buClr>
                <a:buSzPct val="80000"/>
                <a:buChar char="»"/>
                <a:defRPr kumimoji="1" sz="2400">
                  <a:solidFill>
                    <a:schemeClr val="tx1"/>
                  </a:solidFill>
                  <a:latin typeface="Comic Sans MS" panose="030F0702030302020204" pitchFamily="66" charset="0"/>
                  <a:ea typeface="华文细黑" panose="02010600040101010101" pitchFamily="2" charset="-122"/>
                </a:defRPr>
              </a:lvl7pPr>
              <a:lvl8pPr marL="3429000" indent="-228600" eaLnBrk="0" fontAlgn="base" hangingPunct="0">
                <a:spcBef>
                  <a:spcPct val="35000"/>
                </a:spcBef>
                <a:spcAft>
                  <a:spcPct val="0"/>
                </a:spcAft>
                <a:buClr>
                  <a:srgbClr val="FF0000"/>
                </a:buClr>
                <a:buSzPct val="80000"/>
                <a:buChar char="»"/>
                <a:defRPr kumimoji="1" sz="2400">
                  <a:solidFill>
                    <a:schemeClr val="tx1"/>
                  </a:solidFill>
                  <a:latin typeface="Comic Sans MS" panose="030F0702030302020204" pitchFamily="66" charset="0"/>
                  <a:ea typeface="华文细黑" panose="02010600040101010101" pitchFamily="2" charset="-122"/>
                </a:defRPr>
              </a:lvl8pPr>
              <a:lvl9pPr marL="3886200" indent="-228600" eaLnBrk="0" fontAlgn="base" hangingPunct="0">
                <a:spcBef>
                  <a:spcPct val="35000"/>
                </a:spcBef>
                <a:spcAft>
                  <a:spcPct val="0"/>
                </a:spcAft>
                <a:buClr>
                  <a:srgbClr val="FF0000"/>
                </a:buClr>
                <a:buSzPct val="80000"/>
                <a:buChar char="»"/>
                <a:defRPr kumimoji="1" sz="2400">
                  <a:solidFill>
                    <a:schemeClr val="tx1"/>
                  </a:solidFill>
                  <a:latin typeface="Comic Sans MS" panose="030F0702030302020204" pitchFamily="66" charset="0"/>
                  <a:ea typeface="华文细黑" panose="02010600040101010101" pitchFamily="2" charset="-122"/>
                </a:defRPr>
              </a:lvl9pPr>
            </a:lstStyle>
            <a:p>
              <a:pPr marL="0" marR="0" lvl="0" indent="0" defTabSz="685800" eaLnBrk="0" fontAlgn="auto" latinLnBrk="0" hangingPunct="0">
                <a:lnSpc>
                  <a:spcPct val="100000"/>
                </a:lnSpc>
                <a:spcBef>
                  <a:spcPct val="0"/>
                </a:spcBef>
                <a:spcAft>
                  <a:spcPts val="0"/>
                </a:spcAft>
                <a:buClrTx/>
                <a:buSzTx/>
                <a:buFont typeface="Wingdings" panose="05000000000000000000" pitchFamily="2" charset="2"/>
                <a:buNone/>
                <a:tabLst/>
                <a:defRPr/>
              </a:pPr>
              <a:r>
                <a:rPr kumimoji="0" lang="en-US" altLang="zh-CN" sz="1500" b="1" i="0" u="none" strike="noStrike" kern="0" cap="none" spc="0" normalizeH="0" baseline="0" noProof="0">
                  <a:ln>
                    <a:noFill/>
                  </a:ln>
                  <a:solidFill>
                    <a:srgbClr val="000000"/>
                  </a:solidFill>
                  <a:effectLst/>
                  <a:uLnTx/>
                  <a:uFillTx/>
                  <a:latin typeface="Comic Sans MS" panose="030F0702030302020204" pitchFamily="66" charset="0"/>
                  <a:ea typeface="宋体" panose="02010600030101010101" pitchFamily="2" charset="-122"/>
                </a:rPr>
                <a:t>memory</a:t>
              </a:r>
            </a:p>
          </p:txBody>
        </p:sp>
        <p:sp>
          <p:nvSpPr>
            <p:cNvPr id="55" name="Text Box 66">
              <a:extLst>
                <a:ext uri="{FF2B5EF4-FFF2-40B4-BE49-F238E27FC236}">
                  <a16:creationId xmlns:a16="http://schemas.microsoft.com/office/drawing/2014/main" id="{860B48AB-CD12-436A-9E90-C2BFB859E6BD}"/>
                </a:ext>
              </a:extLst>
            </p:cNvPr>
            <p:cNvSpPr txBox="1">
              <a:spLocks noChangeArrowheads="1"/>
            </p:cNvSpPr>
            <p:nvPr/>
          </p:nvSpPr>
          <p:spPr bwMode="auto">
            <a:xfrm>
              <a:off x="2765" y="2336"/>
              <a:ext cx="287"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rgbClr val="FF0000"/>
                </a:buClr>
                <a:buSzPct val="80000"/>
                <a:buFont typeface="Wingdings" panose="05000000000000000000" pitchFamily="2" charset="2"/>
                <a:buChar char="p"/>
                <a:defRPr kumimoji="1" sz="2800">
                  <a:solidFill>
                    <a:schemeClr val="tx1"/>
                  </a:solidFill>
                  <a:latin typeface="Comic Sans MS" panose="030F0702030302020204" pitchFamily="66" charset="0"/>
                  <a:ea typeface="华文细黑" panose="02010600040101010101" pitchFamily="2" charset="-122"/>
                </a:defRPr>
              </a:lvl1pPr>
              <a:lvl2pPr marL="742950" indent="-285750">
                <a:spcBef>
                  <a:spcPct val="35000"/>
                </a:spcBef>
                <a:buClr>
                  <a:srgbClr val="0000FF"/>
                </a:buClr>
                <a:buSzPct val="80000"/>
                <a:buFont typeface="Wingdings" panose="05000000000000000000" pitchFamily="2" charset="2"/>
                <a:buChar char="n"/>
                <a:defRPr kumimoji="1" sz="2400">
                  <a:solidFill>
                    <a:schemeClr val="tx1"/>
                  </a:solidFill>
                  <a:latin typeface="Comic Sans MS" panose="030F0702030302020204" pitchFamily="66" charset="0"/>
                  <a:ea typeface="华文细黑" panose="02010600040101010101" pitchFamily="2" charset="-122"/>
                </a:defRPr>
              </a:lvl2pPr>
              <a:lvl3pPr marL="1143000" indent="-228600">
                <a:spcBef>
                  <a:spcPct val="35000"/>
                </a:spcBef>
                <a:buClr>
                  <a:srgbClr val="FFFF00"/>
                </a:buClr>
                <a:buSzPct val="80000"/>
                <a:buFont typeface="Wingdings" panose="05000000000000000000" pitchFamily="2" charset="2"/>
                <a:buChar char="l"/>
                <a:defRPr kumimoji="1" sz="2400">
                  <a:solidFill>
                    <a:schemeClr val="tx1"/>
                  </a:solidFill>
                  <a:latin typeface="Comic Sans MS" panose="030F0702030302020204" pitchFamily="66" charset="0"/>
                  <a:ea typeface="华文细黑" panose="02010600040101010101" pitchFamily="2" charset="-122"/>
                </a:defRPr>
              </a:lvl3pPr>
              <a:lvl4pPr marL="1600200" indent="-228600">
                <a:spcBef>
                  <a:spcPct val="35000"/>
                </a:spcBef>
                <a:buClr>
                  <a:srgbClr val="00CC00"/>
                </a:buClr>
                <a:buSzPct val="80000"/>
                <a:buFont typeface="Times New Roman" panose="02020603050405020304" pitchFamily="18" charset="0"/>
                <a:buChar char="•"/>
                <a:defRPr kumimoji="1" sz="2400">
                  <a:solidFill>
                    <a:schemeClr val="tx1"/>
                  </a:solidFill>
                  <a:latin typeface="Comic Sans MS" panose="030F0702030302020204" pitchFamily="66" charset="0"/>
                  <a:ea typeface="华文细黑" panose="02010600040101010101" pitchFamily="2" charset="-122"/>
                </a:defRPr>
              </a:lvl4pPr>
              <a:lvl5pPr marL="2057400" indent="-228600">
                <a:spcBef>
                  <a:spcPct val="35000"/>
                </a:spcBef>
                <a:buClr>
                  <a:srgbClr val="FF0000"/>
                </a:buClr>
                <a:buSzPct val="80000"/>
                <a:buChar char="»"/>
                <a:defRPr kumimoji="1" sz="2400">
                  <a:solidFill>
                    <a:schemeClr val="tx1"/>
                  </a:solidFill>
                  <a:latin typeface="Comic Sans MS" panose="030F0702030302020204" pitchFamily="66" charset="0"/>
                  <a:ea typeface="华文细黑" panose="02010600040101010101" pitchFamily="2" charset="-122"/>
                </a:defRPr>
              </a:lvl5pPr>
              <a:lvl6pPr marL="2514600" indent="-228600" eaLnBrk="0" fontAlgn="base" hangingPunct="0">
                <a:spcBef>
                  <a:spcPct val="35000"/>
                </a:spcBef>
                <a:spcAft>
                  <a:spcPct val="0"/>
                </a:spcAft>
                <a:buClr>
                  <a:srgbClr val="FF0000"/>
                </a:buClr>
                <a:buSzPct val="80000"/>
                <a:buChar char="»"/>
                <a:defRPr kumimoji="1" sz="2400">
                  <a:solidFill>
                    <a:schemeClr val="tx1"/>
                  </a:solidFill>
                  <a:latin typeface="Comic Sans MS" panose="030F0702030302020204" pitchFamily="66" charset="0"/>
                  <a:ea typeface="华文细黑" panose="02010600040101010101" pitchFamily="2" charset="-122"/>
                </a:defRPr>
              </a:lvl6pPr>
              <a:lvl7pPr marL="2971800" indent="-228600" eaLnBrk="0" fontAlgn="base" hangingPunct="0">
                <a:spcBef>
                  <a:spcPct val="35000"/>
                </a:spcBef>
                <a:spcAft>
                  <a:spcPct val="0"/>
                </a:spcAft>
                <a:buClr>
                  <a:srgbClr val="FF0000"/>
                </a:buClr>
                <a:buSzPct val="80000"/>
                <a:buChar char="»"/>
                <a:defRPr kumimoji="1" sz="2400">
                  <a:solidFill>
                    <a:schemeClr val="tx1"/>
                  </a:solidFill>
                  <a:latin typeface="Comic Sans MS" panose="030F0702030302020204" pitchFamily="66" charset="0"/>
                  <a:ea typeface="华文细黑" panose="02010600040101010101" pitchFamily="2" charset="-122"/>
                </a:defRPr>
              </a:lvl7pPr>
              <a:lvl8pPr marL="3429000" indent="-228600" eaLnBrk="0" fontAlgn="base" hangingPunct="0">
                <a:spcBef>
                  <a:spcPct val="35000"/>
                </a:spcBef>
                <a:spcAft>
                  <a:spcPct val="0"/>
                </a:spcAft>
                <a:buClr>
                  <a:srgbClr val="FF0000"/>
                </a:buClr>
                <a:buSzPct val="80000"/>
                <a:buChar char="»"/>
                <a:defRPr kumimoji="1" sz="2400">
                  <a:solidFill>
                    <a:schemeClr val="tx1"/>
                  </a:solidFill>
                  <a:latin typeface="Comic Sans MS" panose="030F0702030302020204" pitchFamily="66" charset="0"/>
                  <a:ea typeface="华文细黑" panose="02010600040101010101" pitchFamily="2" charset="-122"/>
                </a:defRPr>
              </a:lvl8pPr>
              <a:lvl9pPr marL="3886200" indent="-228600" eaLnBrk="0" fontAlgn="base" hangingPunct="0">
                <a:spcBef>
                  <a:spcPct val="35000"/>
                </a:spcBef>
                <a:spcAft>
                  <a:spcPct val="0"/>
                </a:spcAft>
                <a:buClr>
                  <a:srgbClr val="FF0000"/>
                </a:buClr>
                <a:buSzPct val="80000"/>
                <a:buChar char="»"/>
                <a:defRPr kumimoji="1" sz="2400">
                  <a:solidFill>
                    <a:schemeClr val="tx1"/>
                  </a:solidFill>
                  <a:latin typeface="Comic Sans MS" panose="030F0702030302020204" pitchFamily="66" charset="0"/>
                  <a:ea typeface="华文细黑" panose="02010600040101010101" pitchFamily="2" charset="-122"/>
                </a:defRPr>
              </a:lvl9pPr>
            </a:lstStyle>
            <a:p>
              <a:pPr marL="0" marR="0" lvl="0" indent="0" defTabSz="685800" eaLnBrk="0" fontAlgn="auto" latinLnBrk="0" hangingPunct="0">
                <a:lnSpc>
                  <a:spcPct val="100000"/>
                </a:lnSpc>
                <a:spcBef>
                  <a:spcPct val="0"/>
                </a:spcBef>
                <a:spcAft>
                  <a:spcPts val="0"/>
                </a:spcAft>
                <a:buClrTx/>
                <a:buSzTx/>
                <a:buFont typeface="Wingdings" panose="05000000000000000000" pitchFamily="2" charset="2"/>
                <a:buNone/>
                <a:tabLst/>
                <a:defRPr/>
              </a:pPr>
              <a:r>
                <a:rPr kumimoji="0" lang="en-US" altLang="zh-CN" sz="1500" b="1" i="0" u="none" strike="noStrike" kern="0" cap="none" spc="0" normalizeH="0" baseline="0" noProof="0">
                  <a:ln>
                    <a:noFill/>
                  </a:ln>
                  <a:solidFill>
                    <a:srgbClr val="000000"/>
                  </a:solidFill>
                  <a:effectLst/>
                  <a:uLnTx/>
                  <a:uFillTx/>
                  <a:latin typeface="Comic Sans MS" panose="030F0702030302020204" pitchFamily="66" charset="0"/>
                  <a:ea typeface="宋体" panose="02010600030101010101" pitchFamily="2" charset="-122"/>
                </a:rPr>
                <a:t>x</a:t>
              </a:r>
              <a:r>
                <a:rPr kumimoji="0" lang="en-US" altLang="zh-CN" sz="1500" b="1" i="0" u="none" strike="noStrike" kern="0" cap="none" spc="0" normalizeH="0" baseline="-25000" noProof="0">
                  <a:ln>
                    <a:noFill/>
                  </a:ln>
                  <a:solidFill>
                    <a:srgbClr val="000000"/>
                  </a:solidFill>
                  <a:effectLst/>
                  <a:uLnTx/>
                  <a:uFillTx/>
                  <a:latin typeface="Comic Sans MS" panose="030F0702030302020204" pitchFamily="66" charset="0"/>
                  <a:ea typeface="宋体" panose="02010600030101010101" pitchFamily="2" charset="-122"/>
                </a:rPr>
                <a:t>2</a:t>
              </a:r>
              <a:endParaRPr kumimoji="0" lang="en-US" altLang="zh-CN" sz="1500" b="1" i="0" u="none" strike="noStrike" kern="0" cap="none" spc="0" normalizeH="0" baseline="0" noProof="0">
                <a:ln>
                  <a:noFill/>
                </a:ln>
                <a:solidFill>
                  <a:srgbClr val="000000"/>
                </a:solidFill>
                <a:effectLst/>
                <a:uLnTx/>
                <a:uFillTx/>
                <a:latin typeface="Comic Sans MS" panose="030F0702030302020204" pitchFamily="66" charset="0"/>
                <a:ea typeface="宋体" panose="02010600030101010101" pitchFamily="2" charset="-122"/>
              </a:endParaRPr>
            </a:p>
          </p:txBody>
        </p:sp>
      </p:grpSp>
    </p:spTree>
    <p:extLst>
      <p:ext uri="{BB962C8B-B14F-4D97-AF65-F5344CB8AC3E}">
        <p14:creationId xmlns:p14="http://schemas.microsoft.com/office/powerpoint/2010/main" val="514351571"/>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7FF2846-FA2A-4BAA-9362-7D602E41C72B}"/>
              </a:ext>
            </a:extLst>
          </p:cNvPr>
          <p:cNvSpPr>
            <a:spLocks noGrp="1"/>
          </p:cNvSpPr>
          <p:nvPr>
            <p:ph type="title"/>
          </p:nvPr>
        </p:nvSpPr>
        <p:spPr/>
        <p:txBody>
          <a:bodyPr/>
          <a:lstStyle/>
          <a:p>
            <a:pPr algn="ctr"/>
            <a:r>
              <a:rPr lang="en-US" altLang="zh-CN" dirty="0">
                <a:latin typeface="Comic Sans MS" pitchFamily="66" charset="0"/>
              </a:rPr>
              <a:t>Outline</a:t>
            </a:r>
            <a:endParaRPr lang="zh-CN" altLang="en-US" dirty="0">
              <a:latin typeface="Comic Sans MS" pitchFamily="66" charset="0"/>
            </a:endParaRPr>
          </a:p>
        </p:txBody>
      </p:sp>
      <p:sp>
        <p:nvSpPr>
          <p:cNvPr id="3" name="内容占位符 2">
            <a:extLst>
              <a:ext uri="{FF2B5EF4-FFF2-40B4-BE49-F238E27FC236}">
                <a16:creationId xmlns:a16="http://schemas.microsoft.com/office/drawing/2014/main" id="{316F7556-C772-4881-AE79-DA30A2459850}"/>
              </a:ext>
            </a:extLst>
          </p:cNvPr>
          <p:cNvSpPr>
            <a:spLocks noGrp="1"/>
          </p:cNvSpPr>
          <p:nvPr>
            <p:ph idx="1"/>
          </p:nvPr>
        </p:nvSpPr>
        <p:spPr>
          <a:xfrm>
            <a:off x="287524" y="843558"/>
            <a:ext cx="8568952" cy="3805070"/>
          </a:xfrm>
        </p:spPr>
        <p:txBody>
          <a:bodyPr/>
          <a:lstStyle/>
          <a:p>
            <a:pPr>
              <a:lnSpc>
                <a:spcPct val="150000"/>
              </a:lnSpc>
              <a:spcBef>
                <a:spcPts val="600"/>
              </a:spcBef>
            </a:pPr>
            <a:r>
              <a:rPr lang="en-US" altLang="zh-CN" dirty="0">
                <a:latin typeface="Comic Sans MS" pitchFamily="66" charset="0"/>
              </a:rPr>
              <a:t>Failure Classification</a:t>
            </a:r>
          </a:p>
          <a:p>
            <a:pPr>
              <a:lnSpc>
                <a:spcPct val="150000"/>
              </a:lnSpc>
              <a:spcBef>
                <a:spcPts val="600"/>
              </a:spcBef>
            </a:pPr>
            <a:r>
              <a:rPr lang="en-US" altLang="zh-CN" dirty="0">
                <a:latin typeface="Comic Sans MS" pitchFamily="66" charset="0"/>
              </a:rPr>
              <a:t>Storage</a:t>
            </a:r>
          </a:p>
          <a:p>
            <a:pPr marL="0" indent="0">
              <a:lnSpc>
                <a:spcPct val="150000"/>
              </a:lnSpc>
              <a:spcBef>
                <a:spcPts val="600"/>
              </a:spcBef>
              <a:buNone/>
            </a:pPr>
            <a:r>
              <a:rPr lang="zh-CN" altLang="en-US" b="1">
                <a:solidFill>
                  <a:srgbClr val="FF0000"/>
                </a:solidFill>
                <a:latin typeface="Comic Sans MS" pitchFamily="66" charset="0"/>
                <a:ea typeface="华文中宋" pitchFamily="2" charset="-122"/>
                <a:sym typeface="Wingdings" pitchFamily="2" charset="2"/>
              </a:rPr>
              <a:t> </a:t>
            </a:r>
            <a:r>
              <a:rPr lang="en-US" altLang="zh-CN" b="1">
                <a:solidFill>
                  <a:srgbClr val="FF0000"/>
                </a:solidFill>
                <a:latin typeface="Comic Sans MS" pitchFamily="66" charset="0"/>
              </a:rPr>
              <a:t>Recovery </a:t>
            </a:r>
            <a:r>
              <a:rPr lang="en-US" altLang="zh-CN" b="1" dirty="0">
                <a:solidFill>
                  <a:srgbClr val="FF0000"/>
                </a:solidFill>
                <a:latin typeface="Comic Sans MS" pitchFamily="66" charset="0"/>
              </a:rPr>
              <a:t>and Atomicity</a:t>
            </a:r>
          </a:p>
          <a:p>
            <a:pPr>
              <a:lnSpc>
                <a:spcPct val="150000"/>
              </a:lnSpc>
              <a:spcBef>
                <a:spcPts val="600"/>
              </a:spcBef>
            </a:pPr>
            <a:r>
              <a:rPr lang="en-US" altLang="zh-CN" dirty="0">
                <a:latin typeface="Comic Sans MS" pitchFamily="66" charset="0"/>
              </a:rPr>
              <a:t>Recovery Algorithms</a:t>
            </a:r>
          </a:p>
          <a:p>
            <a:pPr>
              <a:lnSpc>
                <a:spcPct val="150000"/>
              </a:lnSpc>
              <a:spcBef>
                <a:spcPts val="600"/>
              </a:spcBef>
            </a:pPr>
            <a:r>
              <a:rPr lang="en-US" altLang="zh-CN" dirty="0">
                <a:latin typeface="Comic Sans MS" pitchFamily="66" charset="0"/>
              </a:rPr>
              <a:t>Buffer Management</a:t>
            </a:r>
          </a:p>
        </p:txBody>
      </p:sp>
    </p:spTree>
    <p:extLst>
      <p:ext uri="{BB962C8B-B14F-4D97-AF65-F5344CB8AC3E}">
        <p14:creationId xmlns:p14="http://schemas.microsoft.com/office/powerpoint/2010/main" val="3943019061"/>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E343AC2-48AB-49A9-96CF-BE18C4587C9B}"/>
              </a:ext>
            </a:extLst>
          </p:cNvPr>
          <p:cNvSpPr>
            <a:spLocks noGrp="1"/>
          </p:cNvSpPr>
          <p:nvPr>
            <p:ph type="title"/>
          </p:nvPr>
        </p:nvSpPr>
        <p:spPr/>
        <p:txBody>
          <a:bodyPr/>
          <a:lstStyle/>
          <a:p>
            <a:pPr algn="ctr"/>
            <a:r>
              <a:rPr lang="en-US" altLang="zh-CN" dirty="0">
                <a:latin typeface="Comic Sans MS" pitchFamily="66" charset="0"/>
              </a:rPr>
              <a:t>Recovery and Atomicity</a:t>
            </a:r>
            <a:endParaRPr lang="zh-CN" altLang="en-US" dirty="0">
              <a:latin typeface="Comic Sans MS" pitchFamily="66" charset="0"/>
            </a:endParaRP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F9853782-C8B2-4958-8A0A-A83CE6498774}"/>
                  </a:ext>
                </a:extLst>
              </p:cNvPr>
              <p:cNvSpPr>
                <a:spLocks noGrp="1"/>
              </p:cNvSpPr>
              <p:nvPr>
                <p:ph idx="1"/>
              </p:nvPr>
            </p:nvSpPr>
            <p:spPr>
              <a:xfrm>
                <a:off x="179512" y="627534"/>
                <a:ext cx="8856984" cy="3960440"/>
              </a:xfrm>
            </p:spPr>
            <p:txBody>
              <a:bodyPr/>
              <a:lstStyle/>
              <a:p>
                <a:r>
                  <a:rPr lang="en-US" altLang="zh-CN" sz="2000" dirty="0">
                    <a:latin typeface="Comic Sans MS" pitchFamily="66" charset="0"/>
                  </a:rPr>
                  <a:t>Modifying the database without ensuring that the transaction will commit may leave the database in an </a:t>
                </a:r>
                <a:r>
                  <a:rPr lang="en-US" altLang="zh-CN" sz="2000" dirty="0">
                    <a:solidFill>
                      <a:srgbClr val="FF0000"/>
                    </a:solidFill>
                    <a:latin typeface="Comic Sans MS" pitchFamily="66" charset="0"/>
                  </a:rPr>
                  <a:t>inconsistent state</a:t>
                </a:r>
              </a:p>
              <a:p>
                <a:pPr lvl="1"/>
                <a:r>
                  <a:rPr lang="en-US" altLang="zh-CN" sz="1800" dirty="0">
                    <a:latin typeface="Comic Sans MS" pitchFamily="66" charset="0"/>
                  </a:rPr>
                  <a:t>Consider transaction </a:t>
                </a:r>
                <a14:m>
                  <m:oMath xmlns:m="http://schemas.openxmlformats.org/officeDocument/2006/math">
                    <m:sSub>
                      <m:sSubPr>
                        <m:ctrlPr>
                          <a:rPr lang="en-US" altLang="zh-CN" sz="1800" b="1" i="1" smtClean="0">
                            <a:solidFill>
                              <a:srgbClr val="1B06BA"/>
                            </a:solidFill>
                            <a:latin typeface="Cambria Math" panose="02040503050406030204" pitchFamily="18" charset="0"/>
                          </a:rPr>
                        </m:ctrlPr>
                      </m:sSubPr>
                      <m:e>
                        <m:r>
                          <a:rPr lang="en-US" altLang="zh-CN" sz="1800" b="1" i="1" smtClean="0">
                            <a:solidFill>
                              <a:srgbClr val="1B06BA"/>
                            </a:solidFill>
                            <a:latin typeface="Cambria Math" panose="02040503050406030204" pitchFamily="18" charset="0"/>
                          </a:rPr>
                          <m:t>𝑻</m:t>
                        </m:r>
                      </m:e>
                      <m:sub>
                        <m:r>
                          <a:rPr lang="en-US" altLang="zh-CN" sz="1800" b="1" i="1" smtClean="0">
                            <a:solidFill>
                              <a:srgbClr val="1B06BA"/>
                            </a:solidFill>
                            <a:latin typeface="Cambria Math" panose="02040503050406030204" pitchFamily="18" charset="0"/>
                          </a:rPr>
                          <m:t>𝒊</m:t>
                        </m:r>
                      </m:sub>
                    </m:sSub>
                  </m:oMath>
                </a14:m>
                <a:r>
                  <a:rPr lang="en-US" altLang="zh-CN" sz="1800" b="1" dirty="0">
                    <a:solidFill>
                      <a:srgbClr val="1B06BA"/>
                    </a:solidFill>
                    <a:latin typeface="Comic Sans MS" pitchFamily="66" charset="0"/>
                  </a:rPr>
                  <a:t> </a:t>
                </a:r>
                <a:r>
                  <a:rPr lang="en-US" altLang="zh-CN" sz="1800" dirty="0">
                    <a:latin typeface="Comic Sans MS" pitchFamily="66" charset="0"/>
                  </a:rPr>
                  <a:t>that transfers $50 from account </a:t>
                </a:r>
                <a:r>
                  <a:rPr lang="en-US" altLang="zh-CN" sz="1800" b="1" dirty="0">
                    <a:solidFill>
                      <a:srgbClr val="1B06BA"/>
                    </a:solidFill>
                    <a:latin typeface="Comic Sans MS" pitchFamily="66" charset="0"/>
                  </a:rPr>
                  <a:t>A</a:t>
                </a:r>
                <a:r>
                  <a:rPr lang="en-US" altLang="zh-CN" sz="1800" dirty="0">
                    <a:latin typeface="Comic Sans MS" pitchFamily="66" charset="0"/>
                  </a:rPr>
                  <a:t> to account </a:t>
                </a:r>
                <a:r>
                  <a:rPr lang="en-US" altLang="zh-CN" sz="1800" b="1" dirty="0">
                    <a:solidFill>
                      <a:srgbClr val="1B06BA"/>
                    </a:solidFill>
                    <a:latin typeface="Comic Sans MS" pitchFamily="66" charset="0"/>
                  </a:rPr>
                  <a:t>B</a:t>
                </a:r>
              </a:p>
              <a:p>
                <a:pPr lvl="1"/>
                <a:r>
                  <a:rPr lang="en-US" altLang="zh-CN" sz="1800" dirty="0">
                    <a:latin typeface="Comic Sans MS" pitchFamily="66" charset="0"/>
                  </a:rPr>
                  <a:t>Several output operations may be required for </a:t>
                </a:r>
                <a14:m>
                  <m:oMath xmlns:m="http://schemas.openxmlformats.org/officeDocument/2006/math">
                    <m:sSub>
                      <m:sSubPr>
                        <m:ctrlPr>
                          <a:rPr lang="en-US" altLang="zh-CN" sz="1800" b="1" i="1" smtClean="0">
                            <a:solidFill>
                              <a:srgbClr val="1B06BA"/>
                            </a:solidFill>
                            <a:latin typeface="Cambria Math" panose="02040503050406030204" pitchFamily="18" charset="0"/>
                          </a:rPr>
                        </m:ctrlPr>
                      </m:sSubPr>
                      <m:e>
                        <m:r>
                          <a:rPr lang="en-US" altLang="zh-CN" sz="1800" b="1" i="1">
                            <a:solidFill>
                              <a:srgbClr val="1B06BA"/>
                            </a:solidFill>
                            <a:latin typeface="Cambria Math" panose="02040503050406030204" pitchFamily="18" charset="0"/>
                          </a:rPr>
                          <m:t>𝑻</m:t>
                        </m:r>
                      </m:e>
                      <m:sub>
                        <m:r>
                          <a:rPr lang="en-US" altLang="zh-CN" sz="1800" b="1" i="1">
                            <a:solidFill>
                              <a:srgbClr val="1B06BA"/>
                            </a:solidFill>
                            <a:latin typeface="Cambria Math" panose="02040503050406030204" pitchFamily="18" charset="0"/>
                          </a:rPr>
                          <m:t>𝒊</m:t>
                        </m:r>
                      </m:sub>
                    </m:sSub>
                  </m:oMath>
                </a14:m>
                <a:r>
                  <a:rPr lang="en-US" altLang="zh-CN" sz="1800" dirty="0">
                    <a:latin typeface="Comic Sans MS" pitchFamily="66" charset="0"/>
                  </a:rPr>
                  <a:t> to output </a:t>
                </a:r>
                <a:r>
                  <a:rPr lang="en-US" altLang="zh-CN" sz="1800" b="1" dirty="0">
                    <a:solidFill>
                      <a:srgbClr val="1B06BA"/>
                    </a:solidFill>
                    <a:latin typeface="Comic Sans MS" pitchFamily="66" charset="0"/>
                  </a:rPr>
                  <a:t>A</a:t>
                </a:r>
                <a:r>
                  <a:rPr lang="en-US" altLang="zh-CN" sz="1800" dirty="0">
                    <a:latin typeface="Comic Sans MS" pitchFamily="66" charset="0"/>
                  </a:rPr>
                  <a:t> and </a:t>
                </a:r>
                <a:r>
                  <a:rPr lang="en-US" altLang="zh-CN" sz="1800" b="1" dirty="0">
                    <a:solidFill>
                      <a:srgbClr val="1B06BA"/>
                    </a:solidFill>
                    <a:latin typeface="Comic Sans MS" pitchFamily="66" charset="0"/>
                  </a:rPr>
                  <a:t>B </a:t>
                </a:r>
              </a:p>
              <a:p>
                <a:pPr lvl="1"/>
                <a:r>
                  <a:rPr lang="en-US" altLang="zh-CN" sz="1800" dirty="0">
                    <a:latin typeface="Comic Sans MS" pitchFamily="66" charset="0"/>
                  </a:rPr>
                  <a:t>A failure may occur after one of these modifications have been made but before all of them are made</a:t>
                </a:r>
              </a:p>
              <a:p>
                <a:r>
                  <a:rPr lang="en-US" altLang="zh-CN" sz="2000" b="1" dirty="0">
                    <a:solidFill>
                      <a:srgbClr val="1B06BA"/>
                    </a:solidFill>
                    <a:latin typeface="Comic Sans MS" pitchFamily="66" charset="0"/>
                  </a:rPr>
                  <a:t>To ensure atomicity despite failures</a:t>
                </a:r>
                <a:r>
                  <a:rPr lang="en-US" altLang="zh-CN" sz="2000" dirty="0">
                    <a:latin typeface="Comic Sans MS" pitchFamily="66" charset="0"/>
                  </a:rPr>
                  <a:t>, we </a:t>
                </a:r>
                <a:r>
                  <a:rPr lang="en-US" altLang="zh-CN" sz="2000" b="1" dirty="0">
                    <a:solidFill>
                      <a:srgbClr val="FF0000"/>
                    </a:solidFill>
                    <a:latin typeface="Comic Sans MS" pitchFamily="66" charset="0"/>
                  </a:rPr>
                  <a:t>first output information describing the modifications to stable storage without modifying the database itself</a:t>
                </a:r>
              </a:p>
              <a:p>
                <a:r>
                  <a:rPr lang="en-US" altLang="zh-CN" sz="2000" b="1" dirty="0">
                    <a:solidFill>
                      <a:srgbClr val="1B06BA"/>
                    </a:solidFill>
                    <a:latin typeface="Comic Sans MS" pitchFamily="66" charset="0"/>
                  </a:rPr>
                  <a:t>Two approaches</a:t>
                </a:r>
              </a:p>
              <a:p>
                <a:pPr lvl="1"/>
                <a:r>
                  <a:rPr lang="en-US" altLang="zh-CN" sz="1800" b="1" dirty="0">
                    <a:solidFill>
                      <a:srgbClr val="FF0000"/>
                    </a:solidFill>
                    <a:latin typeface="Comic Sans MS" pitchFamily="66" charset="0"/>
                  </a:rPr>
                  <a:t>log-based recovery (</a:t>
                </a:r>
                <a:r>
                  <a:rPr lang="zh-CN" altLang="en-US" sz="1800" b="1" dirty="0">
                    <a:solidFill>
                      <a:srgbClr val="FF0000"/>
                    </a:solidFill>
                    <a:latin typeface="Comic Sans MS" pitchFamily="66" charset="0"/>
                  </a:rPr>
                  <a:t>基于日志的恢复</a:t>
                </a:r>
                <a:r>
                  <a:rPr lang="en-US" altLang="zh-CN" sz="1800" b="1" dirty="0">
                    <a:solidFill>
                      <a:srgbClr val="FF0000"/>
                    </a:solidFill>
                    <a:latin typeface="Comic Sans MS" pitchFamily="66" charset="0"/>
                  </a:rPr>
                  <a:t>)</a:t>
                </a:r>
              </a:p>
              <a:p>
                <a:pPr lvl="1"/>
                <a:r>
                  <a:rPr lang="en-US" altLang="zh-CN" sz="1800" b="1" dirty="0">
                    <a:solidFill>
                      <a:srgbClr val="FF0000"/>
                    </a:solidFill>
                    <a:latin typeface="Comic Sans MS" pitchFamily="66" charset="0"/>
                  </a:rPr>
                  <a:t>shadow-paging (</a:t>
                </a:r>
                <a:r>
                  <a:rPr lang="zh-CN" altLang="en-US" sz="1800" b="1" dirty="0">
                    <a:solidFill>
                      <a:srgbClr val="FF0000"/>
                    </a:solidFill>
                    <a:latin typeface="Comic Sans MS" pitchFamily="66" charset="0"/>
                  </a:rPr>
                  <a:t>影子页</a:t>
                </a:r>
                <a:r>
                  <a:rPr lang="en-US" altLang="zh-CN" sz="1800" b="1" dirty="0">
                    <a:solidFill>
                      <a:srgbClr val="FF0000"/>
                    </a:solidFill>
                    <a:latin typeface="Comic Sans MS" pitchFamily="66" charset="0"/>
                  </a:rPr>
                  <a:t>)</a:t>
                </a:r>
              </a:p>
              <a:p>
                <a:endParaRPr lang="zh-CN" altLang="en-US" sz="2000" dirty="0">
                  <a:latin typeface="Comic Sans MS" pitchFamily="66" charset="0"/>
                </a:endParaRPr>
              </a:p>
            </p:txBody>
          </p:sp>
        </mc:Choice>
        <mc:Fallback xmlns="">
          <p:sp>
            <p:nvSpPr>
              <p:cNvPr id="3" name="内容占位符 2">
                <a:extLst>
                  <a:ext uri="{FF2B5EF4-FFF2-40B4-BE49-F238E27FC236}">
                    <a16:creationId xmlns:a16="http://schemas.microsoft.com/office/drawing/2014/main" id="{F9853782-C8B2-4958-8A0A-A83CE6498774}"/>
                  </a:ext>
                </a:extLst>
              </p:cNvPr>
              <p:cNvSpPr>
                <a:spLocks noGrp="1" noRot="1" noChangeAspect="1" noMove="1" noResize="1" noEditPoints="1" noAdjustHandles="1" noChangeArrowheads="1" noChangeShapeType="1" noTextEdit="1"/>
              </p:cNvSpPr>
              <p:nvPr>
                <p:ph idx="1"/>
              </p:nvPr>
            </p:nvSpPr>
            <p:spPr>
              <a:xfrm>
                <a:off x="179512" y="627534"/>
                <a:ext cx="8856984" cy="3960440"/>
              </a:xfrm>
              <a:blipFill>
                <a:blip r:embed="rId2"/>
                <a:stretch>
                  <a:fillRect l="-964" t="-2154" r="-138" b="-323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048284238"/>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0D9918D-1E05-476F-8D62-BED11BA8A054}"/>
              </a:ext>
            </a:extLst>
          </p:cNvPr>
          <p:cNvSpPr>
            <a:spLocks noGrp="1"/>
          </p:cNvSpPr>
          <p:nvPr>
            <p:ph type="title"/>
          </p:nvPr>
        </p:nvSpPr>
        <p:spPr/>
        <p:txBody>
          <a:bodyPr/>
          <a:lstStyle/>
          <a:p>
            <a:pPr algn="ctr"/>
            <a:r>
              <a:rPr lang="en-US" altLang="zh-CN" dirty="0">
                <a:latin typeface="Comic Sans MS" pitchFamily="66" charset="0"/>
              </a:rPr>
              <a:t>Log-based Recovery</a:t>
            </a:r>
            <a:endParaRPr lang="zh-CN" altLang="en-US" dirty="0">
              <a:latin typeface="Comic Sans MS" pitchFamily="66" charset="0"/>
            </a:endParaRP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07EE17BA-16D9-44EE-BEE6-288DEF65BF1A}"/>
                  </a:ext>
                </a:extLst>
              </p:cNvPr>
              <p:cNvSpPr>
                <a:spLocks noGrp="1"/>
              </p:cNvSpPr>
              <p:nvPr>
                <p:ph idx="1"/>
              </p:nvPr>
            </p:nvSpPr>
            <p:spPr>
              <a:xfrm>
                <a:off x="107504" y="699542"/>
                <a:ext cx="8928992" cy="3960439"/>
              </a:xfrm>
            </p:spPr>
            <p:txBody>
              <a:bodyPr/>
              <a:lstStyle/>
              <a:p>
                <a:pPr>
                  <a:lnSpc>
                    <a:spcPct val="120000"/>
                  </a:lnSpc>
                </a:pPr>
                <a:r>
                  <a:rPr lang="en-US" altLang="zh-CN" sz="2000" b="1" dirty="0">
                    <a:solidFill>
                      <a:srgbClr val="1B06BA"/>
                    </a:solidFill>
                    <a:latin typeface="Comic Sans MS" pitchFamily="66" charset="0"/>
                  </a:rPr>
                  <a:t>A log is kept on stable storage</a:t>
                </a:r>
              </a:p>
              <a:p>
                <a:pPr lvl="1">
                  <a:lnSpc>
                    <a:spcPct val="120000"/>
                  </a:lnSpc>
                </a:pPr>
                <a:r>
                  <a:rPr lang="en-US" altLang="zh-CN" sz="1800" b="1" dirty="0">
                    <a:solidFill>
                      <a:srgbClr val="FF0000"/>
                    </a:solidFill>
                    <a:latin typeface="Comic Sans MS" pitchFamily="66" charset="0"/>
                  </a:rPr>
                  <a:t>The log is a sequence of log records</a:t>
                </a:r>
              </a:p>
              <a:p>
                <a:pPr>
                  <a:lnSpc>
                    <a:spcPct val="120000"/>
                  </a:lnSpc>
                </a:pPr>
                <a:r>
                  <a:rPr lang="en-US" altLang="zh-CN" sz="2000" dirty="0">
                    <a:latin typeface="Comic Sans MS" pitchFamily="66" charset="0"/>
                  </a:rPr>
                  <a:t>When transaction </a:t>
                </a:r>
                <a14:m>
                  <m:oMath xmlns:m="http://schemas.openxmlformats.org/officeDocument/2006/math">
                    <m:sSub>
                      <m:sSubPr>
                        <m:ctrlPr>
                          <a:rPr lang="en-US" altLang="zh-CN" sz="2000" b="1" i="1" smtClean="0">
                            <a:solidFill>
                              <a:srgbClr val="1B06BA"/>
                            </a:solidFill>
                            <a:latin typeface="Cambria Math" panose="02040503050406030204" pitchFamily="18" charset="0"/>
                          </a:rPr>
                        </m:ctrlPr>
                      </m:sSubPr>
                      <m:e>
                        <m:r>
                          <a:rPr lang="en-US" altLang="zh-CN" sz="2000" b="1" i="1" smtClean="0">
                            <a:solidFill>
                              <a:srgbClr val="1B06BA"/>
                            </a:solidFill>
                            <a:latin typeface="Cambria Math" panose="02040503050406030204" pitchFamily="18" charset="0"/>
                          </a:rPr>
                          <m:t>𝑻</m:t>
                        </m:r>
                      </m:e>
                      <m:sub>
                        <m:r>
                          <a:rPr lang="en-US" altLang="zh-CN" sz="2000" b="1" i="1" smtClean="0">
                            <a:solidFill>
                              <a:srgbClr val="1B06BA"/>
                            </a:solidFill>
                            <a:latin typeface="Cambria Math" panose="02040503050406030204" pitchFamily="18" charset="0"/>
                          </a:rPr>
                          <m:t>𝒊</m:t>
                        </m:r>
                      </m:sub>
                    </m:sSub>
                  </m:oMath>
                </a14:m>
                <a:r>
                  <a:rPr lang="en-US" altLang="zh-CN" sz="2000" b="1" dirty="0">
                    <a:solidFill>
                      <a:srgbClr val="1B06BA"/>
                    </a:solidFill>
                    <a:latin typeface="Comic Sans MS" pitchFamily="66" charset="0"/>
                  </a:rPr>
                  <a:t> </a:t>
                </a:r>
                <a:r>
                  <a:rPr lang="en-US" altLang="zh-CN" sz="2000" dirty="0">
                    <a:latin typeface="Comic Sans MS" pitchFamily="66" charset="0"/>
                  </a:rPr>
                  <a:t>starts, it registers itself by writing a </a:t>
                </a:r>
                <a:r>
                  <a:rPr lang="en-US" altLang="zh-CN" sz="2000" b="1" dirty="0">
                    <a:solidFill>
                      <a:srgbClr val="FF0000"/>
                    </a:solidFill>
                    <a:latin typeface="Comic Sans MS" pitchFamily="66" charset="0"/>
                  </a:rPr>
                  <a:t>&lt;</a:t>
                </a:r>
                <a14:m>
                  <m:oMath xmlns:m="http://schemas.openxmlformats.org/officeDocument/2006/math">
                    <m:sSub>
                      <m:sSubPr>
                        <m:ctrlPr>
                          <a:rPr lang="en-US" altLang="zh-CN" sz="2000" b="1" i="1">
                            <a:solidFill>
                              <a:srgbClr val="FF0000"/>
                            </a:solidFill>
                            <a:latin typeface="Cambria Math" panose="02040503050406030204" pitchFamily="18" charset="0"/>
                          </a:rPr>
                        </m:ctrlPr>
                      </m:sSubPr>
                      <m:e>
                        <m:r>
                          <a:rPr lang="en-US" altLang="zh-CN" sz="2000" b="1" i="1">
                            <a:solidFill>
                              <a:srgbClr val="FF0000"/>
                            </a:solidFill>
                            <a:latin typeface="Cambria Math" panose="02040503050406030204" pitchFamily="18" charset="0"/>
                          </a:rPr>
                          <m:t>𝑻</m:t>
                        </m:r>
                      </m:e>
                      <m:sub>
                        <m:r>
                          <a:rPr lang="en-US" altLang="zh-CN" sz="2000" b="1" i="1">
                            <a:solidFill>
                              <a:srgbClr val="FF0000"/>
                            </a:solidFill>
                            <a:latin typeface="Cambria Math" panose="02040503050406030204" pitchFamily="18" charset="0"/>
                          </a:rPr>
                          <m:t>𝒊</m:t>
                        </m:r>
                      </m:sub>
                    </m:sSub>
                  </m:oMath>
                </a14:m>
                <a:r>
                  <a:rPr lang="en-US" altLang="zh-CN" sz="2000" b="1" dirty="0">
                    <a:solidFill>
                      <a:srgbClr val="FF0000"/>
                    </a:solidFill>
                    <a:latin typeface="Comic Sans MS" pitchFamily="66" charset="0"/>
                  </a:rPr>
                  <a:t> start&gt; </a:t>
                </a:r>
                <a:r>
                  <a:rPr lang="en-US" altLang="zh-CN" sz="2000" dirty="0">
                    <a:latin typeface="Comic Sans MS" pitchFamily="66" charset="0"/>
                  </a:rPr>
                  <a:t>log record</a:t>
                </a:r>
              </a:p>
              <a:p>
                <a:pPr lvl="1">
                  <a:lnSpc>
                    <a:spcPct val="120000"/>
                  </a:lnSpc>
                </a:pPr>
                <a:r>
                  <a:rPr lang="en-US" altLang="zh-CN" sz="1600" b="1" dirty="0">
                    <a:solidFill>
                      <a:srgbClr val="1B06BA"/>
                    </a:solidFill>
                    <a:latin typeface="Comic Sans MS" pitchFamily="66" charset="0"/>
                  </a:rPr>
                  <a:t>Before </a:t>
                </a:r>
                <a14:m>
                  <m:oMath xmlns:m="http://schemas.openxmlformats.org/officeDocument/2006/math">
                    <m:sSub>
                      <m:sSubPr>
                        <m:ctrlPr>
                          <a:rPr lang="en-US" altLang="zh-CN" sz="1600" b="1" i="1">
                            <a:solidFill>
                              <a:srgbClr val="1B06BA"/>
                            </a:solidFill>
                            <a:latin typeface="Cambria Math" panose="02040503050406030204" pitchFamily="18" charset="0"/>
                          </a:rPr>
                        </m:ctrlPr>
                      </m:sSubPr>
                      <m:e>
                        <m:r>
                          <a:rPr lang="en-US" altLang="zh-CN" sz="1600" b="1" i="1">
                            <a:solidFill>
                              <a:srgbClr val="1B06BA"/>
                            </a:solidFill>
                            <a:latin typeface="Cambria Math" panose="02040503050406030204" pitchFamily="18" charset="0"/>
                          </a:rPr>
                          <m:t>𝑻</m:t>
                        </m:r>
                      </m:e>
                      <m:sub>
                        <m:r>
                          <a:rPr lang="en-US" altLang="zh-CN" sz="1600" b="1" i="1">
                            <a:solidFill>
                              <a:srgbClr val="1B06BA"/>
                            </a:solidFill>
                            <a:latin typeface="Cambria Math" panose="02040503050406030204" pitchFamily="18" charset="0"/>
                          </a:rPr>
                          <m:t>𝒊</m:t>
                        </m:r>
                      </m:sub>
                    </m:sSub>
                    <m:r>
                      <a:rPr lang="en-US" altLang="zh-CN" sz="1600" b="1" i="1">
                        <a:solidFill>
                          <a:srgbClr val="1B06BA"/>
                        </a:solidFill>
                        <a:latin typeface="Cambria Math" panose="02040503050406030204" pitchFamily="18" charset="0"/>
                      </a:rPr>
                      <m:t> </m:t>
                    </m:r>
                  </m:oMath>
                </a14:m>
                <a:r>
                  <a:rPr lang="en-US" altLang="zh-CN" sz="1600" b="1" dirty="0">
                    <a:solidFill>
                      <a:srgbClr val="1B06BA"/>
                    </a:solidFill>
                    <a:latin typeface="Comic Sans MS" pitchFamily="66" charset="0"/>
                  </a:rPr>
                  <a:t>executes write(X)</a:t>
                </a:r>
                <a:r>
                  <a:rPr lang="en-US" altLang="zh-CN" sz="1600" dirty="0">
                    <a:latin typeface="Comic Sans MS" pitchFamily="66" charset="0"/>
                  </a:rPr>
                  <a:t>, a log record </a:t>
                </a:r>
                <a:r>
                  <a:rPr lang="en-US" altLang="zh-CN" sz="1600" b="1" dirty="0">
                    <a:solidFill>
                      <a:srgbClr val="FF0000"/>
                    </a:solidFill>
                    <a:latin typeface="Comic Sans MS" pitchFamily="66" charset="0"/>
                  </a:rPr>
                  <a:t>&lt;</a:t>
                </a:r>
                <a14:m>
                  <m:oMath xmlns:m="http://schemas.openxmlformats.org/officeDocument/2006/math">
                    <m:sSub>
                      <m:sSubPr>
                        <m:ctrlPr>
                          <a:rPr lang="en-US" altLang="zh-CN" sz="1600" b="1" i="1">
                            <a:solidFill>
                              <a:srgbClr val="FF0000"/>
                            </a:solidFill>
                            <a:latin typeface="Cambria Math" panose="02040503050406030204" pitchFamily="18" charset="0"/>
                          </a:rPr>
                        </m:ctrlPr>
                      </m:sSubPr>
                      <m:e>
                        <m:r>
                          <a:rPr lang="en-US" altLang="zh-CN" sz="1600" b="1" i="1">
                            <a:solidFill>
                              <a:srgbClr val="FF0000"/>
                            </a:solidFill>
                            <a:latin typeface="Cambria Math" panose="02040503050406030204" pitchFamily="18" charset="0"/>
                          </a:rPr>
                          <m:t>𝑻</m:t>
                        </m:r>
                      </m:e>
                      <m:sub>
                        <m:r>
                          <a:rPr lang="en-US" altLang="zh-CN" sz="1600" b="1" i="1">
                            <a:solidFill>
                              <a:srgbClr val="FF0000"/>
                            </a:solidFill>
                            <a:latin typeface="Cambria Math" panose="02040503050406030204" pitchFamily="18" charset="0"/>
                          </a:rPr>
                          <m:t>𝒊</m:t>
                        </m:r>
                      </m:sub>
                    </m:sSub>
                  </m:oMath>
                </a14:m>
                <a:r>
                  <a:rPr lang="en-US" altLang="zh-CN" sz="1600" b="1" dirty="0">
                    <a:solidFill>
                      <a:srgbClr val="FF0000"/>
                    </a:solidFill>
                    <a:latin typeface="Comic Sans MS" pitchFamily="66" charset="0"/>
                  </a:rPr>
                  <a:t>, </a:t>
                </a:r>
                <a14:m>
                  <m:oMath xmlns:m="http://schemas.openxmlformats.org/officeDocument/2006/math">
                    <m:r>
                      <a:rPr lang="en-US" altLang="zh-CN" sz="1600" b="1" i="1" smtClean="0">
                        <a:solidFill>
                          <a:srgbClr val="FF0000"/>
                        </a:solidFill>
                        <a:latin typeface="Cambria Math" panose="02040503050406030204" pitchFamily="18" charset="0"/>
                      </a:rPr>
                      <m:t>𝑿</m:t>
                    </m:r>
                  </m:oMath>
                </a14:m>
                <a:r>
                  <a:rPr lang="en-US" altLang="zh-CN" sz="1600" b="1" dirty="0">
                    <a:solidFill>
                      <a:srgbClr val="FF0000"/>
                    </a:solidFill>
                    <a:latin typeface="Comic Sans MS" pitchFamily="66" charset="0"/>
                  </a:rPr>
                  <a:t>, </a:t>
                </a:r>
                <a14:m>
                  <m:oMath xmlns:m="http://schemas.openxmlformats.org/officeDocument/2006/math">
                    <m:sSub>
                      <m:sSubPr>
                        <m:ctrlPr>
                          <a:rPr lang="en-US" altLang="zh-CN" sz="1600" b="1" i="1" smtClean="0">
                            <a:solidFill>
                              <a:srgbClr val="FF0000"/>
                            </a:solidFill>
                            <a:latin typeface="Cambria Math" panose="02040503050406030204" pitchFamily="18" charset="0"/>
                          </a:rPr>
                        </m:ctrlPr>
                      </m:sSubPr>
                      <m:e>
                        <m:r>
                          <a:rPr lang="en-US" altLang="zh-CN" sz="1600" b="1" i="1" smtClean="0">
                            <a:solidFill>
                              <a:srgbClr val="FF0000"/>
                            </a:solidFill>
                            <a:latin typeface="Cambria Math" panose="02040503050406030204" pitchFamily="18" charset="0"/>
                          </a:rPr>
                          <m:t>𝑽</m:t>
                        </m:r>
                      </m:e>
                      <m:sub>
                        <m:r>
                          <a:rPr lang="en-US" altLang="zh-CN" sz="1600" b="1" i="1" smtClean="0">
                            <a:solidFill>
                              <a:srgbClr val="FF0000"/>
                            </a:solidFill>
                            <a:latin typeface="Cambria Math" panose="02040503050406030204" pitchFamily="18" charset="0"/>
                          </a:rPr>
                          <m:t>𝟏</m:t>
                        </m:r>
                      </m:sub>
                    </m:sSub>
                  </m:oMath>
                </a14:m>
                <a:r>
                  <a:rPr lang="en-US" altLang="zh-CN" sz="1600" b="1" dirty="0">
                    <a:solidFill>
                      <a:srgbClr val="FF0000"/>
                    </a:solidFill>
                    <a:latin typeface="Comic Sans MS" pitchFamily="66" charset="0"/>
                  </a:rPr>
                  <a:t>, </a:t>
                </a:r>
                <a14:m>
                  <m:oMath xmlns:m="http://schemas.openxmlformats.org/officeDocument/2006/math">
                    <m:sSub>
                      <m:sSubPr>
                        <m:ctrlPr>
                          <a:rPr lang="en-US" altLang="zh-CN" sz="1600" b="1" i="1" smtClean="0">
                            <a:solidFill>
                              <a:srgbClr val="FF0000"/>
                            </a:solidFill>
                            <a:latin typeface="Cambria Math" panose="02040503050406030204" pitchFamily="18" charset="0"/>
                          </a:rPr>
                        </m:ctrlPr>
                      </m:sSubPr>
                      <m:e>
                        <m:r>
                          <a:rPr lang="en-US" altLang="zh-CN" sz="1600" b="1" i="1" smtClean="0">
                            <a:solidFill>
                              <a:srgbClr val="FF0000"/>
                            </a:solidFill>
                            <a:latin typeface="Cambria Math" panose="02040503050406030204" pitchFamily="18" charset="0"/>
                          </a:rPr>
                          <m:t>𝑽</m:t>
                        </m:r>
                      </m:e>
                      <m:sub>
                        <m:r>
                          <a:rPr lang="en-US" altLang="zh-CN" sz="1600" b="1" i="1" smtClean="0">
                            <a:solidFill>
                              <a:srgbClr val="FF0000"/>
                            </a:solidFill>
                            <a:latin typeface="Cambria Math" panose="02040503050406030204" pitchFamily="18" charset="0"/>
                          </a:rPr>
                          <m:t>𝟐</m:t>
                        </m:r>
                      </m:sub>
                    </m:sSub>
                  </m:oMath>
                </a14:m>
                <a:r>
                  <a:rPr lang="en-US" altLang="zh-CN" sz="1600" b="1" dirty="0">
                    <a:solidFill>
                      <a:srgbClr val="FF0000"/>
                    </a:solidFill>
                    <a:latin typeface="Comic Sans MS" pitchFamily="66" charset="0"/>
                  </a:rPr>
                  <a:t>&gt;</a:t>
                </a:r>
                <a:r>
                  <a:rPr lang="en-US" altLang="zh-CN" sz="1600" dirty="0">
                    <a:latin typeface="Comic Sans MS" pitchFamily="66" charset="0"/>
                  </a:rPr>
                  <a:t> is written, where </a:t>
                </a:r>
                <a14:m>
                  <m:oMath xmlns:m="http://schemas.openxmlformats.org/officeDocument/2006/math">
                    <m:sSub>
                      <m:sSubPr>
                        <m:ctrlPr>
                          <a:rPr lang="en-US" altLang="zh-CN" sz="1600" b="1" i="1" smtClean="0">
                            <a:solidFill>
                              <a:srgbClr val="1B06BA"/>
                            </a:solidFill>
                            <a:latin typeface="Cambria Math" panose="02040503050406030204" pitchFamily="18" charset="0"/>
                          </a:rPr>
                        </m:ctrlPr>
                      </m:sSubPr>
                      <m:e>
                        <m:r>
                          <a:rPr lang="en-US" altLang="zh-CN" sz="1600" b="1" i="1">
                            <a:solidFill>
                              <a:srgbClr val="1B06BA"/>
                            </a:solidFill>
                            <a:latin typeface="Cambria Math" panose="02040503050406030204" pitchFamily="18" charset="0"/>
                          </a:rPr>
                          <m:t>𝑽</m:t>
                        </m:r>
                      </m:e>
                      <m:sub>
                        <m:r>
                          <a:rPr lang="en-US" altLang="zh-CN" sz="1600" b="1" i="1">
                            <a:solidFill>
                              <a:srgbClr val="1B06BA"/>
                            </a:solidFill>
                            <a:latin typeface="Cambria Math" panose="02040503050406030204" pitchFamily="18" charset="0"/>
                          </a:rPr>
                          <m:t>𝟏</m:t>
                        </m:r>
                      </m:sub>
                    </m:sSub>
                  </m:oMath>
                </a14:m>
                <a:r>
                  <a:rPr lang="en-US" altLang="zh-CN" sz="1600" dirty="0">
                    <a:latin typeface="Comic Sans MS" pitchFamily="66" charset="0"/>
                  </a:rPr>
                  <a:t> is the </a:t>
                </a:r>
                <a:r>
                  <a:rPr lang="en-US" altLang="zh-CN" sz="1600" b="1" dirty="0">
                    <a:solidFill>
                      <a:srgbClr val="1B06BA"/>
                    </a:solidFill>
                    <a:latin typeface="Comic Sans MS" pitchFamily="66" charset="0"/>
                  </a:rPr>
                  <a:t>old value</a:t>
                </a:r>
                <a:r>
                  <a:rPr lang="en-US" altLang="zh-CN" sz="1600" dirty="0">
                    <a:latin typeface="Comic Sans MS" pitchFamily="66" charset="0"/>
                  </a:rPr>
                  <a:t> and </a:t>
                </a:r>
                <a14:m>
                  <m:oMath xmlns:m="http://schemas.openxmlformats.org/officeDocument/2006/math">
                    <m:sSub>
                      <m:sSubPr>
                        <m:ctrlPr>
                          <a:rPr lang="en-US" altLang="zh-CN" sz="1600" b="1" i="1" smtClean="0">
                            <a:solidFill>
                              <a:srgbClr val="1B06BA"/>
                            </a:solidFill>
                            <a:latin typeface="Cambria Math" panose="02040503050406030204" pitchFamily="18" charset="0"/>
                          </a:rPr>
                        </m:ctrlPr>
                      </m:sSubPr>
                      <m:e>
                        <m:r>
                          <a:rPr lang="en-US" altLang="zh-CN" sz="1600" b="1" i="1">
                            <a:solidFill>
                              <a:srgbClr val="1B06BA"/>
                            </a:solidFill>
                            <a:latin typeface="Cambria Math" panose="02040503050406030204" pitchFamily="18" charset="0"/>
                          </a:rPr>
                          <m:t>𝑽</m:t>
                        </m:r>
                      </m:e>
                      <m:sub>
                        <m:r>
                          <a:rPr lang="en-US" altLang="zh-CN" sz="1600" b="1" i="1">
                            <a:solidFill>
                              <a:srgbClr val="1B06BA"/>
                            </a:solidFill>
                            <a:latin typeface="Cambria Math" panose="02040503050406030204" pitchFamily="18" charset="0"/>
                          </a:rPr>
                          <m:t>𝟐</m:t>
                        </m:r>
                      </m:sub>
                    </m:sSub>
                  </m:oMath>
                </a14:m>
                <a:r>
                  <a:rPr lang="en-US" altLang="zh-CN" sz="1600" dirty="0">
                    <a:latin typeface="Comic Sans MS" pitchFamily="66" charset="0"/>
                  </a:rPr>
                  <a:t> is the </a:t>
                </a:r>
                <a:r>
                  <a:rPr lang="en-US" altLang="zh-CN" sz="1600" b="1" dirty="0">
                    <a:solidFill>
                      <a:srgbClr val="1B06BA"/>
                    </a:solidFill>
                    <a:latin typeface="Comic Sans MS" pitchFamily="66" charset="0"/>
                  </a:rPr>
                  <a:t>new value</a:t>
                </a:r>
              </a:p>
              <a:p>
                <a:pPr lvl="1">
                  <a:lnSpc>
                    <a:spcPct val="120000"/>
                  </a:lnSpc>
                </a:pPr>
                <a:r>
                  <a:rPr lang="en-US" altLang="zh-CN" sz="1600" dirty="0">
                    <a:latin typeface="Comic Sans MS" pitchFamily="66" charset="0"/>
                  </a:rPr>
                  <a:t>When </a:t>
                </a:r>
                <a14:m>
                  <m:oMath xmlns:m="http://schemas.openxmlformats.org/officeDocument/2006/math">
                    <m:sSub>
                      <m:sSubPr>
                        <m:ctrlPr>
                          <a:rPr lang="en-US" altLang="zh-CN" sz="1600" b="1" i="1" smtClean="0">
                            <a:solidFill>
                              <a:srgbClr val="1B06BA"/>
                            </a:solidFill>
                            <a:latin typeface="Cambria Math" panose="02040503050406030204" pitchFamily="18" charset="0"/>
                          </a:rPr>
                        </m:ctrlPr>
                      </m:sSubPr>
                      <m:e>
                        <m:r>
                          <a:rPr lang="en-US" altLang="zh-CN" sz="1600" b="1" i="1">
                            <a:solidFill>
                              <a:srgbClr val="1B06BA"/>
                            </a:solidFill>
                            <a:latin typeface="Cambria Math" panose="02040503050406030204" pitchFamily="18" charset="0"/>
                          </a:rPr>
                          <m:t>𝑻</m:t>
                        </m:r>
                      </m:e>
                      <m:sub>
                        <m:r>
                          <a:rPr lang="en-US" altLang="zh-CN" sz="1600" b="1" i="1">
                            <a:solidFill>
                              <a:srgbClr val="1B06BA"/>
                            </a:solidFill>
                            <a:latin typeface="Cambria Math" panose="02040503050406030204" pitchFamily="18" charset="0"/>
                          </a:rPr>
                          <m:t>𝒊</m:t>
                        </m:r>
                      </m:sub>
                    </m:sSub>
                  </m:oMath>
                </a14:m>
                <a:r>
                  <a:rPr lang="en-US" altLang="zh-CN" sz="1600" b="1" dirty="0">
                    <a:solidFill>
                      <a:srgbClr val="1B06BA"/>
                    </a:solidFill>
                    <a:latin typeface="Comic Sans MS" pitchFamily="66" charset="0"/>
                  </a:rPr>
                  <a:t> </a:t>
                </a:r>
                <a:r>
                  <a:rPr lang="en-US" altLang="zh-CN" sz="1600" dirty="0">
                    <a:latin typeface="Comic Sans MS" pitchFamily="66" charset="0"/>
                  </a:rPr>
                  <a:t>finishes it’s last statement, the log record</a:t>
                </a:r>
                <a:r>
                  <a:rPr lang="en-US" altLang="zh-CN" sz="1600" b="1" dirty="0">
                    <a:solidFill>
                      <a:srgbClr val="FF0000"/>
                    </a:solidFill>
                    <a:latin typeface="Comic Sans MS" pitchFamily="66" charset="0"/>
                  </a:rPr>
                  <a:t> &lt;</a:t>
                </a:r>
                <a14:m>
                  <m:oMath xmlns:m="http://schemas.openxmlformats.org/officeDocument/2006/math">
                    <m:sSub>
                      <m:sSubPr>
                        <m:ctrlPr>
                          <a:rPr lang="en-US" altLang="zh-CN" sz="1600" b="1" i="1">
                            <a:solidFill>
                              <a:srgbClr val="FF0000"/>
                            </a:solidFill>
                            <a:latin typeface="Cambria Math" panose="02040503050406030204" pitchFamily="18" charset="0"/>
                          </a:rPr>
                        </m:ctrlPr>
                      </m:sSubPr>
                      <m:e>
                        <m:r>
                          <a:rPr lang="en-US" altLang="zh-CN" sz="1600" b="1" i="1">
                            <a:solidFill>
                              <a:srgbClr val="FF0000"/>
                            </a:solidFill>
                            <a:latin typeface="Cambria Math" panose="02040503050406030204" pitchFamily="18" charset="0"/>
                          </a:rPr>
                          <m:t>𝑻</m:t>
                        </m:r>
                      </m:e>
                      <m:sub>
                        <m:r>
                          <a:rPr lang="en-US" altLang="zh-CN" sz="1600" b="1" i="1">
                            <a:solidFill>
                              <a:srgbClr val="FF0000"/>
                            </a:solidFill>
                            <a:latin typeface="Cambria Math" panose="02040503050406030204" pitchFamily="18" charset="0"/>
                          </a:rPr>
                          <m:t>𝒊</m:t>
                        </m:r>
                      </m:sub>
                    </m:sSub>
                  </m:oMath>
                </a14:m>
                <a:r>
                  <a:rPr lang="en-US" altLang="zh-CN" sz="1600" b="1" dirty="0">
                    <a:solidFill>
                      <a:srgbClr val="FF0000"/>
                    </a:solidFill>
                    <a:latin typeface="Comic Sans MS" pitchFamily="66" charset="0"/>
                  </a:rPr>
                  <a:t>, commit&gt;</a:t>
                </a:r>
                <a:r>
                  <a:rPr lang="en-US" altLang="zh-CN" sz="1600" dirty="0">
                    <a:latin typeface="Comic Sans MS" pitchFamily="66" charset="0"/>
                  </a:rPr>
                  <a:t> is written</a:t>
                </a:r>
              </a:p>
              <a:p>
                <a:pPr>
                  <a:lnSpc>
                    <a:spcPct val="120000"/>
                  </a:lnSpc>
                </a:pPr>
                <a:r>
                  <a:rPr lang="en-US" altLang="zh-CN" sz="2000" b="1" dirty="0">
                    <a:solidFill>
                      <a:srgbClr val="1B06BA"/>
                    </a:solidFill>
                    <a:latin typeface="Comic Sans MS" pitchFamily="66" charset="0"/>
                  </a:rPr>
                  <a:t>Two approaches using logs</a:t>
                </a:r>
              </a:p>
              <a:p>
                <a:pPr lvl="1">
                  <a:lnSpc>
                    <a:spcPct val="120000"/>
                  </a:lnSpc>
                </a:pPr>
                <a:r>
                  <a:rPr lang="en-US" altLang="zh-CN" sz="1800" b="1" dirty="0">
                    <a:solidFill>
                      <a:srgbClr val="FF0000"/>
                    </a:solidFill>
                    <a:latin typeface="Comic Sans MS" pitchFamily="66" charset="0"/>
                  </a:rPr>
                  <a:t>Deferred database modification (</a:t>
                </a:r>
                <a:r>
                  <a:rPr lang="zh-CN" altLang="en-US" sz="1800" b="1" dirty="0">
                    <a:solidFill>
                      <a:srgbClr val="FF0000"/>
                    </a:solidFill>
                    <a:latin typeface="Comic Sans MS" pitchFamily="66" charset="0"/>
                  </a:rPr>
                  <a:t>延迟数据库修改</a:t>
                </a:r>
                <a:r>
                  <a:rPr lang="en-US" altLang="zh-CN" sz="1800" b="1" dirty="0">
                    <a:solidFill>
                      <a:srgbClr val="FF0000"/>
                    </a:solidFill>
                    <a:latin typeface="Comic Sans MS" pitchFamily="66" charset="0"/>
                  </a:rPr>
                  <a:t>)</a:t>
                </a:r>
              </a:p>
              <a:p>
                <a:pPr lvl="1">
                  <a:lnSpc>
                    <a:spcPct val="120000"/>
                  </a:lnSpc>
                </a:pPr>
                <a:r>
                  <a:rPr lang="en-US" altLang="zh-CN" sz="1800" b="1" dirty="0">
                    <a:solidFill>
                      <a:srgbClr val="FF0000"/>
                    </a:solidFill>
                    <a:latin typeface="Comic Sans MS" pitchFamily="66" charset="0"/>
                  </a:rPr>
                  <a:t>Immediate database modification (</a:t>
                </a:r>
                <a:r>
                  <a:rPr lang="zh-CN" altLang="en-US" sz="1800" b="1" dirty="0">
                    <a:solidFill>
                      <a:srgbClr val="FF0000"/>
                    </a:solidFill>
                    <a:latin typeface="Comic Sans MS" pitchFamily="66" charset="0"/>
                  </a:rPr>
                  <a:t>即刻数据库修改</a:t>
                </a:r>
                <a:r>
                  <a:rPr lang="en-US" altLang="zh-CN" sz="1800" b="1" dirty="0">
                    <a:solidFill>
                      <a:srgbClr val="FF0000"/>
                    </a:solidFill>
                    <a:latin typeface="Comic Sans MS" pitchFamily="66" charset="0"/>
                  </a:rPr>
                  <a:t>)</a:t>
                </a:r>
              </a:p>
              <a:p>
                <a:pPr>
                  <a:lnSpc>
                    <a:spcPct val="120000"/>
                  </a:lnSpc>
                </a:pPr>
                <a:endParaRPr lang="zh-CN" altLang="en-US" sz="2000" dirty="0">
                  <a:latin typeface="Comic Sans MS" pitchFamily="66" charset="0"/>
                </a:endParaRPr>
              </a:p>
            </p:txBody>
          </p:sp>
        </mc:Choice>
        <mc:Fallback xmlns="">
          <p:sp>
            <p:nvSpPr>
              <p:cNvPr id="3" name="内容占位符 2">
                <a:extLst>
                  <a:ext uri="{FF2B5EF4-FFF2-40B4-BE49-F238E27FC236}">
                    <a16:creationId xmlns:a16="http://schemas.microsoft.com/office/drawing/2014/main" id="{07EE17BA-16D9-44EE-BEE6-288DEF65BF1A}"/>
                  </a:ext>
                </a:extLst>
              </p:cNvPr>
              <p:cNvSpPr>
                <a:spLocks noGrp="1" noRot="1" noChangeAspect="1" noMove="1" noResize="1" noEditPoints="1" noAdjustHandles="1" noChangeArrowheads="1" noChangeShapeType="1" noTextEdit="1"/>
              </p:cNvSpPr>
              <p:nvPr>
                <p:ph idx="1"/>
              </p:nvPr>
            </p:nvSpPr>
            <p:spPr>
              <a:xfrm>
                <a:off x="107504" y="699542"/>
                <a:ext cx="8928992" cy="3960439"/>
              </a:xfrm>
              <a:blipFill>
                <a:blip r:embed="rId2"/>
                <a:stretch>
                  <a:fillRect l="-1025" t="-1387" r="-116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600716145"/>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64F041A-33E6-4B72-8F55-ACC7330857AF}"/>
              </a:ext>
            </a:extLst>
          </p:cNvPr>
          <p:cNvSpPr>
            <a:spLocks noGrp="1"/>
          </p:cNvSpPr>
          <p:nvPr>
            <p:ph type="title"/>
          </p:nvPr>
        </p:nvSpPr>
        <p:spPr/>
        <p:txBody>
          <a:bodyPr/>
          <a:lstStyle/>
          <a:p>
            <a:pPr algn="ctr"/>
            <a:r>
              <a:rPr lang="en-US" altLang="zh-CN" dirty="0">
                <a:latin typeface="Comic Sans MS" pitchFamily="66" charset="0"/>
              </a:rPr>
              <a:t>Deferred Database Modification</a:t>
            </a:r>
            <a:endParaRPr lang="zh-CN" altLang="en-US" dirty="0">
              <a:latin typeface="Comic Sans MS" pitchFamily="66" charset="0"/>
            </a:endParaRP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E278990D-6E5B-4C82-8A2F-2BAFBC8E6A7D}"/>
                  </a:ext>
                </a:extLst>
              </p:cNvPr>
              <p:cNvSpPr>
                <a:spLocks noGrp="1"/>
              </p:cNvSpPr>
              <p:nvPr>
                <p:ph idx="1"/>
              </p:nvPr>
            </p:nvSpPr>
            <p:spPr>
              <a:xfrm>
                <a:off x="179512" y="699542"/>
                <a:ext cx="8712968" cy="3895081"/>
              </a:xfrm>
            </p:spPr>
            <p:txBody>
              <a:bodyPr/>
              <a:lstStyle/>
              <a:p>
                <a:pPr>
                  <a:lnSpc>
                    <a:spcPct val="120000"/>
                  </a:lnSpc>
                </a:pPr>
                <a:r>
                  <a:rPr lang="en-US" altLang="zh-CN" sz="2000" dirty="0">
                    <a:solidFill>
                      <a:srgbClr val="1B06BA"/>
                    </a:solidFill>
                    <a:latin typeface="Comic Sans MS" pitchFamily="66" charset="0"/>
                  </a:rPr>
                  <a:t>Record all modifications to the log</a:t>
                </a:r>
                <a:r>
                  <a:rPr lang="en-US" altLang="zh-CN" sz="2000" dirty="0">
                    <a:latin typeface="Comic Sans MS" pitchFamily="66" charset="0"/>
                  </a:rPr>
                  <a:t>, but </a:t>
                </a:r>
                <a:r>
                  <a:rPr lang="en-US" altLang="zh-CN" sz="2000" b="1" dirty="0">
                    <a:solidFill>
                      <a:srgbClr val="FF0000"/>
                    </a:solidFill>
                    <a:latin typeface="Comic Sans MS" pitchFamily="66" charset="0"/>
                  </a:rPr>
                  <a:t>defer all the writes to after partial commit</a:t>
                </a:r>
              </a:p>
              <a:p>
                <a:pPr lvl="1">
                  <a:lnSpc>
                    <a:spcPct val="120000"/>
                  </a:lnSpc>
                </a:pPr>
                <a:r>
                  <a:rPr lang="en-US" altLang="zh-CN" sz="1800" dirty="0">
                    <a:latin typeface="Comic Sans MS" pitchFamily="66" charset="0"/>
                  </a:rPr>
                  <a:t>Transaction starts by writing </a:t>
                </a:r>
                <a:r>
                  <a:rPr lang="en-US" altLang="zh-CN" sz="1800" b="1" dirty="0">
                    <a:solidFill>
                      <a:srgbClr val="FF0000"/>
                    </a:solidFill>
                    <a:latin typeface="Comic Sans MS" pitchFamily="66" charset="0"/>
                  </a:rPr>
                  <a:t>&lt;</a:t>
                </a:r>
                <a14:m>
                  <m:oMath xmlns:m="http://schemas.openxmlformats.org/officeDocument/2006/math">
                    <m:sSub>
                      <m:sSubPr>
                        <m:ctrlPr>
                          <a:rPr lang="en-US" altLang="zh-CN" sz="1800" b="1" i="1" smtClean="0">
                            <a:solidFill>
                              <a:srgbClr val="FF0000"/>
                            </a:solidFill>
                            <a:latin typeface="Cambria Math" panose="02040503050406030204" pitchFamily="18" charset="0"/>
                          </a:rPr>
                        </m:ctrlPr>
                      </m:sSubPr>
                      <m:e>
                        <m:r>
                          <a:rPr lang="en-US" altLang="zh-CN" sz="1800" b="1" i="1" smtClean="0">
                            <a:solidFill>
                              <a:srgbClr val="FF0000"/>
                            </a:solidFill>
                            <a:latin typeface="Cambria Math" panose="02040503050406030204" pitchFamily="18" charset="0"/>
                          </a:rPr>
                          <m:t>𝑻</m:t>
                        </m:r>
                      </m:e>
                      <m:sub>
                        <m:r>
                          <a:rPr lang="en-US" altLang="zh-CN" sz="1800" b="1" i="1" smtClean="0">
                            <a:solidFill>
                              <a:srgbClr val="FF0000"/>
                            </a:solidFill>
                            <a:latin typeface="Cambria Math" panose="02040503050406030204" pitchFamily="18" charset="0"/>
                          </a:rPr>
                          <m:t>𝒊</m:t>
                        </m:r>
                      </m:sub>
                    </m:sSub>
                  </m:oMath>
                </a14:m>
                <a:r>
                  <a:rPr lang="en-US" altLang="zh-CN" sz="1800" b="1" dirty="0">
                    <a:solidFill>
                      <a:srgbClr val="FF0000"/>
                    </a:solidFill>
                    <a:latin typeface="Comic Sans MS" pitchFamily="66" charset="0"/>
                  </a:rPr>
                  <a:t> start&gt;</a:t>
                </a:r>
                <a:r>
                  <a:rPr lang="en-US" altLang="zh-CN" sz="1800" dirty="0">
                    <a:latin typeface="Comic Sans MS" pitchFamily="66" charset="0"/>
                  </a:rPr>
                  <a:t> record to log</a:t>
                </a:r>
              </a:p>
              <a:p>
                <a:pPr lvl="1">
                  <a:lnSpc>
                    <a:spcPct val="120000"/>
                  </a:lnSpc>
                </a:pPr>
                <a:r>
                  <a:rPr lang="en-US" altLang="zh-CN" sz="1800" dirty="0">
                    <a:latin typeface="Comic Sans MS" pitchFamily="66" charset="0"/>
                  </a:rPr>
                  <a:t>A </a:t>
                </a:r>
                <a:r>
                  <a:rPr lang="en-US" altLang="zh-CN" sz="1800" b="1" dirty="0">
                    <a:solidFill>
                      <a:srgbClr val="1B06BA"/>
                    </a:solidFill>
                    <a:latin typeface="Comic Sans MS" pitchFamily="66" charset="0"/>
                  </a:rPr>
                  <a:t>write(X) </a:t>
                </a:r>
                <a:r>
                  <a:rPr lang="en-US" altLang="zh-CN" sz="1800" dirty="0">
                    <a:latin typeface="Comic Sans MS" pitchFamily="66" charset="0"/>
                  </a:rPr>
                  <a:t>operation results in a log record </a:t>
                </a:r>
                <a:r>
                  <a:rPr lang="en-US" altLang="zh-CN" sz="1800" b="1" dirty="0">
                    <a:solidFill>
                      <a:srgbClr val="FF0000"/>
                    </a:solidFill>
                    <a:latin typeface="Comic Sans MS" pitchFamily="66" charset="0"/>
                  </a:rPr>
                  <a:t>&lt;</a:t>
                </a:r>
                <a14:m>
                  <m:oMath xmlns:m="http://schemas.openxmlformats.org/officeDocument/2006/math">
                    <m:sSub>
                      <m:sSubPr>
                        <m:ctrlPr>
                          <a:rPr lang="en-US" altLang="zh-CN" sz="1800" b="1" i="1" smtClean="0">
                            <a:solidFill>
                              <a:srgbClr val="FF0000"/>
                            </a:solidFill>
                            <a:latin typeface="Cambria Math" panose="02040503050406030204" pitchFamily="18" charset="0"/>
                          </a:rPr>
                        </m:ctrlPr>
                      </m:sSubPr>
                      <m:e>
                        <m:r>
                          <a:rPr lang="en-US" altLang="zh-CN" sz="1800" b="1" i="1" smtClean="0">
                            <a:solidFill>
                              <a:srgbClr val="FF0000"/>
                            </a:solidFill>
                            <a:latin typeface="Cambria Math" panose="02040503050406030204" pitchFamily="18" charset="0"/>
                          </a:rPr>
                          <m:t>𝑻</m:t>
                        </m:r>
                      </m:e>
                      <m:sub>
                        <m:r>
                          <a:rPr lang="en-US" altLang="zh-CN" sz="1800" b="1" i="1" smtClean="0">
                            <a:solidFill>
                              <a:srgbClr val="FF0000"/>
                            </a:solidFill>
                            <a:latin typeface="Cambria Math" panose="02040503050406030204" pitchFamily="18" charset="0"/>
                          </a:rPr>
                          <m:t>𝒊</m:t>
                        </m:r>
                      </m:sub>
                    </m:sSub>
                  </m:oMath>
                </a14:m>
                <a:r>
                  <a:rPr lang="en-US" altLang="zh-CN" sz="1800" b="1" dirty="0">
                    <a:solidFill>
                      <a:srgbClr val="FF0000"/>
                    </a:solidFill>
                    <a:latin typeface="Comic Sans MS" pitchFamily="66" charset="0"/>
                  </a:rPr>
                  <a:t>, X, V&gt;</a:t>
                </a:r>
                <a:r>
                  <a:rPr lang="en-US" altLang="zh-CN" sz="1800" dirty="0">
                    <a:latin typeface="Comic Sans MS" pitchFamily="66" charset="0"/>
                  </a:rPr>
                  <a:t> being written, where </a:t>
                </a:r>
                <a:r>
                  <a:rPr lang="en-US" altLang="zh-CN" sz="1800" b="1" dirty="0">
                    <a:solidFill>
                      <a:srgbClr val="1B06BA"/>
                    </a:solidFill>
                    <a:latin typeface="Comic Sans MS" pitchFamily="66" charset="0"/>
                  </a:rPr>
                  <a:t>V</a:t>
                </a:r>
                <a:r>
                  <a:rPr lang="en-US" altLang="zh-CN" sz="1800" dirty="0">
                    <a:latin typeface="Comic Sans MS" pitchFamily="66" charset="0"/>
                  </a:rPr>
                  <a:t> is the </a:t>
                </a:r>
                <a:r>
                  <a:rPr lang="en-US" altLang="zh-CN" sz="1800" dirty="0">
                    <a:solidFill>
                      <a:srgbClr val="FF0000"/>
                    </a:solidFill>
                    <a:latin typeface="Comic Sans MS" pitchFamily="66" charset="0"/>
                  </a:rPr>
                  <a:t>new value</a:t>
                </a:r>
                <a:r>
                  <a:rPr lang="en-US" altLang="zh-CN" sz="1800" dirty="0">
                    <a:latin typeface="Comic Sans MS" pitchFamily="66" charset="0"/>
                  </a:rPr>
                  <a:t>.</a:t>
                </a:r>
              </a:p>
              <a:p>
                <a:pPr lvl="1">
                  <a:lnSpc>
                    <a:spcPct val="120000"/>
                  </a:lnSpc>
                </a:pPr>
                <a:r>
                  <a:rPr lang="en-US" altLang="zh-CN" sz="1800" dirty="0">
                    <a:latin typeface="Comic Sans MS" pitchFamily="66" charset="0"/>
                  </a:rPr>
                  <a:t>The write is not performed on </a:t>
                </a:r>
                <a:r>
                  <a:rPr lang="en-US" altLang="zh-CN" sz="1800" b="1" dirty="0">
                    <a:solidFill>
                      <a:srgbClr val="1B06BA"/>
                    </a:solidFill>
                    <a:latin typeface="Comic Sans MS" pitchFamily="66" charset="0"/>
                  </a:rPr>
                  <a:t>X</a:t>
                </a:r>
                <a:r>
                  <a:rPr lang="en-US" altLang="zh-CN" sz="1800" dirty="0">
                    <a:latin typeface="Comic Sans MS" pitchFamily="66" charset="0"/>
                  </a:rPr>
                  <a:t> at this time, but is </a:t>
                </a:r>
                <a:r>
                  <a:rPr lang="en-US" altLang="zh-CN" sz="1800" b="1" dirty="0">
                    <a:solidFill>
                      <a:srgbClr val="FF0000"/>
                    </a:solidFill>
                    <a:latin typeface="Comic Sans MS" pitchFamily="66" charset="0"/>
                  </a:rPr>
                  <a:t>deferred</a:t>
                </a:r>
              </a:p>
              <a:p>
                <a:pPr lvl="1">
                  <a:lnSpc>
                    <a:spcPct val="120000"/>
                  </a:lnSpc>
                </a:pPr>
                <a:r>
                  <a:rPr lang="en-US" altLang="zh-CN" sz="1800" dirty="0">
                    <a:latin typeface="Comic Sans MS" pitchFamily="66" charset="0"/>
                  </a:rPr>
                  <a:t>When </a:t>
                </a:r>
                <a14:m>
                  <m:oMath xmlns:m="http://schemas.openxmlformats.org/officeDocument/2006/math">
                    <m:sSub>
                      <m:sSubPr>
                        <m:ctrlPr>
                          <a:rPr lang="en-US" altLang="zh-CN" sz="1800" b="1" i="1" smtClean="0">
                            <a:solidFill>
                              <a:srgbClr val="1B06BA"/>
                            </a:solidFill>
                            <a:latin typeface="Cambria Math" panose="02040503050406030204" pitchFamily="18" charset="0"/>
                          </a:rPr>
                        </m:ctrlPr>
                      </m:sSubPr>
                      <m:e>
                        <m:r>
                          <a:rPr lang="en-US" altLang="zh-CN" sz="1800" b="1" i="1" smtClean="0">
                            <a:solidFill>
                              <a:srgbClr val="1B06BA"/>
                            </a:solidFill>
                            <a:latin typeface="Cambria Math" panose="02040503050406030204" pitchFamily="18" charset="0"/>
                          </a:rPr>
                          <m:t>𝑻</m:t>
                        </m:r>
                      </m:e>
                      <m:sub>
                        <m:r>
                          <a:rPr lang="en-US" altLang="zh-CN" sz="1800" b="1" i="1" smtClean="0">
                            <a:solidFill>
                              <a:srgbClr val="1B06BA"/>
                            </a:solidFill>
                            <a:latin typeface="Cambria Math" panose="02040503050406030204" pitchFamily="18" charset="0"/>
                          </a:rPr>
                          <m:t>𝒊</m:t>
                        </m:r>
                      </m:sub>
                    </m:sSub>
                  </m:oMath>
                </a14:m>
                <a:r>
                  <a:rPr lang="en-US" altLang="zh-CN" sz="1800" b="1" dirty="0">
                    <a:solidFill>
                      <a:srgbClr val="1B06BA"/>
                    </a:solidFill>
                    <a:latin typeface="Comic Sans MS" pitchFamily="66" charset="0"/>
                  </a:rPr>
                  <a:t> </a:t>
                </a:r>
                <a:r>
                  <a:rPr lang="en-US" altLang="zh-CN" sz="1800" dirty="0">
                    <a:latin typeface="Comic Sans MS" pitchFamily="66" charset="0"/>
                  </a:rPr>
                  <a:t>partially commits, </a:t>
                </a:r>
                <a:r>
                  <a:rPr lang="en-US" altLang="zh-CN" sz="1800" b="1" dirty="0">
                    <a:solidFill>
                      <a:srgbClr val="FF0000"/>
                    </a:solidFill>
                    <a:latin typeface="Comic Sans MS" pitchFamily="66" charset="0"/>
                  </a:rPr>
                  <a:t>&lt; </a:t>
                </a:r>
                <a14:m>
                  <m:oMath xmlns:m="http://schemas.openxmlformats.org/officeDocument/2006/math">
                    <m:sSub>
                      <m:sSubPr>
                        <m:ctrlPr>
                          <a:rPr lang="en-US" altLang="zh-CN" sz="1800" b="1" i="1">
                            <a:solidFill>
                              <a:srgbClr val="FF0000"/>
                            </a:solidFill>
                            <a:latin typeface="Cambria Math" panose="02040503050406030204" pitchFamily="18" charset="0"/>
                          </a:rPr>
                        </m:ctrlPr>
                      </m:sSubPr>
                      <m:e>
                        <m:r>
                          <a:rPr lang="en-US" altLang="zh-CN" sz="1800" b="1" i="1">
                            <a:solidFill>
                              <a:srgbClr val="FF0000"/>
                            </a:solidFill>
                            <a:latin typeface="Cambria Math" panose="02040503050406030204" pitchFamily="18" charset="0"/>
                          </a:rPr>
                          <m:t>𝑻</m:t>
                        </m:r>
                      </m:e>
                      <m:sub>
                        <m:r>
                          <a:rPr lang="en-US" altLang="zh-CN" sz="1800" b="1" i="1">
                            <a:solidFill>
                              <a:srgbClr val="FF0000"/>
                            </a:solidFill>
                            <a:latin typeface="Cambria Math" panose="02040503050406030204" pitchFamily="18" charset="0"/>
                          </a:rPr>
                          <m:t>𝒊</m:t>
                        </m:r>
                      </m:sub>
                    </m:sSub>
                  </m:oMath>
                </a14:m>
                <a:r>
                  <a:rPr lang="en-US" altLang="zh-CN" sz="1800" b="1" dirty="0">
                    <a:solidFill>
                      <a:srgbClr val="FF0000"/>
                    </a:solidFill>
                    <a:latin typeface="Comic Sans MS" pitchFamily="66" charset="0"/>
                  </a:rPr>
                  <a:t> commit&gt;</a:t>
                </a:r>
                <a:r>
                  <a:rPr lang="en-US" altLang="zh-CN" sz="1800" dirty="0">
                    <a:latin typeface="Comic Sans MS" pitchFamily="66" charset="0"/>
                  </a:rPr>
                  <a:t> is written to the log </a:t>
                </a:r>
              </a:p>
              <a:p>
                <a:pPr lvl="1">
                  <a:lnSpc>
                    <a:spcPct val="120000"/>
                  </a:lnSpc>
                </a:pPr>
                <a:r>
                  <a:rPr lang="en-US" altLang="zh-CN" sz="1800" dirty="0">
                    <a:latin typeface="Comic Sans MS" pitchFamily="66" charset="0"/>
                  </a:rPr>
                  <a:t>Finally, </a:t>
                </a:r>
                <a:r>
                  <a:rPr lang="en-US" altLang="zh-CN" sz="1800" dirty="0">
                    <a:solidFill>
                      <a:srgbClr val="1B06BA"/>
                    </a:solidFill>
                    <a:latin typeface="Comic Sans MS" pitchFamily="66" charset="0"/>
                  </a:rPr>
                  <a:t>the log records are read and used </a:t>
                </a:r>
                <a:r>
                  <a:rPr lang="en-US" altLang="zh-CN" sz="1800" dirty="0">
                    <a:latin typeface="Comic Sans MS" pitchFamily="66" charset="0"/>
                  </a:rPr>
                  <a:t>to </a:t>
                </a:r>
                <a:r>
                  <a:rPr lang="en-US" altLang="zh-CN" sz="1800" b="1" dirty="0">
                    <a:solidFill>
                      <a:srgbClr val="1B06BA"/>
                    </a:solidFill>
                    <a:latin typeface="Comic Sans MS" pitchFamily="66" charset="0"/>
                  </a:rPr>
                  <a:t>actually execute the previously deferred writes</a:t>
                </a:r>
              </a:p>
              <a:p>
                <a:pPr>
                  <a:lnSpc>
                    <a:spcPct val="120000"/>
                  </a:lnSpc>
                </a:pPr>
                <a:endParaRPr lang="zh-CN" altLang="en-US" sz="2000" dirty="0">
                  <a:latin typeface="Comic Sans MS" pitchFamily="66" charset="0"/>
                </a:endParaRPr>
              </a:p>
            </p:txBody>
          </p:sp>
        </mc:Choice>
        <mc:Fallback xmlns="">
          <p:sp>
            <p:nvSpPr>
              <p:cNvPr id="3" name="内容占位符 2">
                <a:extLst>
                  <a:ext uri="{FF2B5EF4-FFF2-40B4-BE49-F238E27FC236}">
                    <a16:creationId xmlns:a16="http://schemas.microsoft.com/office/drawing/2014/main" id="{E278990D-6E5B-4C82-8A2F-2BAFBC8E6A7D}"/>
                  </a:ext>
                </a:extLst>
              </p:cNvPr>
              <p:cNvSpPr>
                <a:spLocks noGrp="1" noRot="1" noChangeAspect="1" noMove="1" noResize="1" noEditPoints="1" noAdjustHandles="1" noChangeArrowheads="1" noChangeShapeType="1" noTextEdit="1"/>
              </p:cNvSpPr>
              <p:nvPr>
                <p:ph idx="1"/>
              </p:nvPr>
            </p:nvSpPr>
            <p:spPr>
              <a:xfrm>
                <a:off x="179512" y="699542"/>
                <a:ext cx="8712968" cy="3895081"/>
              </a:xfrm>
              <a:blipFill>
                <a:blip r:embed="rId2"/>
                <a:stretch>
                  <a:fillRect l="-979" t="-140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244069005"/>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1F50CA5-E386-4597-8856-3750230382EE}"/>
              </a:ext>
            </a:extLst>
          </p:cNvPr>
          <p:cNvSpPr>
            <a:spLocks noGrp="1"/>
          </p:cNvSpPr>
          <p:nvPr>
            <p:ph type="title"/>
          </p:nvPr>
        </p:nvSpPr>
        <p:spPr/>
        <p:txBody>
          <a:bodyPr/>
          <a:lstStyle/>
          <a:p>
            <a:pPr algn="ctr"/>
            <a:r>
              <a:rPr lang="en-US" altLang="zh-CN" dirty="0">
                <a:latin typeface="Comic Sans MS" pitchFamily="66" charset="0"/>
              </a:rPr>
              <a:t>Deferred Database Modification (Cont.)</a:t>
            </a:r>
            <a:endParaRPr lang="zh-CN" altLang="en-US" dirty="0">
              <a:latin typeface="Comic Sans MS" pitchFamily="66" charset="0"/>
            </a:endParaRP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9B261936-80FF-45D3-9E15-B1FA3A2FD942}"/>
                  </a:ext>
                </a:extLst>
              </p:cNvPr>
              <p:cNvSpPr>
                <a:spLocks noGrp="1"/>
              </p:cNvSpPr>
              <p:nvPr>
                <p:ph idx="1"/>
              </p:nvPr>
            </p:nvSpPr>
            <p:spPr>
              <a:xfrm>
                <a:off x="179512" y="627534"/>
                <a:ext cx="8784976" cy="4248472"/>
              </a:xfrm>
            </p:spPr>
            <p:txBody>
              <a:bodyPr/>
              <a:lstStyle/>
              <a:p>
                <a:r>
                  <a:rPr lang="en-US" altLang="zh-CN" sz="2000" b="1" dirty="0">
                    <a:solidFill>
                      <a:srgbClr val="1B06BA"/>
                    </a:solidFill>
                    <a:latin typeface="Comic Sans MS" pitchFamily="66" charset="0"/>
                  </a:rPr>
                  <a:t>Recovery after a crash</a:t>
                </a:r>
              </a:p>
              <a:p>
                <a:pPr lvl="1"/>
                <a:r>
                  <a:rPr lang="en-US" altLang="zh-CN" sz="1800" dirty="0">
                    <a:latin typeface="Comic Sans MS" pitchFamily="66" charset="0"/>
                  </a:rPr>
                  <a:t>a transaction needs to be </a:t>
                </a:r>
                <a:r>
                  <a:rPr lang="en-US" altLang="zh-CN" sz="1800" b="1" dirty="0">
                    <a:solidFill>
                      <a:srgbClr val="FF0000"/>
                    </a:solidFill>
                    <a:latin typeface="Comic Sans MS" pitchFamily="66" charset="0"/>
                  </a:rPr>
                  <a:t>redone</a:t>
                </a:r>
                <a:r>
                  <a:rPr lang="en-US" altLang="zh-CN" sz="1800" dirty="0">
                    <a:latin typeface="Comic Sans MS" pitchFamily="66" charset="0"/>
                  </a:rPr>
                  <a:t> </a:t>
                </a:r>
                <a:r>
                  <a:rPr lang="en-US" altLang="zh-CN" sz="1800" b="1" dirty="0">
                    <a:solidFill>
                      <a:srgbClr val="FF0000"/>
                    </a:solidFill>
                    <a:latin typeface="Comic Sans MS" pitchFamily="66" charset="0"/>
                  </a:rPr>
                  <a:t>iff both &lt;</a:t>
                </a:r>
                <a14:m>
                  <m:oMath xmlns:m="http://schemas.openxmlformats.org/officeDocument/2006/math">
                    <m:sSub>
                      <m:sSubPr>
                        <m:ctrlPr>
                          <a:rPr lang="en-US" altLang="zh-CN" sz="1800" b="1" i="1" smtClean="0">
                            <a:solidFill>
                              <a:srgbClr val="FF0000"/>
                            </a:solidFill>
                            <a:latin typeface="Cambria Math" panose="02040503050406030204" pitchFamily="18" charset="0"/>
                          </a:rPr>
                        </m:ctrlPr>
                      </m:sSubPr>
                      <m:e>
                        <m:r>
                          <a:rPr lang="en-US" altLang="zh-CN" sz="1800" b="1" i="1" smtClean="0">
                            <a:solidFill>
                              <a:srgbClr val="FF0000"/>
                            </a:solidFill>
                            <a:latin typeface="Cambria Math" panose="02040503050406030204" pitchFamily="18" charset="0"/>
                          </a:rPr>
                          <m:t>𝑻</m:t>
                        </m:r>
                      </m:e>
                      <m:sub>
                        <m:r>
                          <a:rPr lang="en-US" altLang="zh-CN" sz="1800" b="1" i="1" smtClean="0">
                            <a:solidFill>
                              <a:srgbClr val="FF0000"/>
                            </a:solidFill>
                            <a:latin typeface="Cambria Math" panose="02040503050406030204" pitchFamily="18" charset="0"/>
                          </a:rPr>
                          <m:t>𝒊</m:t>
                        </m:r>
                      </m:sub>
                    </m:sSub>
                  </m:oMath>
                </a14:m>
                <a:r>
                  <a:rPr lang="en-US" altLang="zh-CN" sz="1800" b="1" dirty="0">
                    <a:solidFill>
                      <a:srgbClr val="FF0000"/>
                    </a:solidFill>
                    <a:latin typeface="Comic Sans MS" pitchFamily="66" charset="0"/>
                  </a:rPr>
                  <a:t> start&gt; and &lt; </a:t>
                </a:r>
                <a14:m>
                  <m:oMath xmlns:m="http://schemas.openxmlformats.org/officeDocument/2006/math">
                    <m:sSub>
                      <m:sSubPr>
                        <m:ctrlPr>
                          <a:rPr lang="en-US" altLang="zh-CN" sz="1800" b="1" i="1">
                            <a:solidFill>
                              <a:srgbClr val="FF0000"/>
                            </a:solidFill>
                            <a:latin typeface="Cambria Math" panose="02040503050406030204" pitchFamily="18" charset="0"/>
                          </a:rPr>
                        </m:ctrlPr>
                      </m:sSubPr>
                      <m:e>
                        <m:r>
                          <a:rPr lang="en-US" altLang="zh-CN" sz="1800" b="1" i="1">
                            <a:solidFill>
                              <a:srgbClr val="FF0000"/>
                            </a:solidFill>
                            <a:latin typeface="Cambria Math" panose="02040503050406030204" pitchFamily="18" charset="0"/>
                          </a:rPr>
                          <m:t>𝑻</m:t>
                        </m:r>
                      </m:e>
                      <m:sub>
                        <m:r>
                          <a:rPr lang="en-US" altLang="zh-CN" sz="1800" b="1" i="1">
                            <a:solidFill>
                              <a:srgbClr val="FF0000"/>
                            </a:solidFill>
                            <a:latin typeface="Cambria Math" panose="02040503050406030204" pitchFamily="18" charset="0"/>
                          </a:rPr>
                          <m:t>𝒊</m:t>
                        </m:r>
                      </m:sub>
                    </m:sSub>
                  </m:oMath>
                </a14:m>
                <a:r>
                  <a:rPr lang="en-US" altLang="zh-CN" sz="1800" b="1" dirty="0">
                    <a:solidFill>
                      <a:srgbClr val="FF0000"/>
                    </a:solidFill>
                    <a:latin typeface="Comic Sans MS" pitchFamily="66" charset="0"/>
                  </a:rPr>
                  <a:t> commit&gt;</a:t>
                </a:r>
                <a:r>
                  <a:rPr lang="en-US" altLang="zh-CN" sz="1800" dirty="0">
                    <a:latin typeface="Comic Sans MS" pitchFamily="66" charset="0"/>
                  </a:rPr>
                  <a:t> are there </a:t>
                </a:r>
                <a:r>
                  <a:rPr lang="en-US" altLang="zh-CN" sz="1800" dirty="0">
                    <a:solidFill>
                      <a:srgbClr val="1B06BA"/>
                    </a:solidFill>
                    <a:latin typeface="Comic Sans MS" pitchFamily="66" charset="0"/>
                  </a:rPr>
                  <a:t>in the log</a:t>
                </a:r>
              </a:p>
              <a:p>
                <a:pPr lvl="1"/>
                <a:r>
                  <a:rPr lang="en-US" altLang="zh-CN" sz="1800" b="1" dirty="0">
                    <a:solidFill>
                      <a:srgbClr val="FF0000"/>
                    </a:solidFill>
                    <a:latin typeface="Comic Sans MS" pitchFamily="66" charset="0"/>
                  </a:rPr>
                  <a:t>Redo(</a:t>
                </a:r>
                <a14:m>
                  <m:oMath xmlns:m="http://schemas.openxmlformats.org/officeDocument/2006/math">
                    <m:sSub>
                      <m:sSubPr>
                        <m:ctrlPr>
                          <a:rPr lang="en-US" altLang="zh-CN" sz="1800" b="1" i="1">
                            <a:solidFill>
                              <a:srgbClr val="FF0000"/>
                            </a:solidFill>
                            <a:latin typeface="Cambria Math" panose="02040503050406030204" pitchFamily="18" charset="0"/>
                          </a:rPr>
                        </m:ctrlPr>
                      </m:sSubPr>
                      <m:e>
                        <m:r>
                          <a:rPr lang="en-US" altLang="zh-CN" sz="1800" b="1" i="1">
                            <a:solidFill>
                              <a:srgbClr val="FF0000"/>
                            </a:solidFill>
                            <a:latin typeface="Cambria Math" panose="02040503050406030204" pitchFamily="18" charset="0"/>
                          </a:rPr>
                          <m:t>𝑻</m:t>
                        </m:r>
                      </m:e>
                      <m:sub>
                        <m:r>
                          <a:rPr lang="en-US" altLang="zh-CN" sz="1800" b="1" i="1">
                            <a:solidFill>
                              <a:srgbClr val="FF0000"/>
                            </a:solidFill>
                            <a:latin typeface="Cambria Math" panose="02040503050406030204" pitchFamily="18" charset="0"/>
                          </a:rPr>
                          <m:t>𝒊</m:t>
                        </m:r>
                      </m:sub>
                    </m:sSub>
                  </m:oMath>
                </a14:m>
                <a:r>
                  <a:rPr lang="en-US" altLang="zh-CN" sz="1800" b="1" dirty="0">
                    <a:solidFill>
                      <a:srgbClr val="FF0000"/>
                    </a:solidFill>
                    <a:latin typeface="Comic Sans MS" pitchFamily="66" charset="0"/>
                  </a:rPr>
                  <a:t>) </a:t>
                </a:r>
                <a:r>
                  <a:rPr lang="en-US" altLang="zh-CN" sz="1800" dirty="0">
                    <a:latin typeface="Comic Sans MS" pitchFamily="66" charset="0"/>
                  </a:rPr>
                  <a:t>sets the value of all data items updated by the transaction </a:t>
                </a:r>
                <a:r>
                  <a:rPr lang="en-US" altLang="zh-CN" sz="1800" b="1" dirty="0">
                    <a:solidFill>
                      <a:srgbClr val="1B06BA"/>
                    </a:solidFill>
                    <a:latin typeface="Comic Sans MS" pitchFamily="66" charset="0"/>
                  </a:rPr>
                  <a:t>to the new values</a:t>
                </a:r>
              </a:p>
              <a:p>
                <a:r>
                  <a:rPr lang="en-US" altLang="zh-CN" sz="2000" b="1" dirty="0">
                    <a:latin typeface="Comic Sans MS" pitchFamily="66" charset="0"/>
                  </a:rPr>
                  <a:t>Example: </a:t>
                </a:r>
              </a:p>
              <a:p>
                <a:pPr lvl="1"/>
                <a14:m>
                  <m:oMath xmlns:m="http://schemas.openxmlformats.org/officeDocument/2006/math">
                    <m:sSub>
                      <m:sSubPr>
                        <m:ctrlPr>
                          <a:rPr lang="en-US" altLang="zh-CN" sz="1800" b="1" i="1" smtClean="0">
                            <a:solidFill>
                              <a:srgbClr val="1B06BA"/>
                            </a:solidFill>
                            <a:latin typeface="Cambria Math" panose="02040503050406030204" pitchFamily="18" charset="0"/>
                          </a:rPr>
                        </m:ctrlPr>
                      </m:sSubPr>
                      <m:e>
                        <m:r>
                          <a:rPr lang="en-US" altLang="zh-CN" sz="1800" b="1" i="1">
                            <a:solidFill>
                              <a:srgbClr val="1B06BA"/>
                            </a:solidFill>
                            <a:latin typeface="Cambria Math" panose="02040503050406030204" pitchFamily="18" charset="0"/>
                          </a:rPr>
                          <m:t>𝑻</m:t>
                        </m:r>
                      </m:e>
                      <m:sub>
                        <m:r>
                          <a:rPr lang="en-US" altLang="zh-CN" sz="1800" b="1" i="1" smtClean="0">
                            <a:solidFill>
                              <a:srgbClr val="1B06BA"/>
                            </a:solidFill>
                            <a:latin typeface="Cambria Math" panose="02040503050406030204" pitchFamily="18" charset="0"/>
                          </a:rPr>
                          <m:t>𝟎</m:t>
                        </m:r>
                      </m:sub>
                    </m:sSub>
                  </m:oMath>
                </a14:m>
                <a:r>
                  <a:rPr lang="en-US" altLang="zh-CN" sz="1800" b="1" dirty="0">
                    <a:solidFill>
                      <a:srgbClr val="1B06BA"/>
                    </a:solidFill>
                    <a:latin typeface="Comic Sans MS" pitchFamily="66" charset="0"/>
                  </a:rPr>
                  <a:t> </a:t>
                </a:r>
                <a:r>
                  <a:rPr lang="en-US" altLang="zh-CN" sz="1800" dirty="0">
                    <a:latin typeface="Comic Sans MS" pitchFamily="66" charset="0"/>
                  </a:rPr>
                  <a:t>executes before </a:t>
                </a:r>
                <a14:m>
                  <m:oMath xmlns:m="http://schemas.openxmlformats.org/officeDocument/2006/math">
                    <m:sSub>
                      <m:sSubPr>
                        <m:ctrlPr>
                          <a:rPr lang="en-US" altLang="zh-CN" sz="1800" b="1" i="1" smtClean="0">
                            <a:solidFill>
                              <a:srgbClr val="1B06BA"/>
                            </a:solidFill>
                            <a:latin typeface="Cambria Math" panose="02040503050406030204" pitchFamily="18" charset="0"/>
                          </a:rPr>
                        </m:ctrlPr>
                      </m:sSubPr>
                      <m:e>
                        <m:r>
                          <a:rPr lang="en-US" altLang="zh-CN" sz="1800" b="1" i="1">
                            <a:solidFill>
                              <a:srgbClr val="1B06BA"/>
                            </a:solidFill>
                            <a:latin typeface="Cambria Math" panose="02040503050406030204" pitchFamily="18" charset="0"/>
                          </a:rPr>
                          <m:t>𝑻</m:t>
                        </m:r>
                      </m:e>
                      <m:sub>
                        <m:r>
                          <a:rPr lang="en-US" altLang="zh-CN" sz="1800" b="1" i="1" smtClean="0">
                            <a:solidFill>
                              <a:srgbClr val="1B06BA"/>
                            </a:solidFill>
                            <a:latin typeface="Cambria Math" panose="02040503050406030204" pitchFamily="18" charset="0"/>
                          </a:rPr>
                          <m:t>𝟏</m:t>
                        </m:r>
                      </m:sub>
                    </m:sSub>
                  </m:oMath>
                </a14:m>
                <a:r>
                  <a:rPr lang="en-US" altLang="zh-CN" sz="1800" dirty="0">
                    <a:latin typeface="Comic Sans MS" pitchFamily="66" charset="0"/>
                  </a:rPr>
                  <a:t>, and initial: </a:t>
                </a:r>
                <a:r>
                  <a:rPr lang="en-US" altLang="zh-CN" sz="1800" b="1" dirty="0">
                    <a:solidFill>
                      <a:srgbClr val="1B06BA"/>
                    </a:solidFill>
                    <a:latin typeface="Comic Sans MS" pitchFamily="66" charset="0"/>
                  </a:rPr>
                  <a:t>A=1000, B=2000, C=700</a:t>
                </a:r>
              </a:p>
              <a:p>
                <a:pPr marL="0" indent="0">
                  <a:buNone/>
                </a:pPr>
                <a:r>
                  <a:rPr lang="en-US" altLang="zh-CN" sz="2000" dirty="0">
                    <a:latin typeface="Comic Sans MS" pitchFamily="66" charset="0"/>
                  </a:rPr>
                  <a:t>       </a:t>
                </a:r>
                <a:r>
                  <a:rPr lang="en-US" altLang="zh-CN" sz="1600" b="1" dirty="0">
                    <a:solidFill>
                      <a:srgbClr val="1B06BA"/>
                    </a:solidFill>
                    <a:latin typeface="Comic Sans MS" pitchFamily="66" charset="0"/>
                  </a:rPr>
                  <a:t>T</a:t>
                </a:r>
                <a:r>
                  <a:rPr lang="en-US" altLang="zh-CN" sz="1600" b="1" baseline="-25000" dirty="0">
                    <a:solidFill>
                      <a:srgbClr val="1B06BA"/>
                    </a:solidFill>
                    <a:latin typeface="Comic Sans MS" pitchFamily="66" charset="0"/>
                  </a:rPr>
                  <a:t>0</a:t>
                </a:r>
                <a:r>
                  <a:rPr lang="en-US" altLang="zh-CN" sz="1600" b="1" dirty="0">
                    <a:solidFill>
                      <a:srgbClr val="1B06BA"/>
                    </a:solidFill>
                    <a:latin typeface="Comic Sans MS" pitchFamily="66" charset="0"/>
                  </a:rPr>
                  <a:t>: </a:t>
                </a:r>
                <a:r>
                  <a:rPr lang="en-US" altLang="zh-CN" sz="1600" dirty="0">
                    <a:latin typeface="Comic Sans MS" pitchFamily="66" charset="0"/>
                  </a:rPr>
                  <a:t>read (A)	                </a:t>
                </a:r>
                <a:r>
                  <a:rPr lang="en-US" altLang="zh-CN" sz="1600" b="1" dirty="0">
                    <a:solidFill>
                      <a:srgbClr val="1B06BA"/>
                    </a:solidFill>
                    <a:latin typeface="Comic Sans MS" pitchFamily="66" charset="0"/>
                  </a:rPr>
                  <a:t>T</a:t>
                </a:r>
                <a:r>
                  <a:rPr lang="en-US" altLang="zh-CN" sz="1600" b="1" baseline="-25000" dirty="0">
                    <a:solidFill>
                      <a:srgbClr val="1B06BA"/>
                    </a:solidFill>
                    <a:latin typeface="Comic Sans MS" pitchFamily="66" charset="0"/>
                  </a:rPr>
                  <a:t>1</a:t>
                </a:r>
                <a:r>
                  <a:rPr lang="en-US" altLang="zh-CN" sz="1600" b="1" dirty="0">
                    <a:solidFill>
                      <a:srgbClr val="1B06BA"/>
                    </a:solidFill>
                    <a:latin typeface="Comic Sans MS" pitchFamily="66" charset="0"/>
                  </a:rPr>
                  <a:t>: </a:t>
                </a:r>
                <a:r>
                  <a:rPr lang="en-US" altLang="zh-CN" sz="1600" dirty="0">
                    <a:latin typeface="Comic Sans MS" pitchFamily="66" charset="0"/>
                  </a:rPr>
                  <a:t>read (C)</a:t>
                </a:r>
              </a:p>
              <a:p>
                <a:pPr marL="0" indent="0">
                  <a:buNone/>
                </a:pPr>
                <a:r>
                  <a:rPr lang="en-US" altLang="zh-CN" sz="1600" dirty="0">
                    <a:latin typeface="Comic Sans MS" pitchFamily="66" charset="0"/>
                  </a:rPr>
                  <a:t>	A: = A - 50	       C:= C- 100</a:t>
                </a:r>
              </a:p>
              <a:p>
                <a:pPr marL="0" indent="0">
                  <a:buNone/>
                </a:pPr>
                <a:r>
                  <a:rPr lang="en-US" altLang="zh-CN" sz="1600" dirty="0">
                    <a:latin typeface="Comic Sans MS" pitchFamily="66" charset="0"/>
                  </a:rPr>
                  <a:t>	write (A)		       write (C)</a:t>
                </a:r>
              </a:p>
              <a:p>
                <a:pPr marL="0" indent="0">
                  <a:buNone/>
                </a:pPr>
                <a:r>
                  <a:rPr lang="en-US" altLang="zh-CN" sz="1600" dirty="0">
                    <a:latin typeface="Comic Sans MS" pitchFamily="66" charset="0"/>
                  </a:rPr>
                  <a:t>	read (B)</a:t>
                </a:r>
              </a:p>
              <a:p>
                <a:pPr marL="0" indent="0">
                  <a:buNone/>
                </a:pPr>
                <a:r>
                  <a:rPr lang="en-US" altLang="zh-CN" sz="1600" dirty="0">
                    <a:latin typeface="Comic Sans MS" pitchFamily="66" charset="0"/>
                  </a:rPr>
                  <a:t>	B:=  B + 50</a:t>
                </a:r>
              </a:p>
              <a:p>
                <a:pPr marL="0" indent="0">
                  <a:buNone/>
                </a:pPr>
                <a:r>
                  <a:rPr lang="en-US" altLang="zh-CN" sz="1600" dirty="0">
                    <a:latin typeface="Comic Sans MS" pitchFamily="66" charset="0"/>
                  </a:rPr>
                  <a:t>	write (B)</a:t>
                </a:r>
              </a:p>
              <a:p>
                <a:pPr marL="0" indent="0">
                  <a:buNone/>
                </a:pPr>
                <a:r>
                  <a:rPr lang="en-US" altLang="zh-CN" sz="1600" dirty="0">
                    <a:latin typeface="Comic Sans MS" pitchFamily="66" charset="0"/>
                  </a:rPr>
                  <a:t>          </a:t>
                </a:r>
                <a:endParaRPr lang="zh-CN" altLang="en-US" sz="2000" dirty="0">
                  <a:latin typeface="Comic Sans MS" pitchFamily="66" charset="0"/>
                </a:endParaRPr>
              </a:p>
            </p:txBody>
          </p:sp>
        </mc:Choice>
        <mc:Fallback xmlns="">
          <p:sp>
            <p:nvSpPr>
              <p:cNvPr id="3" name="内容占位符 2">
                <a:extLst>
                  <a:ext uri="{FF2B5EF4-FFF2-40B4-BE49-F238E27FC236}">
                    <a16:creationId xmlns:a16="http://schemas.microsoft.com/office/drawing/2014/main" id="{9B261936-80FF-45D3-9E15-B1FA3A2FD942}"/>
                  </a:ext>
                </a:extLst>
              </p:cNvPr>
              <p:cNvSpPr>
                <a:spLocks noGrp="1" noRot="1" noChangeAspect="1" noMove="1" noResize="1" noEditPoints="1" noAdjustHandles="1" noChangeArrowheads="1" noChangeShapeType="1" noTextEdit="1"/>
              </p:cNvSpPr>
              <p:nvPr>
                <p:ph idx="1"/>
              </p:nvPr>
            </p:nvSpPr>
            <p:spPr>
              <a:xfrm>
                <a:off x="179512" y="627534"/>
                <a:ext cx="8784976" cy="4248472"/>
              </a:xfrm>
              <a:blipFill>
                <a:blip r:embed="rId2"/>
                <a:stretch>
                  <a:fillRect l="-971" t="-200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755188133"/>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9BD1906-4B5D-4EFE-B92C-10772273FF7C}"/>
              </a:ext>
            </a:extLst>
          </p:cNvPr>
          <p:cNvSpPr>
            <a:spLocks noGrp="1"/>
          </p:cNvSpPr>
          <p:nvPr>
            <p:ph type="title"/>
          </p:nvPr>
        </p:nvSpPr>
        <p:spPr/>
        <p:txBody>
          <a:bodyPr/>
          <a:lstStyle/>
          <a:p>
            <a:pPr algn="ctr"/>
            <a:r>
              <a:rPr lang="en-US" altLang="zh-CN" dirty="0">
                <a:latin typeface="Comic Sans MS" pitchFamily="66" charset="0"/>
              </a:rPr>
              <a:t>Deferred Database Modification (Cont.)</a:t>
            </a:r>
            <a:endParaRPr lang="zh-CN" altLang="en-US" dirty="0">
              <a:latin typeface="Comic Sans MS" pitchFamily="66" charset="0"/>
            </a:endParaRPr>
          </a:p>
        </p:txBody>
      </p:sp>
      <p:sp>
        <p:nvSpPr>
          <p:cNvPr id="3" name="内容占位符 2">
            <a:extLst>
              <a:ext uri="{FF2B5EF4-FFF2-40B4-BE49-F238E27FC236}">
                <a16:creationId xmlns:a16="http://schemas.microsoft.com/office/drawing/2014/main" id="{DB84E962-5A65-4B68-93E4-0744B6239D22}"/>
              </a:ext>
            </a:extLst>
          </p:cNvPr>
          <p:cNvSpPr>
            <a:spLocks noGrp="1"/>
          </p:cNvSpPr>
          <p:nvPr>
            <p:ph idx="1"/>
          </p:nvPr>
        </p:nvSpPr>
        <p:spPr>
          <a:xfrm>
            <a:off x="251520" y="3075805"/>
            <a:ext cx="8568952" cy="1518817"/>
          </a:xfrm>
        </p:spPr>
        <p:txBody>
          <a:bodyPr/>
          <a:lstStyle/>
          <a:p>
            <a:r>
              <a:rPr lang="en-US" altLang="zh-CN" sz="2000" dirty="0">
                <a:latin typeface="Comic Sans MS" pitchFamily="66" charset="0"/>
              </a:rPr>
              <a:t>Recovery actions in each case above are:</a:t>
            </a:r>
          </a:p>
          <a:p>
            <a:pPr lvl="1"/>
            <a:r>
              <a:rPr lang="en-US" altLang="zh-CN" sz="1800" dirty="0">
                <a:solidFill>
                  <a:srgbClr val="1B06BA"/>
                </a:solidFill>
                <a:latin typeface="Comic Sans MS" pitchFamily="66" charset="0"/>
              </a:rPr>
              <a:t>(a)  No redo actions need to be taken</a:t>
            </a:r>
          </a:p>
          <a:p>
            <a:pPr lvl="1"/>
            <a:r>
              <a:rPr lang="en-US" altLang="zh-CN" sz="1800" b="1" dirty="0">
                <a:solidFill>
                  <a:srgbClr val="339933"/>
                </a:solidFill>
                <a:latin typeface="Comic Sans MS" pitchFamily="66" charset="0"/>
              </a:rPr>
              <a:t>(b)  redo(T</a:t>
            </a:r>
            <a:r>
              <a:rPr lang="en-US" altLang="zh-CN" sz="1800" b="1" baseline="-25000" dirty="0">
                <a:solidFill>
                  <a:srgbClr val="339933"/>
                </a:solidFill>
                <a:latin typeface="Comic Sans MS" pitchFamily="66" charset="0"/>
              </a:rPr>
              <a:t>0</a:t>
            </a:r>
            <a:r>
              <a:rPr lang="en-US" altLang="zh-CN" sz="1800" b="1" dirty="0">
                <a:solidFill>
                  <a:srgbClr val="339933"/>
                </a:solidFill>
                <a:latin typeface="Comic Sans MS" pitchFamily="66" charset="0"/>
              </a:rPr>
              <a:t>) must be performed</a:t>
            </a:r>
          </a:p>
          <a:p>
            <a:pPr lvl="1"/>
            <a:r>
              <a:rPr lang="en-US" altLang="zh-CN" sz="1800" b="1" dirty="0">
                <a:solidFill>
                  <a:srgbClr val="1B06BA"/>
                </a:solidFill>
                <a:latin typeface="Comic Sans MS" pitchFamily="66" charset="0"/>
              </a:rPr>
              <a:t>(c)  redo(T</a:t>
            </a:r>
            <a:r>
              <a:rPr lang="en-US" altLang="zh-CN" sz="1800" b="1" baseline="-25000" dirty="0">
                <a:solidFill>
                  <a:srgbClr val="1B06BA"/>
                </a:solidFill>
                <a:latin typeface="Comic Sans MS" pitchFamily="66" charset="0"/>
              </a:rPr>
              <a:t>0</a:t>
            </a:r>
            <a:r>
              <a:rPr lang="en-US" altLang="zh-CN" sz="1800" b="1" dirty="0">
                <a:solidFill>
                  <a:srgbClr val="1B06BA"/>
                </a:solidFill>
                <a:latin typeface="Comic Sans MS" pitchFamily="66" charset="0"/>
              </a:rPr>
              <a:t>) must be performed followed by redo(T</a:t>
            </a:r>
            <a:r>
              <a:rPr lang="en-US" altLang="zh-CN" sz="1800" b="1" baseline="-25000" dirty="0">
                <a:solidFill>
                  <a:srgbClr val="1B06BA"/>
                </a:solidFill>
                <a:latin typeface="Comic Sans MS" pitchFamily="66" charset="0"/>
              </a:rPr>
              <a:t>1</a:t>
            </a:r>
            <a:r>
              <a:rPr lang="en-US" altLang="zh-CN" sz="1800" b="1" dirty="0">
                <a:solidFill>
                  <a:srgbClr val="1B06BA"/>
                </a:solidFill>
                <a:latin typeface="Comic Sans MS" pitchFamily="66" charset="0"/>
              </a:rPr>
              <a:t>)</a:t>
            </a:r>
          </a:p>
          <a:p>
            <a:endParaRPr lang="zh-CN" altLang="en-US" sz="2000" dirty="0">
              <a:latin typeface="Comic Sans MS" pitchFamily="66" charset="0"/>
            </a:endParaRPr>
          </a:p>
        </p:txBody>
      </p:sp>
      <p:pic>
        <p:nvPicPr>
          <p:cNvPr id="4" name="Picture 11">
            <a:extLst>
              <a:ext uri="{FF2B5EF4-FFF2-40B4-BE49-F238E27FC236}">
                <a16:creationId xmlns:a16="http://schemas.microsoft.com/office/drawing/2014/main" id="{0CAF53C8-294E-4836-A5CC-8DD96E72465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181" t="22224" r="2396" b="22224"/>
          <a:stretch>
            <a:fillRect/>
          </a:stretch>
        </p:blipFill>
        <p:spPr bwMode="auto">
          <a:xfrm>
            <a:off x="1810941" y="891779"/>
            <a:ext cx="4797028" cy="200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6200" cmpd="tri">
                <a:solidFill>
                  <a:srgbClr val="000000"/>
                </a:solidFill>
                <a:miter lim="800000"/>
                <a:headEnd/>
                <a:tailEnd/>
              </a14:hiddenLine>
            </a:ext>
          </a:extLst>
        </p:spPr>
      </p:pic>
    </p:spTree>
    <p:extLst>
      <p:ext uri="{BB962C8B-B14F-4D97-AF65-F5344CB8AC3E}">
        <p14:creationId xmlns:p14="http://schemas.microsoft.com/office/powerpoint/2010/main" val="328536897"/>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0BE0ED-B219-4BF9-8999-07966118A20B}"/>
              </a:ext>
            </a:extLst>
          </p:cNvPr>
          <p:cNvSpPr>
            <a:spLocks noGrp="1"/>
          </p:cNvSpPr>
          <p:nvPr>
            <p:ph type="title"/>
          </p:nvPr>
        </p:nvSpPr>
        <p:spPr/>
        <p:txBody>
          <a:bodyPr/>
          <a:lstStyle/>
          <a:p>
            <a:pPr algn="ctr"/>
            <a:r>
              <a:rPr lang="en-US" altLang="zh-CN" dirty="0">
                <a:latin typeface="Comic Sans MS" pitchFamily="66" charset="0"/>
              </a:rPr>
              <a:t>Immediate Database Modification</a:t>
            </a:r>
            <a:endParaRPr lang="zh-CN" altLang="en-US" dirty="0">
              <a:latin typeface="Comic Sans MS" pitchFamily="66" charset="0"/>
            </a:endParaRPr>
          </a:p>
        </p:txBody>
      </p:sp>
      <p:sp>
        <p:nvSpPr>
          <p:cNvPr id="3" name="内容占位符 2">
            <a:extLst>
              <a:ext uri="{FF2B5EF4-FFF2-40B4-BE49-F238E27FC236}">
                <a16:creationId xmlns:a16="http://schemas.microsoft.com/office/drawing/2014/main" id="{AC820034-C44E-4CB9-8093-A624507D55E8}"/>
              </a:ext>
            </a:extLst>
          </p:cNvPr>
          <p:cNvSpPr>
            <a:spLocks noGrp="1"/>
          </p:cNvSpPr>
          <p:nvPr>
            <p:ph idx="1"/>
          </p:nvPr>
        </p:nvSpPr>
        <p:spPr>
          <a:xfrm>
            <a:off x="107504" y="699542"/>
            <a:ext cx="9036496" cy="3805070"/>
          </a:xfrm>
        </p:spPr>
        <p:txBody>
          <a:bodyPr/>
          <a:lstStyle/>
          <a:p>
            <a:pPr>
              <a:lnSpc>
                <a:spcPct val="150000"/>
              </a:lnSpc>
            </a:pPr>
            <a:r>
              <a:rPr lang="en-US" altLang="zh-CN" sz="2000" b="1" dirty="0">
                <a:solidFill>
                  <a:srgbClr val="1B06BA"/>
                </a:solidFill>
                <a:latin typeface="Comic Sans MS" pitchFamily="66" charset="0"/>
              </a:rPr>
              <a:t>Allows database updates of an uncommitted transaction</a:t>
            </a:r>
          </a:p>
          <a:p>
            <a:pPr lvl="1">
              <a:lnSpc>
                <a:spcPct val="150000"/>
              </a:lnSpc>
            </a:pPr>
            <a:r>
              <a:rPr lang="en-US" altLang="zh-CN" sz="1800" b="1" dirty="0">
                <a:solidFill>
                  <a:srgbClr val="FF0000"/>
                </a:solidFill>
                <a:latin typeface="Comic Sans MS" pitchFamily="66" charset="0"/>
              </a:rPr>
              <a:t>Update log records must be written before database items are written</a:t>
            </a:r>
          </a:p>
          <a:p>
            <a:pPr lvl="1">
              <a:lnSpc>
                <a:spcPct val="150000"/>
              </a:lnSpc>
            </a:pPr>
            <a:r>
              <a:rPr lang="en-US" altLang="zh-CN" sz="1800" dirty="0">
                <a:latin typeface="Comic Sans MS" pitchFamily="66" charset="0"/>
              </a:rPr>
              <a:t>The </a:t>
            </a:r>
            <a:r>
              <a:rPr lang="en-US" altLang="zh-CN" sz="1800" dirty="0">
                <a:solidFill>
                  <a:srgbClr val="1B06BA"/>
                </a:solidFill>
                <a:latin typeface="Comic Sans MS" pitchFamily="66" charset="0"/>
              </a:rPr>
              <a:t>output of updated blocks </a:t>
            </a:r>
            <a:r>
              <a:rPr lang="en-US" altLang="zh-CN" sz="1800" dirty="0">
                <a:latin typeface="Comic Sans MS" pitchFamily="66" charset="0"/>
              </a:rPr>
              <a:t>can take place </a:t>
            </a:r>
            <a:r>
              <a:rPr lang="en-US" altLang="zh-CN" sz="1800" dirty="0">
                <a:solidFill>
                  <a:srgbClr val="1B06BA"/>
                </a:solidFill>
                <a:latin typeface="Comic Sans MS" pitchFamily="66" charset="0"/>
              </a:rPr>
              <a:t>at any time </a:t>
            </a:r>
            <a:r>
              <a:rPr lang="en-US" altLang="zh-CN" sz="1800" dirty="0">
                <a:latin typeface="Comic Sans MS" pitchFamily="66" charset="0"/>
              </a:rPr>
              <a:t>before or after transaction commit</a:t>
            </a:r>
          </a:p>
          <a:p>
            <a:pPr lvl="1">
              <a:lnSpc>
                <a:spcPct val="150000"/>
              </a:lnSpc>
            </a:pPr>
            <a:r>
              <a:rPr lang="en-US" altLang="zh-CN" sz="1800" dirty="0">
                <a:solidFill>
                  <a:srgbClr val="1B06BA"/>
                </a:solidFill>
                <a:latin typeface="Comic Sans MS" pitchFamily="66" charset="0"/>
              </a:rPr>
              <a:t>Order</a:t>
            </a:r>
            <a:r>
              <a:rPr lang="en-US" altLang="zh-CN" sz="1800" dirty="0">
                <a:latin typeface="Comic Sans MS" pitchFamily="66" charset="0"/>
              </a:rPr>
              <a:t> in which blocks are output </a:t>
            </a:r>
            <a:r>
              <a:rPr lang="en-US" altLang="zh-CN" sz="1800" dirty="0">
                <a:solidFill>
                  <a:srgbClr val="1B06BA"/>
                </a:solidFill>
                <a:latin typeface="Comic Sans MS" pitchFamily="66" charset="0"/>
              </a:rPr>
              <a:t>can be different </a:t>
            </a:r>
            <a:r>
              <a:rPr lang="en-US" altLang="zh-CN" sz="1800" dirty="0">
                <a:latin typeface="Comic Sans MS" pitchFamily="66" charset="0"/>
              </a:rPr>
              <a:t>from the order in which they are written</a:t>
            </a:r>
          </a:p>
          <a:p>
            <a:pPr>
              <a:lnSpc>
                <a:spcPct val="150000"/>
              </a:lnSpc>
            </a:pPr>
            <a:endParaRPr lang="zh-CN" altLang="en-US" sz="2000" dirty="0">
              <a:latin typeface="Comic Sans MS" pitchFamily="66" charset="0"/>
            </a:endParaRPr>
          </a:p>
        </p:txBody>
      </p:sp>
    </p:spTree>
    <p:extLst>
      <p:ext uri="{BB962C8B-B14F-4D97-AF65-F5344CB8AC3E}">
        <p14:creationId xmlns:p14="http://schemas.microsoft.com/office/powerpoint/2010/main" val="1772301448"/>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73D89B4-0A7C-4BF1-BA6B-C2FFA03365EE}"/>
              </a:ext>
            </a:extLst>
          </p:cNvPr>
          <p:cNvSpPr>
            <a:spLocks noGrp="1"/>
          </p:cNvSpPr>
          <p:nvPr>
            <p:ph type="title"/>
          </p:nvPr>
        </p:nvSpPr>
        <p:spPr/>
        <p:txBody>
          <a:bodyPr/>
          <a:lstStyle/>
          <a:p>
            <a:pPr algn="ctr"/>
            <a:r>
              <a:rPr lang="en-US" altLang="zh-CN" dirty="0">
                <a:latin typeface="Comic Sans MS" pitchFamily="66" charset="0"/>
              </a:rPr>
              <a:t>Immediate Database Modification Example</a:t>
            </a:r>
            <a:endParaRPr lang="zh-CN" altLang="en-US" dirty="0">
              <a:latin typeface="Comic Sans MS" pitchFamily="66" charset="0"/>
            </a:endParaRPr>
          </a:p>
        </p:txBody>
      </p:sp>
      <p:sp>
        <p:nvSpPr>
          <p:cNvPr id="4" name="Rectangle 3">
            <a:extLst>
              <a:ext uri="{FF2B5EF4-FFF2-40B4-BE49-F238E27FC236}">
                <a16:creationId xmlns:a16="http://schemas.microsoft.com/office/drawing/2014/main" id="{CEE8CDA3-8D50-40E7-9BEF-944A7885182A}"/>
              </a:ext>
            </a:extLst>
          </p:cNvPr>
          <p:cNvSpPr txBox="1">
            <a:spLocks noChangeArrowheads="1"/>
          </p:cNvSpPr>
          <p:nvPr/>
        </p:nvSpPr>
        <p:spPr bwMode="auto">
          <a:xfrm>
            <a:off x="1043608" y="699542"/>
            <a:ext cx="6933380" cy="40324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57175" indent="-257175" algn="l" rtl="0" eaLnBrk="0" fontAlgn="base" hangingPunct="0">
              <a:spcBef>
                <a:spcPct val="35000"/>
              </a:spcBef>
              <a:spcAft>
                <a:spcPct val="0"/>
              </a:spcAft>
              <a:buClr>
                <a:srgbClr val="FF0000"/>
              </a:buClr>
              <a:buSzPct val="80000"/>
              <a:buFont typeface="Wingdings" panose="05000000000000000000" pitchFamily="2" charset="2"/>
              <a:buChar char="p"/>
              <a:defRPr kumimoji="1" sz="2100">
                <a:solidFill>
                  <a:schemeClr val="tx1"/>
                </a:solidFill>
                <a:latin typeface="+mn-lt"/>
                <a:ea typeface="+mn-ea"/>
                <a:cs typeface="+mn-cs"/>
              </a:defRPr>
            </a:lvl1pPr>
            <a:lvl2pPr marL="557213" indent="-214313" algn="l" rtl="0" eaLnBrk="0" fontAlgn="base" hangingPunct="0">
              <a:spcBef>
                <a:spcPct val="35000"/>
              </a:spcBef>
              <a:spcAft>
                <a:spcPct val="0"/>
              </a:spcAft>
              <a:buClr>
                <a:srgbClr val="0000FF"/>
              </a:buClr>
              <a:buSzPct val="80000"/>
              <a:buFont typeface="Wingdings" panose="05000000000000000000" pitchFamily="2" charset="2"/>
              <a:buChar char="n"/>
              <a:defRPr kumimoji="1" sz="1800">
                <a:solidFill>
                  <a:schemeClr val="tx1"/>
                </a:solidFill>
                <a:latin typeface="+mn-lt"/>
                <a:ea typeface="+mn-ea"/>
              </a:defRPr>
            </a:lvl2pPr>
            <a:lvl3pPr marL="814388" indent="-171450" algn="l" rtl="0" eaLnBrk="0" fontAlgn="base" hangingPunct="0">
              <a:spcBef>
                <a:spcPct val="35000"/>
              </a:spcBef>
              <a:spcAft>
                <a:spcPct val="0"/>
              </a:spcAft>
              <a:buClr>
                <a:srgbClr val="FFFF00"/>
              </a:buClr>
              <a:buSzPct val="80000"/>
              <a:buFont typeface="Wingdings" panose="05000000000000000000" pitchFamily="2" charset="2"/>
              <a:buChar char="l"/>
              <a:defRPr kumimoji="1" sz="1800">
                <a:solidFill>
                  <a:schemeClr val="tx1"/>
                </a:solidFill>
                <a:latin typeface="+mn-lt"/>
                <a:ea typeface="+mn-ea"/>
              </a:defRPr>
            </a:lvl3pPr>
            <a:lvl4pPr marL="1071563" indent="-171450" algn="l" rtl="0" eaLnBrk="0" fontAlgn="base" hangingPunct="0">
              <a:spcBef>
                <a:spcPct val="35000"/>
              </a:spcBef>
              <a:spcAft>
                <a:spcPct val="0"/>
              </a:spcAft>
              <a:buClr>
                <a:srgbClr val="00CC00"/>
              </a:buClr>
              <a:buSzPct val="80000"/>
              <a:buFont typeface="Times New Roman" panose="02020603050405020304" pitchFamily="18" charset="0"/>
              <a:buChar char="•"/>
              <a:defRPr kumimoji="1" sz="1800">
                <a:solidFill>
                  <a:schemeClr val="tx1"/>
                </a:solidFill>
                <a:latin typeface="+mn-lt"/>
                <a:ea typeface="+mn-ea"/>
              </a:defRPr>
            </a:lvl4pPr>
            <a:lvl5pPr marL="1328738" indent="-171450" algn="l" rtl="0" eaLnBrk="0" fontAlgn="base" hangingPunct="0">
              <a:spcBef>
                <a:spcPct val="35000"/>
              </a:spcBef>
              <a:spcAft>
                <a:spcPct val="0"/>
              </a:spcAft>
              <a:buClr>
                <a:srgbClr val="FF0000"/>
              </a:buClr>
              <a:buSzPct val="80000"/>
              <a:buChar char="»"/>
              <a:defRPr kumimoji="1" sz="1800">
                <a:solidFill>
                  <a:schemeClr val="tx1"/>
                </a:solidFill>
                <a:latin typeface="+mn-lt"/>
                <a:ea typeface="+mn-ea"/>
              </a:defRPr>
            </a:lvl5pPr>
            <a:lvl6pPr marL="1671638" indent="-171450" algn="l" rtl="0" eaLnBrk="0" fontAlgn="base" hangingPunct="0">
              <a:spcBef>
                <a:spcPct val="35000"/>
              </a:spcBef>
              <a:spcAft>
                <a:spcPct val="0"/>
              </a:spcAft>
              <a:buClr>
                <a:srgbClr val="FF0000"/>
              </a:buClr>
              <a:buSzPct val="80000"/>
              <a:buChar char="»"/>
              <a:defRPr kumimoji="1" sz="1800">
                <a:solidFill>
                  <a:schemeClr val="tx1"/>
                </a:solidFill>
                <a:latin typeface="+mn-lt"/>
                <a:ea typeface="+mn-ea"/>
              </a:defRPr>
            </a:lvl6pPr>
            <a:lvl7pPr marL="2014538" indent="-171450" algn="l" rtl="0" eaLnBrk="0" fontAlgn="base" hangingPunct="0">
              <a:spcBef>
                <a:spcPct val="35000"/>
              </a:spcBef>
              <a:spcAft>
                <a:spcPct val="0"/>
              </a:spcAft>
              <a:buClr>
                <a:srgbClr val="FF0000"/>
              </a:buClr>
              <a:buSzPct val="80000"/>
              <a:buChar char="»"/>
              <a:defRPr kumimoji="1" sz="1800">
                <a:solidFill>
                  <a:schemeClr val="tx1"/>
                </a:solidFill>
                <a:latin typeface="+mn-lt"/>
                <a:ea typeface="+mn-ea"/>
              </a:defRPr>
            </a:lvl7pPr>
            <a:lvl8pPr marL="2357438" indent="-171450" algn="l" rtl="0" eaLnBrk="0" fontAlgn="base" hangingPunct="0">
              <a:spcBef>
                <a:spcPct val="35000"/>
              </a:spcBef>
              <a:spcAft>
                <a:spcPct val="0"/>
              </a:spcAft>
              <a:buClr>
                <a:srgbClr val="FF0000"/>
              </a:buClr>
              <a:buSzPct val="80000"/>
              <a:buChar char="»"/>
              <a:defRPr kumimoji="1" sz="1800">
                <a:solidFill>
                  <a:schemeClr val="tx1"/>
                </a:solidFill>
                <a:latin typeface="+mn-lt"/>
                <a:ea typeface="+mn-ea"/>
              </a:defRPr>
            </a:lvl8pPr>
            <a:lvl9pPr marL="2700338" indent="-171450" algn="l" rtl="0" eaLnBrk="0" fontAlgn="base" hangingPunct="0">
              <a:spcBef>
                <a:spcPct val="35000"/>
              </a:spcBef>
              <a:spcAft>
                <a:spcPct val="0"/>
              </a:spcAft>
              <a:buClr>
                <a:srgbClr val="FF0000"/>
              </a:buClr>
              <a:buSzPct val="80000"/>
              <a:buChar char="»"/>
              <a:defRPr kumimoji="1" sz="1800">
                <a:solidFill>
                  <a:schemeClr val="tx1"/>
                </a:solidFill>
                <a:latin typeface="+mn-lt"/>
                <a:ea typeface="+mn-ea"/>
              </a:defRPr>
            </a:lvl9pPr>
          </a:lstStyle>
          <a:p>
            <a:pPr>
              <a:lnSpc>
                <a:spcPct val="80000"/>
              </a:lnSpc>
              <a:buFont typeface="Wingdings" panose="05000000000000000000" pitchFamily="2" charset="2"/>
              <a:buNone/>
            </a:pPr>
            <a:r>
              <a:rPr lang="en-US" altLang="zh-CN" sz="1500" b="1" kern="0">
                <a:solidFill>
                  <a:srgbClr val="FF0000"/>
                </a:solidFill>
                <a:latin typeface="Comic Sans MS" pitchFamily="66" charset="0"/>
                <a:ea typeface="宋体" panose="02010600030101010101" pitchFamily="2" charset="-122"/>
              </a:rPr>
              <a:t>Log                      Write                  Output</a:t>
            </a:r>
            <a:endParaRPr lang="en-US" altLang="zh-CN" sz="1500" b="1" kern="0" dirty="0">
              <a:solidFill>
                <a:srgbClr val="FF0000"/>
              </a:solidFill>
              <a:latin typeface="Comic Sans MS" pitchFamily="66" charset="0"/>
              <a:ea typeface="宋体" panose="02010600030101010101" pitchFamily="2" charset="-122"/>
            </a:endParaRPr>
          </a:p>
          <a:p>
            <a:pPr>
              <a:lnSpc>
                <a:spcPct val="80000"/>
              </a:lnSpc>
              <a:buFont typeface="Wingdings" panose="05000000000000000000" pitchFamily="2" charset="2"/>
              <a:buNone/>
            </a:pPr>
            <a:endParaRPr lang="en-US" altLang="zh-CN" sz="1500" kern="0" dirty="0">
              <a:latin typeface="Comic Sans MS" pitchFamily="66" charset="0"/>
              <a:ea typeface="宋体" panose="02010600030101010101" pitchFamily="2" charset="-122"/>
            </a:endParaRPr>
          </a:p>
          <a:p>
            <a:pPr>
              <a:lnSpc>
                <a:spcPct val="60000"/>
              </a:lnSpc>
              <a:buFont typeface="Wingdings" panose="05000000000000000000" pitchFamily="2" charset="2"/>
              <a:buNone/>
            </a:pPr>
            <a:r>
              <a:rPr lang="en-US" altLang="zh-CN" sz="1500" kern="0" dirty="0">
                <a:latin typeface="Comic Sans MS" pitchFamily="66" charset="0"/>
                <a:ea typeface="宋体" panose="02010600030101010101" pitchFamily="2" charset="-122"/>
              </a:rPr>
              <a:t>&lt;</a:t>
            </a:r>
            <a:r>
              <a:rPr lang="en-US" altLang="zh-CN" sz="1500" i="1" kern="0" dirty="0">
                <a:latin typeface="Comic Sans MS" pitchFamily="66" charset="0"/>
                <a:ea typeface="宋体" panose="02010600030101010101" pitchFamily="2" charset="-122"/>
              </a:rPr>
              <a:t>T</a:t>
            </a:r>
            <a:r>
              <a:rPr lang="en-US" altLang="zh-CN" sz="1500" i="1" kern="0" baseline="-25000" dirty="0">
                <a:latin typeface="Comic Sans MS" pitchFamily="66" charset="0"/>
                <a:ea typeface="宋体" panose="02010600030101010101" pitchFamily="2" charset="-122"/>
              </a:rPr>
              <a:t>0</a:t>
            </a:r>
            <a:r>
              <a:rPr lang="en-US" altLang="zh-CN" sz="1500" i="1" kern="0" dirty="0">
                <a:latin typeface="Comic Sans MS" pitchFamily="66" charset="0"/>
                <a:ea typeface="宋体" panose="02010600030101010101" pitchFamily="2" charset="-122"/>
              </a:rPr>
              <a:t> </a:t>
            </a:r>
            <a:r>
              <a:rPr lang="en-US" altLang="zh-CN" sz="1500" kern="0" dirty="0">
                <a:latin typeface="Comic Sans MS" pitchFamily="66" charset="0"/>
                <a:ea typeface="宋体" panose="02010600030101010101" pitchFamily="2" charset="-122"/>
              </a:rPr>
              <a:t>start&gt;</a:t>
            </a:r>
          </a:p>
          <a:p>
            <a:pPr>
              <a:lnSpc>
                <a:spcPct val="80000"/>
              </a:lnSpc>
              <a:buFont typeface="Wingdings" panose="05000000000000000000" pitchFamily="2" charset="2"/>
              <a:buNone/>
            </a:pPr>
            <a:r>
              <a:rPr lang="en-US" altLang="zh-CN" sz="1500" kern="0" dirty="0">
                <a:latin typeface="Comic Sans MS" pitchFamily="66" charset="0"/>
                <a:ea typeface="宋体" panose="02010600030101010101" pitchFamily="2" charset="-122"/>
              </a:rPr>
              <a:t>&lt;</a:t>
            </a:r>
            <a:r>
              <a:rPr lang="en-US" altLang="zh-CN" sz="1500" i="1" kern="0" dirty="0">
                <a:latin typeface="Comic Sans MS" pitchFamily="66" charset="0"/>
                <a:ea typeface="宋体" panose="02010600030101010101" pitchFamily="2" charset="-122"/>
              </a:rPr>
              <a:t>T</a:t>
            </a:r>
            <a:r>
              <a:rPr lang="en-US" altLang="zh-CN" sz="1500" i="1" kern="0" baseline="-25000" dirty="0">
                <a:latin typeface="Comic Sans MS" pitchFamily="66" charset="0"/>
                <a:ea typeface="宋体" panose="02010600030101010101" pitchFamily="2" charset="-122"/>
              </a:rPr>
              <a:t>0</a:t>
            </a:r>
            <a:r>
              <a:rPr lang="en-US" altLang="zh-CN" sz="1500" i="1" kern="0" dirty="0">
                <a:latin typeface="Comic Sans MS" pitchFamily="66" charset="0"/>
                <a:ea typeface="宋体" panose="02010600030101010101" pitchFamily="2" charset="-122"/>
              </a:rPr>
              <a:t>,</a:t>
            </a:r>
            <a:r>
              <a:rPr lang="en-US" altLang="zh-CN" sz="1500" kern="0" dirty="0">
                <a:latin typeface="Comic Sans MS" pitchFamily="66" charset="0"/>
                <a:ea typeface="宋体" panose="02010600030101010101" pitchFamily="2" charset="-122"/>
              </a:rPr>
              <a:t> A, 1000, 950&gt;</a:t>
            </a:r>
          </a:p>
          <a:p>
            <a:pPr>
              <a:lnSpc>
                <a:spcPct val="70000"/>
              </a:lnSpc>
              <a:buFont typeface="Wingdings" panose="05000000000000000000" pitchFamily="2" charset="2"/>
              <a:buNone/>
            </a:pPr>
            <a:r>
              <a:rPr lang="en-US" altLang="zh-CN" sz="1500" i="1" kern="0" dirty="0">
                <a:latin typeface="Comic Sans MS" pitchFamily="66" charset="0"/>
                <a:ea typeface="宋体" panose="02010600030101010101" pitchFamily="2" charset="-122"/>
              </a:rPr>
              <a:t>&lt;T</a:t>
            </a:r>
            <a:r>
              <a:rPr lang="en-US" altLang="zh-CN" sz="1500" i="1" kern="0" baseline="-25000" dirty="0">
                <a:latin typeface="Comic Sans MS" pitchFamily="66" charset="0"/>
                <a:ea typeface="宋体" panose="02010600030101010101" pitchFamily="2" charset="-122"/>
              </a:rPr>
              <a:t>0</a:t>
            </a:r>
            <a:r>
              <a:rPr lang="en-US" altLang="zh-CN" sz="1500" i="1" kern="0" dirty="0">
                <a:latin typeface="Comic Sans MS" pitchFamily="66" charset="0"/>
                <a:ea typeface="宋体" panose="02010600030101010101" pitchFamily="2" charset="-122"/>
              </a:rPr>
              <a:t>,</a:t>
            </a:r>
            <a:r>
              <a:rPr lang="en-US" altLang="zh-CN" sz="1500" kern="0" dirty="0">
                <a:latin typeface="Comic Sans MS" pitchFamily="66" charset="0"/>
                <a:ea typeface="宋体" panose="02010600030101010101" pitchFamily="2" charset="-122"/>
              </a:rPr>
              <a:t> B, 2000, 2050&gt;</a:t>
            </a:r>
          </a:p>
          <a:p>
            <a:pPr>
              <a:lnSpc>
                <a:spcPct val="80000"/>
              </a:lnSpc>
              <a:buFont typeface="Wingdings" panose="05000000000000000000" pitchFamily="2" charset="2"/>
              <a:buNone/>
            </a:pPr>
            <a:r>
              <a:rPr lang="en-US" altLang="zh-CN" sz="1500" kern="0" dirty="0">
                <a:latin typeface="Comic Sans MS" pitchFamily="66" charset="0"/>
                <a:ea typeface="宋体" panose="02010600030101010101" pitchFamily="2" charset="-122"/>
              </a:rPr>
              <a:t>                                    </a:t>
            </a:r>
            <a:r>
              <a:rPr lang="en-US" altLang="zh-CN" sz="1500" i="1" kern="0" dirty="0">
                <a:latin typeface="Comic Sans MS" pitchFamily="66" charset="0"/>
                <a:ea typeface="宋体" panose="02010600030101010101" pitchFamily="2" charset="-122"/>
              </a:rPr>
              <a:t>A</a:t>
            </a:r>
            <a:r>
              <a:rPr lang="en-US" altLang="zh-CN" sz="1500" kern="0" dirty="0">
                <a:latin typeface="Comic Sans MS" pitchFamily="66" charset="0"/>
                <a:ea typeface="宋体" panose="02010600030101010101" pitchFamily="2" charset="-122"/>
              </a:rPr>
              <a:t> = 950</a:t>
            </a:r>
          </a:p>
          <a:p>
            <a:pPr>
              <a:lnSpc>
                <a:spcPct val="60000"/>
              </a:lnSpc>
              <a:buFont typeface="Wingdings" panose="05000000000000000000" pitchFamily="2" charset="2"/>
              <a:buNone/>
            </a:pPr>
            <a:r>
              <a:rPr lang="en-US" altLang="zh-CN" sz="1500" kern="0" dirty="0">
                <a:latin typeface="Comic Sans MS" pitchFamily="66" charset="0"/>
                <a:ea typeface="宋体" panose="02010600030101010101" pitchFamily="2" charset="-122"/>
              </a:rPr>
              <a:t>                                    </a:t>
            </a:r>
            <a:r>
              <a:rPr lang="en-US" altLang="zh-CN" sz="1500" i="1" kern="0" dirty="0">
                <a:latin typeface="Comic Sans MS" pitchFamily="66" charset="0"/>
                <a:ea typeface="宋体" panose="02010600030101010101" pitchFamily="2" charset="-122"/>
              </a:rPr>
              <a:t>B</a:t>
            </a:r>
            <a:r>
              <a:rPr lang="en-US" altLang="zh-CN" sz="1500" kern="0" dirty="0">
                <a:latin typeface="Comic Sans MS" pitchFamily="66" charset="0"/>
                <a:ea typeface="宋体" panose="02010600030101010101" pitchFamily="2" charset="-122"/>
              </a:rPr>
              <a:t> = 2050</a:t>
            </a:r>
          </a:p>
          <a:p>
            <a:pPr>
              <a:lnSpc>
                <a:spcPct val="80000"/>
              </a:lnSpc>
              <a:buFont typeface="Wingdings" panose="05000000000000000000" pitchFamily="2" charset="2"/>
              <a:buNone/>
            </a:pPr>
            <a:r>
              <a:rPr lang="en-US" altLang="zh-CN" sz="1500" kern="0" dirty="0">
                <a:latin typeface="Comic Sans MS" pitchFamily="66" charset="0"/>
                <a:ea typeface="宋体" panose="02010600030101010101" pitchFamily="2" charset="-122"/>
              </a:rPr>
              <a:t>&lt;</a:t>
            </a:r>
            <a:r>
              <a:rPr lang="en-US" altLang="zh-CN" sz="1500" i="1" kern="0" dirty="0">
                <a:latin typeface="Comic Sans MS" pitchFamily="66" charset="0"/>
                <a:ea typeface="宋体" panose="02010600030101010101" pitchFamily="2" charset="-122"/>
              </a:rPr>
              <a:t>T</a:t>
            </a:r>
            <a:r>
              <a:rPr lang="en-US" altLang="zh-CN" sz="1500" i="1" kern="0" baseline="-25000" dirty="0">
                <a:latin typeface="Comic Sans MS" pitchFamily="66" charset="0"/>
                <a:ea typeface="宋体" panose="02010600030101010101" pitchFamily="2" charset="-122"/>
              </a:rPr>
              <a:t>0</a:t>
            </a:r>
            <a:r>
              <a:rPr lang="en-US" altLang="zh-CN" sz="1500" kern="0" dirty="0">
                <a:latin typeface="Comic Sans MS" pitchFamily="66" charset="0"/>
                <a:ea typeface="宋体" panose="02010600030101010101" pitchFamily="2" charset="-122"/>
              </a:rPr>
              <a:t> commit&gt;</a:t>
            </a:r>
          </a:p>
          <a:p>
            <a:pPr>
              <a:lnSpc>
                <a:spcPct val="80000"/>
              </a:lnSpc>
              <a:buFont typeface="Wingdings" panose="05000000000000000000" pitchFamily="2" charset="2"/>
              <a:buNone/>
            </a:pPr>
            <a:r>
              <a:rPr lang="en-US" altLang="zh-CN" sz="1500" kern="0" dirty="0">
                <a:latin typeface="Comic Sans MS" pitchFamily="66" charset="0"/>
                <a:ea typeface="宋体" panose="02010600030101010101" pitchFamily="2" charset="-122"/>
              </a:rPr>
              <a:t>&lt;</a:t>
            </a:r>
            <a:r>
              <a:rPr lang="en-US" altLang="zh-CN" sz="1500" i="1" kern="0" dirty="0">
                <a:latin typeface="Comic Sans MS" pitchFamily="66" charset="0"/>
                <a:ea typeface="宋体" panose="02010600030101010101" pitchFamily="2" charset="-122"/>
              </a:rPr>
              <a:t>T</a:t>
            </a:r>
            <a:r>
              <a:rPr lang="en-US" altLang="zh-CN" sz="1500" i="1" kern="0" baseline="-25000" dirty="0">
                <a:latin typeface="Comic Sans MS" pitchFamily="66" charset="0"/>
                <a:ea typeface="宋体" panose="02010600030101010101" pitchFamily="2" charset="-122"/>
              </a:rPr>
              <a:t>1</a:t>
            </a:r>
            <a:r>
              <a:rPr lang="en-US" altLang="zh-CN" sz="1500" kern="0" dirty="0">
                <a:latin typeface="Comic Sans MS" pitchFamily="66" charset="0"/>
                <a:ea typeface="宋体" panose="02010600030101010101" pitchFamily="2" charset="-122"/>
              </a:rPr>
              <a:t> start&gt;</a:t>
            </a:r>
          </a:p>
          <a:p>
            <a:pPr>
              <a:lnSpc>
                <a:spcPct val="60000"/>
              </a:lnSpc>
              <a:buFont typeface="Wingdings" panose="05000000000000000000" pitchFamily="2" charset="2"/>
              <a:buNone/>
            </a:pPr>
            <a:r>
              <a:rPr lang="en-US" altLang="zh-CN" sz="1500" kern="0" dirty="0">
                <a:latin typeface="Comic Sans MS" pitchFamily="66" charset="0"/>
                <a:ea typeface="宋体" panose="02010600030101010101" pitchFamily="2" charset="-122"/>
              </a:rPr>
              <a:t>&lt;</a:t>
            </a:r>
            <a:r>
              <a:rPr lang="en-US" altLang="zh-CN" sz="1500" i="1" kern="0" dirty="0">
                <a:latin typeface="Comic Sans MS" pitchFamily="66" charset="0"/>
                <a:ea typeface="宋体" panose="02010600030101010101" pitchFamily="2" charset="-122"/>
              </a:rPr>
              <a:t>T</a:t>
            </a:r>
            <a:r>
              <a:rPr lang="en-US" altLang="zh-CN" sz="1500" i="1" kern="0" baseline="-25000" dirty="0">
                <a:latin typeface="Comic Sans MS" pitchFamily="66" charset="0"/>
                <a:ea typeface="宋体" panose="02010600030101010101" pitchFamily="2" charset="-122"/>
              </a:rPr>
              <a:t>1</a:t>
            </a:r>
            <a:r>
              <a:rPr lang="en-US" altLang="zh-CN" sz="1500" kern="0" dirty="0">
                <a:latin typeface="Comic Sans MS" pitchFamily="66" charset="0"/>
                <a:ea typeface="宋体" panose="02010600030101010101" pitchFamily="2" charset="-122"/>
              </a:rPr>
              <a:t>, C, 700, 600&gt;</a:t>
            </a:r>
          </a:p>
          <a:p>
            <a:pPr>
              <a:lnSpc>
                <a:spcPct val="80000"/>
              </a:lnSpc>
              <a:buFont typeface="Wingdings" panose="05000000000000000000" pitchFamily="2" charset="2"/>
              <a:buNone/>
            </a:pPr>
            <a:r>
              <a:rPr lang="en-US" altLang="zh-CN" sz="1500" kern="0" dirty="0">
                <a:latin typeface="Comic Sans MS" pitchFamily="66" charset="0"/>
                <a:ea typeface="宋体" panose="02010600030101010101" pitchFamily="2" charset="-122"/>
              </a:rPr>
              <a:t>                                     </a:t>
            </a:r>
            <a:r>
              <a:rPr lang="en-US" altLang="zh-CN" sz="1500" i="1" kern="0" dirty="0">
                <a:latin typeface="Comic Sans MS" pitchFamily="66" charset="0"/>
                <a:ea typeface="宋体" panose="02010600030101010101" pitchFamily="2" charset="-122"/>
              </a:rPr>
              <a:t>C</a:t>
            </a:r>
            <a:r>
              <a:rPr lang="en-US" altLang="zh-CN" sz="1500" kern="0" dirty="0">
                <a:latin typeface="Comic Sans MS" pitchFamily="66" charset="0"/>
                <a:ea typeface="宋体" panose="02010600030101010101" pitchFamily="2" charset="-122"/>
              </a:rPr>
              <a:t> = 600</a:t>
            </a:r>
          </a:p>
          <a:p>
            <a:pPr>
              <a:lnSpc>
                <a:spcPct val="80000"/>
              </a:lnSpc>
              <a:buFont typeface="Wingdings" panose="05000000000000000000" pitchFamily="2" charset="2"/>
              <a:buNone/>
            </a:pPr>
            <a:r>
              <a:rPr lang="en-US" altLang="zh-CN" sz="1500" kern="0" dirty="0">
                <a:latin typeface="Comic Sans MS" pitchFamily="66" charset="0"/>
                <a:ea typeface="宋体" panose="02010600030101010101" pitchFamily="2" charset="-122"/>
              </a:rPr>
              <a:t>                                                                         </a:t>
            </a:r>
            <a:r>
              <a:rPr lang="en-US" altLang="zh-CN" sz="1500" i="1" kern="0" dirty="0">
                <a:latin typeface="Comic Sans MS" pitchFamily="66" charset="0"/>
                <a:ea typeface="宋体" panose="02010600030101010101" pitchFamily="2" charset="-122"/>
              </a:rPr>
              <a:t>B</a:t>
            </a:r>
            <a:r>
              <a:rPr lang="en-US" altLang="zh-CN" sz="1500" i="1" kern="0" baseline="-25000" dirty="0">
                <a:latin typeface="Comic Sans MS" pitchFamily="66" charset="0"/>
                <a:ea typeface="宋体" panose="02010600030101010101" pitchFamily="2" charset="-122"/>
              </a:rPr>
              <a:t>B</a:t>
            </a:r>
            <a:r>
              <a:rPr lang="en-US" altLang="zh-CN" sz="1500" kern="0" dirty="0">
                <a:latin typeface="Comic Sans MS" pitchFamily="66" charset="0"/>
                <a:ea typeface="宋体" panose="02010600030101010101" pitchFamily="2" charset="-122"/>
              </a:rPr>
              <a:t>, </a:t>
            </a:r>
            <a:r>
              <a:rPr lang="en-US" altLang="zh-CN" sz="1500" i="1" kern="0" dirty="0">
                <a:latin typeface="Comic Sans MS" pitchFamily="66" charset="0"/>
                <a:ea typeface="宋体" panose="02010600030101010101" pitchFamily="2" charset="-122"/>
              </a:rPr>
              <a:t>B</a:t>
            </a:r>
            <a:r>
              <a:rPr lang="en-US" altLang="zh-CN" sz="1500" i="1" kern="0" baseline="-25000" dirty="0">
                <a:latin typeface="Comic Sans MS" pitchFamily="66" charset="0"/>
                <a:ea typeface="宋体" panose="02010600030101010101" pitchFamily="2" charset="-122"/>
              </a:rPr>
              <a:t>C</a:t>
            </a:r>
            <a:endParaRPr lang="en-US" altLang="zh-CN" sz="1500" kern="0" dirty="0">
              <a:latin typeface="Comic Sans MS" pitchFamily="66" charset="0"/>
              <a:ea typeface="宋体" panose="02010600030101010101" pitchFamily="2" charset="-122"/>
            </a:endParaRPr>
          </a:p>
          <a:p>
            <a:pPr>
              <a:lnSpc>
                <a:spcPct val="70000"/>
              </a:lnSpc>
              <a:buFont typeface="Wingdings" panose="05000000000000000000" pitchFamily="2" charset="2"/>
              <a:buNone/>
            </a:pPr>
            <a:r>
              <a:rPr lang="en-US" altLang="zh-CN" sz="1500" kern="0" dirty="0">
                <a:latin typeface="Comic Sans MS" pitchFamily="66" charset="0"/>
                <a:ea typeface="宋体" panose="02010600030101010101" pitchFamily="2" charset="-122"/>
              </a:rPr>
              <a:t>&lt;</a:t>
            </a:r>
            <a:r>
              <a:rPr lang="en-US" altLang="zh-CN" sz="1500" i="1" kern="0" dirty="0">
                <a:latin typeface="Comic Sans MS" pitchFamily="66" charset="0"/>
                <a:ea typeface="宋体" panose="02010600030101010101" pitchFamily="2" charset="-122"/>
              </a:rPr>
              <a:t>T</a:t>
            </a:r>
            <a:r>
              <a:rPr lang="en-US" altLang="zh-CN" sz="1500" i="1" kern="0" baseline="-25000" dirty="0">
                <a:latin typeface="Comic Sans MS" pitchFamily="66" charset="0"/>
                <a:ea typeface="宋体" panose="02010600030101010101" pitchFamily="2" charset="-122"/>
              </a:rPr>
              <a:t>1</a:t>
            </a:r>
            <a:r>
              <a:rPr lang="en-US" altLang="zh-CN" sz="1500" kern="0" dirty="0">
                <a:latin typeface="Comic Sans MS" pitchFamily="66" charset="0"/>
                <a:ea typeface="宋体" panose="02010600030101010101" pitchFamily="2" charset="-122"/>
              </a:rPr>
              <a:t> commit&gt;</a:t>
            </a:r>
          </a:p>
          <a:p>
            <a:pPr>
              <a:lnSpc>
                <a:spcPct val="70000"/>
              </a:lnSpc>
              <a:buFont typeface="Wingdings" panose="05000000000000000000" pitchFamily="2" charset="2"/>
              <a:buNone/>
            </a:pPr>
            <a:r>
              <a:rPr lang="en-US" altLang="zh-CN" sz="1500" kern="0" dirty="0">
                <a:latin typeface="Comic Sans MS" pitchFamily="66" charset="0"/>
                <a:ea typeface="宋体" panose="02010600030101010101" pitchFamily="2" charset="-122"/>
              </a:rPr>
              <a:t>                                                                         </a:t>
            </a:r>
            <a:r>
              <a:rPr lang="en-US" altLang="zh-CN" sz="1500" i="1" kern="0" dirty="0">
                <a:latin typeface="Comic Sans MS" pitchFamily="66" charset="0"/>
                <a:ea typeface="宋体" panose="02010600030101010101" pitchFamily="2" charset="-122"/>
              </a:rPr>
              <a:t>B</a:t>
            </a:r>
            <a:r>
              <a:rPr lang="en-US" altLang="zh-CN" sz="1500" i="1" kern="0" baseline="-25000" dirty="0">
                <a:latin typeface="Comic Sans MS" pitchFamily="66" charset="0"/>
                <a:ea typeface="宋体" panose="02010600030101010101" pitchFamily="2" charset="-122"/>
              </a:rPr>
              <a:t>A</a:t>
            </a:r>
            <a:endParaRPr lang="en-US" altLang="zh-CN" sz="1500" kern="0" dirty="0">
              <a:latin typeface="Comic Sans MS" pitchFamily="66" charset="0"/>
              <a:ea typeface="宋体" panose="02010600030101010101" pitchFamily="2" charset="-122"/>
            </a:endParaRPr>
          </a:p>
          <a:p>
            <a:pPr marL="0" indent="0">
              <a:lnSpc>
                <a:spcPct val="80000"/>
              </a:lnSpc>
              <a:buNone/>
            </a:pPr>
            <a:endParaRPr lang="en-US" altLang="zh-CN" sz="1500" b="1" kern="0">
              <a:solidFill>
                <a:srgbClr val="1B06BA"/>
              </a:solidFill>
              <a:latin typeface="Comic Sans MS" pitchFamily="66" charset="0"/>
              <a:ea typeface="宋体" panose="02010600030101010101" pitchFamily="2" charset="-122"/>
            </a:endParaRPr>
          </a:p>
          <a:p>
            <a:pPr marL="0" indent="0">
              <a:lnSpc>
                <a:spcPct val="80000"/>
              </a:lnSpc>
              <a:buNone/>
            </a:pPr>
            <a:r>
              <a:rPr lang="en-US" altLang="zh-CN" sz="1500" b="1" kern="0">
                <a:solidFill>
                  <a:srgbClr val="1B06BA"/>
                </a:solidFill>
                <a:latin typeface="Comic Sans MS" pitchFamily="66" charset="0"/>
                <a:ea typeface="宋体" panose="02010600030101010101" pitchFamily="2" charset="-122"/>
              </a:rPr>
              <a:t>Note</a:t>
            </a:r>
            <a:r>
              <a:rPr lang="en-US" altLang="zh-CN" sz="1500" b="1" kern="0" dirty="0">
                <a:solidFill>
                  <a:srgbClr val="1B06BA"/>
                </a:solidFill>
                <a:latin typeface="Comic Sans MS" pitchFamily="66" charset="0"/>
                <a:ea typeface="宋体" panose="02010600030101010101" pitchFamily="2" charset="-122"/>
              </a:rPr>
              <a:t>: </a:t>
            </a:r>
            <a:r>
              <a:rPr lang="en-US" altLang="zh-CN" sz="1500" b="1" i="1" kern="0" dirty="0">
                <a:solidFill>
                  <a:srgbClr val="1B06BA"/>
                </a:solidFill>
                <a:latin typeface="Comic Sans MS" pitchFamily="66" charset="0"/>
                <a:ea typeface="宋体" panose="02010600030101010101" pitchFamily="2" charset="-122"/>
              </a:rPr>
              <a:t>B</a:t>
            </a:r>
            <a:r>
              <a:rPr lang="en-US" altLang="zh-CN" sz="1500" b="1" i="1" kern="0" baseline="-25000" dirty="0">
                <a:solidFill>
                  <a:srgbClr val="1B06BA"/>
                </a:solidFill>
                <a:latin typeface="Comic Sans MS" pitchFamily="66" charset="0"/>
                <a:ea typeface="宋体" panose="02010600030101010101" pitchFamily="2" charset="-122"/>
              </a:rPr>
              <a:t>X</a:t>
            </a:r>
            <a:r>
              <a:rPr lang="en-US" altLang="zh-CN" sz="1500" b="1" i="1" kern="0" dirty="0">
                <a:solidFill>
                  <a:srgbClr val="1B06BA"/>
                </a:solidFill>
                <a:latin typeface="Comic Sans MS" pitchFamily="66" charset="0"/>
                <a:ea typeface="宋体" panose="02010600030101010101" pitchFamily="2" charset="-122"/>
              </a:rPr>
              <a:t> </a:t>
            </a:r>
            <a:r>
              <a:rPr lang="en-US" altLang="zh-CN" sz="1500" b="1" kern="0" dirty="0">
                <a:solidFill>
                  <a:srgbClr val="1B06BA"/>
                </a:solidFill>
                <a:latin typeface="Comic Sans MS" pitchFamily="66" charset="0"/>
                <a:ea typeface="宋体" panose="02010600030101010101" pitchFamily="2" charset="-122"/>
              </a:rPr>
              <a:t>denotes block containing </a:t>
            </a:r>
            <a:r>
              <a:rPr lang="en-US" altLang="zh-CN" sz="1500" b="1" i="1" kern="0" dirty="0">
                <a:solidFill>
                  <a:srgbClr val="1B06BA"/>
                </a:solidFill>
                <a:latin typeface="Comic Sans MS" pitchFamily="66" charset="0"/>
                <a:ea typeface="宋体" panose="02010600030101010101" pitchFamily="2" charset="-122"/>
              </a:rPr>
              <a:t>X</a:t>
            </a:r>
            <a:endParaRPr lang="en-US" altLang="zh-CN" sz="1500" b="1" kern="0" dirty="0">
              <a:solidFill>
                <a:srgbClr val="1B06BA"/>
              </a:solidFill>
              <a:latin typeface="Comic Sans MS" pitchFamily="66" charset="0"/>
              <a:ea typeface="宋体" panose="02010600030101010101" pitchFamily="2" charset="-122"/>
            </a:endParaRPr>
          </a:p>
        </p:txBody>
      </p:sp>
    </p:spTree>
    <p:extLst>
      <p:ext uri="{BB962C8B-B14F-4D97-AF65-F5344CB8AC3E}">
        <p14:creationId xmlns:p14="http://schemas.microsoft.com/office/powerpoint/2010/main" val="4247537436"/>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9AB89E-2D26-4C74-A0BE-6E93B97B1619}"/>
              </a:ext>
            </a:extLst>
          </p:cNvPr>
          <p:cNvSpPr>
            <a:spLocks noGrp="1"/>
          </p:cNvSpPr>
          <p:nvPr>
            <p:ph type="title"/>
          </p:nvPr>
        </p:nvSpPr>
        <p:spPr/>
        <p:txBody>
          <a:bodyPr/>
          <a:lstStyle/>
          <a:p>
            <a:pPr algn="ctr"/>
            <a:r>
              <a:rPr lang="en-US" altLang="zh-CN" dirty="0">
                <a:latin typeface="Comic Sans MS" pitchFamily="66" charset="0"/>
              </a:rPr>
              <a:t>Outline of the Course </a:t>
            </a:r>
            <a:endParaRPr lang="zh-CN" altLang="en-US" dirty="0">
              <a:latin typeface="Comic Sans MS" pitchFamily="66" charset="0"/>
            </a:endParaRPr>
          </a:p>
        </p:txBody>
      </p:sp>
      <p:sp>
        <p:nvSpPr>
          <p:cNvPr id="3" name="内容占位符 2">
            <a:extLst>
              <a:ext uri="{FF2B5EF4-FFF2-40B4-BE49-F238E27FC236}">
                <a16:creationId xmlns:a16="http://schemas.microsoft.com/office/drawing/2014/main" id="{87E0A217-5479-4367-BD9D-B9F1AA5474D2}"/>
              </a:ext>
            </a:extLst>
          </p:cNvPr>
          <p:cNvSpPr>
            <a:spLocks noGrp="1"/>
          </p:cNvSpPr>
          <p:nvPr>
            <p:ph idx="1"/>
          </p:nvPr>
        </p:nvSpPr>
        <p:spPr>
          <a:xfrm>
            <a:off x="0" y="627534"/>
            <a:ext cx="4716016" cy="4226886"/>
          </a:xfrm>
        </p:spPr>
        <p:txBody>
          <a:bodyPr/>
          <a:lstStyle/>
          <a:p>
            <a:pPr>
              <a:lnSpc>
                <a:spcPct val="150000"/>
              </a:lnSpc>
              <a:spcBef>
                <a:spcPts val="0"/>
              </a:spcBef>
              <a:spcAft>
                <a:spcPts val="0"/>
              </a:spcAft>
              <a:buFont typeface="Arial" pitchFamily="34" charset="0"/>
              <a:buChar char="•"/>
            </a:pPr>
            <a:r>
              <a:rPr lang="en-US" altLang="zh-CN" sz="1600" b="1">
                <a:solidFill>
                  <a:srgbClr val="2408F2"/>
                </a:solidFill>
                <a:latin typeface="Comic Sans MS" pitchFamily="66" charset="0"/>
              </a:rPr>
              <a:t>Part </a:t>
            </a:r>
            <a:r>
              <a:rPr lang="en-US" altLang="zh-CN" sz="1600" b="1" dirty="0">
                <a:solidFill>
                  <a:srgbClr val="2408F2"/>
                </a:solidFill>
                <a:latin typeface="Comic Sans MS" pitchFamily="66" charset="0"/>
              </a:rPr>
              <a:t>0: Overview</a:t>
            </a:r>
          </a:p>
          <a:p>
            <a:pPr lvl="1">
              <a:lnSpc>
                <a:spcPct val="150000"/>
              </a:lnSpc>
              <a:spcBef>
                <a:spcPts val="0"/>
              </a:spcBef>
              <a:spcAft>
                <a:spcPts val="0"/>
              </a:spcAft>
            </a:pPr>
            <a:r>
              <a:rPr lang="en-US" altLang="zh-CN" sz="1400" dirty="0">
                <a:latin typeface="Comic Sans MS" pitchFamily="66" charset="0"/>
              </a:rPr>
              <a:t>Ch1: Introduction </a:t>
            </a:r>
          </a:p>
          <a:p>
            <a:pPr>
              <a:lnSpc>
                <a:spcPct val="150000"/>
              </a:lnSpc>
              <a:spcBef>
                <a:spcPts val="0"/>
              </a:spcBef>
              <a:spcAft>
                <a:spcPts val="0"/>
              </a:spcAft>
              <a:buFont typeface="Arial" pitchFamily="34" charset="0"/>
              <a:buChar char="•"/>
            </a:pPr>
            <a:r>
              <a:rPr lang="en-US" altLang="zh-CN" sz="1600" b="1">
                <a:solidFill>
                  <a:srgbClr val="2408F2"/>
                </a:solidFill>
                <a:latin typeface="Comic Sans MS" pitchFamily="66" charset="0"/>
              </a:rPr>
              <a:t>Part </a:t>
            </a:r>
            <a:r>
              <a:rPr lang="en-US" altLang="zh-CN" sz="1600" b="1" dirty="0">
                <a:solidFill>
                  <a:srgbClr val="2408F2"/>
                </a:solidFill>
                <a:latin typeface="Comic Sans MS" pitchFamily="66" charset="0"/>
              </a:rPr>
              <a:t>1  Relational Databases</a:t>
            </a:r>
          </a:p>
          <a:p>
            <a:pPr lvl="1">
              <a:lnSpc>
                <a:spcPts val="1500"/>
              </a:lnSpc>
              <a:spcBef>
                <a:spcPts val="0"/>
              </a:spcBef>
              <a:spcAft>
                <a:spcPts val="300"/>
              </a:spcAft>
            </a:pPr>
            <a:r>
              <a:rPr lang="en-US" altLang="zh-CN" sz="1400" dirty="0">
                <a:latin typeface="Comic Sans MS" pitchFamily="66" charset="0"/>
              </a:rPr>
              <a:t>Ch2: Relational model (data model, relational algebra) </a:t>
            </a:r>
          </a:p>
          <a:p>
            <a:pPr lvl="1">
              <a:lnSpc>
                <a:spcPts val="1500"/>
              </a:lnSpc>
              <a:spcBef>
                <a:spcPts val="0"/>
              </a:spcBef>
              <a:spcAft>
                <a:spcPts val="300"/>
              </a:spcAft>
            </a:pPr>
            <a:r>
              <a:rPr lang="en-US" altLang="zh-CN" sz="1400" dirty="0">
                <a:latin typeface="Comic Sans MS" pitchFamily="66" charset="0"/>
              </a:rPr>
              <a:t>Ch3&amp;4: SQL(Structured Query Language)</a:t>
            </a:r>
          </a:p>
          <a:p>
            <a:pPr lvl="1">
              <a:lnSpc>
                <a:spcPts val="1500"/>
              </a:lnSpc>
              <a:spcBef>
                <a:spcPts val="0"/>
              </a:spcBef>
              <a:spcAft>
                <a:spcPts val="300"/>
              </a:spcAft>
            </a:pPr>
            <a:r>
              <a:rPr lang="en-US" altLang="zh-CN" sz="1400" dirty="0">
                <a:latin typeface="Comic Sans MS" pitchFamily="66" charset="0"/>
              </a:rPr>
              <a:t>Ch5: Advanced SQL </a:t>
            </a:r>
          </a:p>
          <a:p>
            <a:pPr>
              <a:lnSpc>
                <a:spcPts val="1500"/>
              </a:lnSpc>
              <a:spcBef>
                <a:spcPts val="600"/>
              </a:spcBef>
              <a:spcAft>
                <a:spcPts val="0"/>
              </a:spcAft>
              <a:buFont typeface="Arial" pitchFamily="34" charset="0"/>
              <a:buChar char="•"/>
            </a:pPr>
            <a:r>
              <a:rPr lang="en-US" altLang="zh-CN" sz="1600" b="1">
                <a:solidFill>
                  <a:srgbClr val="1B06BA"/>
                </a:solidFill>
                <a:latin typeface="Comic Sans MS" pitchFamily="66" charset="0"/>
              </a:rPr>
              <a:t>Part </a:t>
            </a:r>
            <a:r>
              <a:rPr lang="en-US" altLang="zh-CN" sz="1600" b="1" dirty="0">
                <a:solidFill>
                  <a:srgbClr val="1B06BA"/>
                </a:solidFill>
                <a:latin typeface="Comic Sans MS" pitchFamily="66" charset="0"/>
              </a:rPr>
              <a:t>2  Database Design</a:t>
            </a:r>
          </a:p>
          <a:p>
            <a:pPr lvl="1">
              <a:lnSpc>
                <a:spcPts val="1500"/>
              </a:lnSpc>
              <a:spcBef>
                <a:spcPts val="0"/>
              </a:spcBef>
              <a:spcAft>
                <a:spcPts val="300"/>
              </a:spcAft>
            </a:pPr>
            <a:r>
              <a:rPr lang="en-US" altLang="zh-CN" sz="1400" dirty="0">
                <a:latin typeface="Comic Sans MS" pitchFamily="66" charset="0"/>
              </a:rPr>
              <a:t>Ch6: Database design based on E-R model </a:t>
            </a:r>
          </a:p>
          <a:p>
            <a:pPr lvl="1">
              <a:lnSpc>
                <a:spcPts val="1500"/>
              </a:lnSpc>
              <a:spcBef>
                <a:spcPts val="0"/>
              </a:spcBef>
              <a:spcAft>
                <a:spcPts val="300"/>
              </a:spcAft>
            </a:pPr>
            <a:r>
              <a:rPr lang="en-US" altLang="zh-CN" sz="1400" dirty="0">
                <a:latin typeface="Comic Sans MS" pitchFamily="66" charset="0"/>
              </a:rPr>
              <a:t>Ch7: Relational database design </a:t>
            </a:r>
          </a:p>
          <a:p>
            <a:pPr>
              <a:lnSpc>
                <a:spcPts val="1500"/>
              </a:lnSpc>
              <a:spcAft>
                <a:spcPts val="0"/>
              </a:spcAft>
              <a:buFont typeface="Arial" pitchFamily="34" charset="0"/>
              <a:buChar char="•"/>
            </a:pPr>
            <a:r>
              <a:rPr lang="en-US" altLang="zh-CN" sz="1600" b="1">
                <a:solidFill>
                  <a:srgbClr val="1B06BA"/>
                </a:solidFill>
                <a:latin typeface="Comic Sans MS" pitchFamily="66" charset="0"/>
              </a:rPr>
              <a:t>Part </a:t>
            </a:r>
            <a:r>
              <a:rPr lang="en-US" altLang="zh-CN" sz="1600" b="1" dirty="0">
                <a:solidFill>
                  <a:srgbClr val="1B06BA"/>
                </a:solidFill>
                <a:latin typeface="Comic Sans MS" pitchFamily="66" charset="0"/>
              </a:rPr>
              <a:t>3  Application Design &amp; Development</a:t>
            </a:r>
            <a:r>
              <a:rPr lang="en-US" altLang="zh-CN" sz="1600" b="1" dirty="0">
                <a:solidFill>
                  <a:srgbClr val="FF0000"/>
                </a:solidFill>
                <a:latin typeface="Comic Sans MS" pitchFamily="66" charset="0"/>
              </a:rPr>
              <a:t> </a:t>
            </a:r>
          </a:p>
          <a:p>
            <a:pPr lvl="1">
              <a:lnSpc>
                <a:spcPts val="1500"/>
              </a:lnSpc>
              <a:spcBef>
                <a:spcPts val="0"/>
              </a:spcBef>
              <a:spcAft>
                <a:spcPts val="300"/>
              </a:spcAft>
            </a:pPr>
            <a:r>
              <a:rPr lang="en-US" altLang="zh-CN" sz="1400" dirty="0">
                <a:solidFill>
                  <a:schemeClr val="bg1">
                    <a:lumMod val="50000"/>
                  </a:schemeClr>
                </a:solidFill>
                <a:latin typeface="Comic Sans MS" pitchFamily="66" charset="0"/>
              </a:rPr>
              <a:t>Ch8: Complex data types</a:t>
            </a:r>
          </a:p>
          <a:p>
            <a:pPr lvl="1">
              <a:lnSpc>
                <a:spcPts val="1500"/>
              </a:lnSpc>
              <a:spcBef>
                <a:spcPts val="0"/>
              </a:spcBef>
              <a:spcAft>
                <a:spcPts val="300"/>
              </a:spcAft>
            </a:pPr>
            <a:r>
              <a:rPr lang="en-US" altLang="zh-CN" sz="1400" dirty="0">
                <a:solidFill>
                  <a:schemeClr val="bg1">
                    <a:lumMod val="50000"/>
                  </a:schemeClr>
                </a:solidFill>
                <a:latin typeface="Comic Sans MS" pitchFamily="66" charset="0"/>
              </a:rPr>
              <a:t>Ch9: Application development</a:t>
            </a:r>
          </a:p>
          <a:p>
            <a:pPr>
              <a:lnSpc>
                <a:spcPts val="1500"/>
              </a:lnSpc>
              <a:spcAft>
                <a:spcPts val="0"/>
              </a:spcAft>
              <a:buFont typeface="Arial" pitchFamily="34" charset="0"/>
              <a:buChar char="•"/>
            </a:pPr>
            <a:r>
              <a:rPr lang="en-US" altLang="zh-CN" sz="1600" b="1">
                <a:solidFill>
                  <a:srgbClr val="1B06BA"/>
                </a:solidFill>
                <a:latin typeface="Comic Sans MS" pitchFamily="66" charset="0"/>
              </a:rPr>
              <a:t>Part </a:t>
            </a:r>
            <a:r>
              <a:rPr lang="en-US" altLang="zh-CN" sz="1600" b="1" dirty="0">
                <a:solidFill>
                  <a:srgbClr val="1B06BA"/>
                </a:solidFill>
                <a:latin typeface="Comic Sans MS" pitchFamily="66" charset="0"/>
              </a:rPr>
              <a:t>4  Big data analytics </a:t>
            </a:r>
          </a:p>
          <a:p>
            <a:pPr lvl="1">
              <a:lnSpc>
                <a:spcPts val="1500"/>
              </a:lnSpc>
              <a:spcBef>
                <a:spcPts val="0"/>
              </a:spcBef>
              <a:spcAft>
                <a:spcPts val="300"/>
              </a:spcAft>
            </a:pPr>
            <a:r>
              <a:rPr lang="en-US" altLang="zh-CN" sz="1400" dirty="0">
                <a:solidFill>
                  <a:schemeClr val="bg1">
                    <a:lumMod val="50000"/>
                  </a:schemeClr>
                </a:solidFill>
                <a:latin typeface="Comic Sans MS" pitchFamily="66" charset="0"/>
              </a:rPr>
              <a:t>Ch10: Big data</a:t>
            </a:r>
          </a:p>
          <a:p>
            <a:pPr lvl="1">
              <a:lnSpc>
                <a:spcPts val="1500"/>
              </a:lnSpc>
              <a:spcBef>
                <a:spcPts val="0"/>
              </a:spcBef>
              <a:spcAft>
                <a:spcPts val="300"/>
              </a:spcAft>
            </a:pPr>
            <a:r>
              <a:rPr lang="en-US" altLang="zh-CN" sz="1400" dirty="0">
                <a:solidFill>
                  <a:schemeClr val="bg1">
                    <a:lumMod val="50000"/>
                  </a:schemeClr>
                </a:solidFill>
                <a:latin typeface="Comic Sans MS" pitchFamily="66" charset="0"/>
              </a:rPr>
              <a:t>Ch11: Data analytics </a:t>
            </a:r>
          </a:p>
          <a:p>
            <a:pPr>
              <a:lnSpc>
                <a:spcPts val="1500"/>
              </a:lnSpc>
              <a:spcBef>
                <a:spcPts val="0"/>
              </a:spcBef>
              <a:spcAft>
                <a:spcPts val="600"/>
              </a:spcAft>
            </a:pPr>
            <a:endParaRPr lang="en-US" altLang="zh-CN" sz="1800" dirty="0">
              <a:latin typeface="Comic Sans MS" pitchFamily="66" charset="0"/>
            </a:endParaRPr>
          </a:p>
        </p:txBody>
      </p:sp>
      <p:sp>
        <p:nvSpPr>
          <p:cNvPr id="4" name="内容占位符 2">
            <a:extLst>
              <a:ext uri="{FF2B5EF4-FFF2-40B4-BE49-F238E27FC236}">
                <a16:creationId xmlns:a16="http://schemas.microsoft.com/office/drawing/2014/main" id="{438F0E64-ECE5-4568-B0CE-78B87C216AB5}"/>
              </a:ext>
            </a:extLst>
          </p:cNvPr>
          <p:cNvSpPr txBox="1">
            <a:spLocks/>
          </p:cNvSpPr>
          <p:nvPr/>
        </p:nvSpPr>
        <p:spPr bwMode="auto">
          <a:xfrm>
            <a:off x="4572000" y="710896"/>
            <a:ext cx="4572000" cy="4165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a:solidFill>
                  <a:schemeClr val="tx1"/>
                </a:solidFill>
                <a:latin typeface="Arial" panose="020B0604020202020204" pitchFamily="34" charset="0"/>
                <a:ea typeface="微软雅黑" pitchFamily="34" charset="-122"/>
                <a:cs typeface="Arial" panose="020B0604020202020204" pitchFamily="34" charset="0"/>
              </a:defRPr>
            </a:lvl1pPr>
            <a:lvl2pPr marL="742950" indent="-285750" algn="l" rtl="0" eaLnBrk="0" fontAlgn="base" hangingPunct="0">
              <a:spcBef>
                <a:spcPct val="20000"/>
              </a:spcBef>
              <a:spcAft>
                <a:spcPct val="0"/>
              </a:spcAft>
              <a:buChar char="–"/>
              <a:defRPr sz="2000">
                <a:solidFill>
                  <a:schemeClr val="tx1"/>
                </a:solidFill>
                <a:latin typeface="Arial" panose="020B0604020202020204" pitchFamily="34" charset="0"/>
                <a:ea typeface="微软雅黑" pitchFamily="34" charset="-122"/>
                <a:cs typeface="Arial" panose="020B0604020202020204" pitchFamily="34" charset="0"/>
              </a:defRPr>
            </a:lvl2pPr>
            <a:lvl3pPr marL="1143000" indent="-228600" algn="l" rtl="0" eaLnBrk="0" fontAlgn="base" hangingPunct="0">
              <a:spcBef>
                <a:spcPct val="20000"/>
              </a:spcBef>
              <a:spcAft>
                <a:spcPct val="0"/>
              </a:spcAft>
              <a:buChar char="•"/>
              <a:defRPr sz="1800">
                <a:solidFill>
                  <a:schemeClr val="tx1"/>
                </a:solidFill>
                <a:latin typeface="Arial" panose="020B0604020202020204" pitchFamily="34" charset="0"/>
                <a:ea typeface="微软雅黑" pitchFamily="34" charset="-122"/>
                <a:cs typeface="Arial" panose="020B0604020202020204" pitchFamily="34" charset="0"/>
              </a:defRPr>
            </a:lvl3pPr>
            <a:lvl4pPr marL="1600200" indent="-228600" algn="l" rtl="0" eaLnBrk="0" fontAlgn="base" hangingPunct="0">
              <a:spcBef>
                <a:spcPct val="20000"/>
              </a:spcBef>
              <a:spcAft>
                <a:spcPct val="0"/>
              </a:spcAft>
              <a:buChar char="–"/>
              <a:defRPr sz="1600">
                <a:solidFill>
                  <a:schemeClr val="tx1"/>
                </a:solidFill>
                <a:latin typeface="Arial" panose="020B0604020202020204" pitchFamily="34" charset="0"/>
                <a:ea typeface="微软雅黑" pitchFamily="34" charset="-122"/>
                <a:cs typeface="Arial" panose="020B0604020202020204" pitchFamily="34" charset="0"/>
              </a:defRPr>
            </a:lvl4pPr>
            <a:lvl5pPr marL="2057400" indent="-228600" algn="l" rtl="0" eaLnBrk="0" fontAlgn="base" hangingPunct="0">
              <a:spcBef>
                <a:spcPct val="20000"/>
              </a:spcBef>
              <a:spcAft>
                <a:spcPct val="0"/>
              </a:spcAft>
              <a:buChar char="»"/>
              <a:defRPr sz="1600">
                <a:solidFill>
                  <a:schemeClr val="tx1"/>
                </a:solidFill>
                <a:latin typeface="Arial" panose="020B0604020202020204" pitchFamily="34" charset="0"/>
                <a:ea typeface="微软雅黑" pitchFamily="34" charset="-122"/>
                <a:cs typeface="Arial" panose="020B0604020202020204" pitchFamily="34" charset="0"/>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a:lstStyle>
          <a:p>
            <a:pPr>
              <a:lnSpc>
                <a:spcPts val="1500"/>
              </a:lnSpc>
              <a:spcBef>
                <a:spcPts val="600"/>
              </a:spcBef>
              <a:spcAft>
                <a:spcPts val="0"/>
              </a:spcAft>
              <a:buFont typeface="Arial" pitchFamily="34" charset="0"/>
              <a:buChar char="•"/>
            </a:pPr>
            <a:r>
              <a:rPr lang="en-US" altLang="zh-CN" sz="1600" b="1">
                <a:solidFill>
                  <a:srgbClr val="0000FF"/>
                </a:solidFill>
                <a:latin typeface="Comic Sans MS" pitchFamily="66" charset="0"/>
              </a:rPr>
              <a:t>Part </a:t>
            </a:r>
            <a:r>
              <a:rPr lang="en-US" altLang="zh-CN" sz="1600" b="1" dirty="0">
                <a:solidFill>
                  <a:srgbClr val="0000FF"/>
                </a:solidFill>
                <a:latin typeface="Comic Sans MS" pitchFamily="66" charset="0"/>
              </a:rPr>
              <a:t>5  Data Storage &amp; Indexing </a:t>
            </a:r>
          </a:p>
          <a:p>
            <a:pPr lvl="1">
              <a:lnSpc>
                <a:spcPts val="1500"/>
              </a:lnSpc>
              <a:spcBef>
                <a:spcPts val="0"/>
              </a:spcBef>
              <a:spcAft>
                <a:spcPts val="300"/>
              </a:spcAft>
              <a:buFontTx/>
            </a:pPr>
            <a:r>
              <a:rPr lang="en-US" altLang="zh-CN" sz="1400" kern="0" dirty="0">
                <a:latin typeface="Comic Sans MS" pitchFamily="66" charset="0"/>
              </a:rPr>
              <a:t>Ch12: Physical storage system</a:t>
            </a:r>
          </a:p>
          <a:p>
            <a:pPr lvl="1">
              <a:lnSpc>
                <a:spcPts val="1500"/>
              </a:lnSpc>
              <a:spcBef>
                <a:spcPts val="0"/>
              </a:spcBef>
              <a:spcAft>
                <a:spcPts val="300"/>
              </a:spcAft>
              <a:buFontTx/>
            </a:pPr>
            <a:r>
              <a:rPr lang="en-US" altLang="zh-CN" sz="1400" kern="0" dirty="0">
                <a:latin typeface="Comic Sans MS" pitchFamily="66" charset="0"/>
              </a:rPr>
              <a:t>Ch13: Data storage structure</a:t>
            </a:r>
          </a:p>
          <a:p>
            <a:pPr lvl="1">
              <a:lnSpc>
                <a:spcPts val="1500"/>
              </a:lnSpc>
              <a:spcBef>
                <a:spcPts val="0"/>
              </a:spcBef>
              <a:spcAft>
                <a:spcPts val="300"/>
              </a:spcAft>
              <a:buFontTx/>
            </a:pPr>
            <a:r>
              <a:rPr lang="en-US" altLang="zh-CN" sz="1400" kern="0" dirty="0">
                <a:latin typeface="Comic Sans MS" pitchFamily="66" charset="0"/>
              </a:rPr>
              <a:t>Ch14: Indexing</a:t>
            </a:r>
            <a:endParaRPr lang="en-US" altLang="zh-CN" sz="1600" kern="0" dirty="0">
              <a:latin typeface="Comic Sans MS" pitchFamily="66" charset="0"/>
            </a:endParaRPr>
          </a:p>
          <a:p>
            <a:pPr>
              <a:lnSpc>
                <a:spcPts val="1500"/>
              </a:lnSpc>
              <a:spcBef>
                <a:spcPts val="600"/>
              </a:spcBef>
              <a:spcAft>
                <a:spcPts val="0"/>
              </a:spcAft>
              <a:buFont typeface="Arial" pitchFamily="34" charset="0"/>
              <a:buChar char="•"/>
            </a:pPr>
            <a:r>
              <a:rPr lang="en-US" altLang="zh-CN" sz="1600" b="1">
                <a:solidFill>
                  <a:srgbClr val="1B06BA"/>
                </a:solidFill>
                <a:latin typeface="Comic Sans MS" pitchFamily="66" charset="0"/>
              </a:rPr>
              <a:t>Part </a:t>
            </a:r>
            <a:r>
              <a:rPr lang="en-US" altLang="zh-CN" sz="1600" b="1" dirty="0">
                <a:solidFill>
                  <a:srgbClr val="1B06BA"/>
                </a:solidFill>
                <a:latin typeface="Comic Sans MS" pitchFamily="66" charset="0"/>
              </a:rPr>
              <a:t>6  Query Processing &amp; Optimization</a:t>
            </a:r>
            <a:r>
              <a:rPr lang="en-US" altLang="zh-CN" sz="1600" b="1" dirty="0">
                <a:solidFill>
                  <a:srgbClr val="FF0000"/>
                </a:solidFill>
                <a:latin typeface="Comic Sans MS" pitchFamily="66" charset="0"/>
              </a:rPr>
              <a:t> </a:t>
            </a:r>
          </a:p>
          <a:p>
            <a:pPr lvl="1">
              <a:lnSpc>
                <a:spcPts val="1500"/>
              </a:lnSpc>
              <a:spcBef>
                <a:spcPts val="0"/>
              </a:spcBef>
              <a:spcAft>
                <a:spcPts val="300"/>
              </a:spcAft>
              <a:buFontTx/>
            </a:pPr>
            <a:r>
              <a:rPr lang="en-US" altLang="zh-CN" sz="1400" kern="0" dirty="0">
                <a:latin typeface="Comic Sans MS" pitchFamily="66" charset="0"/>
              </a:rPr>
              <a:t>Ch15: Query processing</a:t>
            </a:r>
          </a:p>
          <a:p>
            <a:pPr lvl="1">
              <a:lnSpc>
                <a:spcPts val="1500"/>
              </a:lnSpc>
              <a:spcBef>
                <a:spcPts val="0"/>
              </a:spcBef>
              <a:spcAft>
                <a:spcPts val="300"/>
              </a:spcAft>
              <a:buFontTx/>
            </a:pPr>
            <a:r>
              <a:rPr lang="en-US" altLang="zh-CN" sz="1400" kern="0" dirty="0">
                <a:latin typeface="Comic Sans MS" pitchFamily="66" charset="0"/>
              </a:rPr>
              <a:t>Ch16: Query optimization </a:t>
            </a:r>
            <a:endParaRPr lang="en-US" altLang="zh-CN" sz="1600" kern="0" dirty="0">
              <a:latin typeface="Comic Sans MS" pitchFamily="66" charset="0"/>
            </a:endParaRPr>
          </a:p>
          <a:p>
            <a:pPr marL="0" indent="0">
              <a:lnSpc>
                <a:spcPts val="1500"/>
              </a:lnSpc>
              <a:spcBef>
                <a:spcPts val="600"/>
              </a:spcBef>
              <a:spcAft>
                <a:spcPts val="0"/>
              </a:spcAft>
              <a:buNone/>
            </a:pPr>
            <a:r>
              <a:rPr lang="zh-CN" altLang="en-US" sz="1600" b="1">
                <a:solidFill>
                  <a:srgbClr val="FF0000"/>
                </a:solidFill>
                <a:ea typeface="宋体" pitchFamily="2" charset="-122"/>
                <a:cs typeface="Times New Roman" pitchFamily="18" charset="0"/>
                <a:sym typeface="Wingdings" pitchFamily="2" charset="2"/>
              </a:rPr>
              <a:t> </a:t>
            </a:r>
            <a:r>
              <a:rPr lang="en-US" altLang="zh-CN" sz="1600" b="1">
                <a:solidFill>
                  <a:srgbClr val="FF0000"/>
                </a:solidFill>
                <a:latin typeface="Comic Sans MS" pitchFamily="66" charset="0"/>
              </a:rPr>
              <a:t>Part </a:t>
            </a:r>
            <a:r>
              <a:rPr lang="en-US" altLang="zh-CN" sz="1600" b="1" dirty="0">
                <a:solidFill>
                  <a:srgbClr val="FF0000"/>
                </a:solidFill>
                <a:latin typeface="Comic Sans MS" pitchFamily="66" charset="0"/>
              </a:rPr>
              <a:t>7 Transaction Management</a:t>
            </a:r>
          </a:p>
          <a:p>
            <a:pPr lvl="1">
              <a:lnSpc>
                <a:spcPts val="1500"/>
              </a:lnSpc>
              <a:spcBef>
                <a:spcPts val="0"/>
              </a:spcBef>
              <a:spcAft>
                <a:spcPts val="600"/>
              </a:spcAft>
              <a:buFontTx/>
            </a:pPr>
            <a:r>
              <a:rPr lang="en-US" altLang="zh-CN" sz="1400" kern="0" dirty="0">
                <a:latin typeface="Comic Sans MS" pitchFamily="66" charset="0"/>
              </a:rPr>
              <a:t>Ch17: Transactions  </a:t>
            </a:r>
          </a:p>
          <a:p>
            <a:pPr lvl="1">
              <a:lnSpc>
                <a:spcPts val="1500"/>
              </a:lnSpc>
              <a:spcBef>
                <a:spcPts val="0"/>
              </a:spcBef>
              <a:spcAft>
                <a:spcPts val="600"/>
              </a:spcAft>
              <a:buFontTx/>
            </a:pPr>
            <a:r>
              <a:rPr lang="en-US" altLang="zh-CN" sz="1400" kern="0" dirty="0">
                <a:latin typeface="Comic Sans MS" pitchFamily="66" charset="0"/>
              </a:rPr>
              <a:t>Ch18: Concurrency control</a:t>
            </a:r>
          </a:p>
          <a:p>
            <a:pPr lvl="1">
              <a:lnSpc>
                <a:spcPts val="1500"/>
              </a:lnSpc>
              <a:spcBef>
                <a:spcPts val="0"/>
              </a:spcBef>
              <a:spcAft>
                <a:spcPts val="600"/>
              </a:spcAft>
              <a:buFontTx/>
            </a:pPr>
            <a:r>
              <a:rPr lang="en-US" altLang="zh-CN" sz="1400" b="1" kern="0" dirty="0">
                <a:solidFill>
                  <a:srgbClr val="FF0000"/>
                </a:solidFill>
                <a:latin typeface="Comic Sans MS" pitchFamily="66" charset="0"/>
              </a:rPr>
              <a:t>Ch19: Recovery system</a:t>
            </a:r>
          </a:p>
          <a:p>
            <a:pPr marL="252000" indent="-252000">
              <a:lnSpc>
                <a:spcPts val="1500"/>
              </a:lnSpc>
              <a:spcBef>
                <a:spcPts val="600"/>
              </a:spcBef>
              <a:spcAft>
                <a:spcPts val="0"/>
              </a:spcAft>
              <a:buFontTx/>
              <a:buChar char="•"/>
            </a:pPr>
            <a:r>
              <a:rPr lang="en-US" altLang="zh-CN" sz="1600" b="1" dirty="0">
                <a:solidFill>
                  <a:schemeClr val="bg1">
                    <a:lumMod val="50000"/>
                  </a:schemeClr>
                </a:solidFill>
                <a:latin typeface="Comic Sans MS" pitchFamily="66" charset="0"/>
              </a:rPr>
              <a:t>Part 8 Parallel &amp; Distributed Database </a:t>
            </a:r>
          </a:p>
          <a:p>
            <a:pPr lvl="1">
              <a:lnSpc>
                <a:spcPts val="1500"/>
              </a:lnSpc>
              <a:spcBef>
                <a:spcPts val="0"/>
              </a:spcBef>
              <a:spcAft>
                <a:spcPts val="600"/>
              </a:spcAft>
              <a:buFontTx/>
            </a:pPr>
            <a:r>
              <a:rPr lang="en-US" altLang="zh-CN" sz="1400" kern="0" dirty="0">
                <a:solidFill>
                  <a:schemeClr val="bg1">
                    <a:lumMod val="50000"/>
                  </a:schemeClr>
                </a:solidFill>
                <a:latin typeface="Comic Sans MS" pitchFamily="66" charset="0"/>
              </a:rPr>
              <a:t>Ch20: Database system architecture</a:t>
            </a:r>
          </a:p>
          <a:p>
            <a:pPr lvl="1">
              <a:lnSpc>
                <a:spcPts val="1500"/>
              </a:lnSpc>
              <a:spcBef>
                <a:spcPts val="0"/>
              </a:spcBef>
              <a:spcAft>
                <a:spcPts val="600"/>
              </a:spcAft>
              <a:buFontTx/>
            </a:pPr>
            <a:r>
              <a:rPr lang="en-US" altLang="zh-CN" sz="1400" kern="0" dirty="0">
                <a:solidFill>
                  <a:schemeClr val="bg1">
                    <a:lumMod val="50000"/>
                  </a:schemeClr>
                </a:solidFill>
                <a:latin typeface="Comic Sans MS" pitchFamily="66" charset="0"/>
              </a:rPr>
              <a:t>Ch21-23: Parallel &amp; distributed storage, query processing &amp; transaction processing  </a:t>
            </a:r>
          </a:p>
          <a:p>
            <a:pPr marL="252000" indent="-252000">
              <a:lnSpc>
                <a:spcPts val="1500"/>
              </a:lnSpc>
              <a:spcBef>
                <a:spcPts val="600"/>
              </a:spcBef>
              <a:spcAft>
                <a:spcPts val="0"/>
              </a:spcAft>
              <a:buFontTx/>
              <a:buChar char="•"/>
            </a:pPr>
            <a:r>
              <a:rPr lang="en-US" altLang="zh-CN" sz="1600" b="1" dirty="0">
                <a:solidFill>
                  <a:srgbClr val="2408F2"/>
                </a:solidFill>
                <a:latin typeface="Comic Sans MS" pitchFamily="66" charset="0"/>
              </a:rPr>
              <a:t>Part 9</a:t>
            </a:r>
          </a:p>
          <a:p>
            <a:pPr lvl="1">
              <a:lnSpc>
                <a:spcPts val="1500"/>
              </a:lnSpc>
              <a:spcBef>
                <a:spcPts val="0"/>
              </a:spcBef>
              <a:spcAft>
                <a:spcPts val="600"/>
              </a:spcAft>
              <a:buFontTx/>
            </a:pPr>
            <a:r>
              <a:rPr lang="en-US" altLang="zh-CN" sz="1400" b="1" kern="0">
                <a:solidFill>
                  <a:srgbClr val="2408F2"/>
                </a:solidFill>
                <a:latin typeface="Comic Sans MS" pitchFamily="66" charset="0"/>
              </a:rPr>
              <a:t>DB Platform:</a:t>
            </a:r>
            <a:r>
              <a:rPr lang="en-US" altLang="zh-CN" sz="1400" kern="0">
                <a:latin typeface="Comic Sans MS" pitchFamily="66" charset="0"/>
              </a:rPr>
              <a:t>OceanBase</a:t>
            </a:r>
            <a:r>
              <a:rPr lang="en-US" altLang="zh-CN" sz="1400" kern="0" dirty="0">
                <a:latin typeface="Comic Sans MS" pitchFamily="66" charset="0"/>
              </a:rPr>
              <a:t>, MongoDB, Neo4J</a:t>
            </a:r>
          </a:p>
        </p:txBody>
      </p:sp>
    </p:spTree>
    <p:extLst>
      <p:ext uri="{BB962C8B-B14F-4D97-AF65-F5344CB8AC3E}">
        <p14:creationId xmlns:p14="http://schemas.microsoft.com/office/powerpoint/2010/main" val="9617432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808663D-4215-4A60-A867-1ADA39364FB9}"/>
              </a:ext>
            </a:extLst>
          </p:cNvPr>
          <p:cNvSpPr>
            <a:spLocks noGrp="1"/>
          </p:cNvSpPr>
          <p:nvPr>
            <p:ph type="title"/>
          </p:nvPr>
        </p:nvSpPr>
        <p:spPr/>
        <p:txBody>
          <a:bodyPr/>
          <a:lstStyle/>
          <a:p>
            <a:pPr algn="ctr"/>
            <a:r>
              <a:rPr lang="en-US" altLang="zh-CN" dirty="0">
                <a:latin typeface="Comic Sans MS" pitchFamily="66" charset="0"/>
              </a:rPr>
              <a:t>Immediate Database Modification (Cont.)</a:t>
            </a:r>
            <a:endParaRPr lang="zh-CN" altLang="en-US" dirty="0">
              <a:latin typeface="Comic Sans MS" pitchFamily="66" charset="0"/>
            </a:endParaRP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47F0C386-DFBD-4E6A-9A61-4EA99515ABDE}"/>
                  </a:ext>
                </a:extLst>
              </p:cNvPr>
              <p:cNvSpPr>
                <a:spLocks noGrp="1"/>
              </p:cNvSpPr>
              <p:nvPr>
                <p:ph idx="1"/>
              </p:nvPr>
            </p:nvSpPr>
            <p:spPr>
              <a:xfrm>
                <a:off x="179512" y="627534"/>
                <a:ext cx="8964488" cy="3960440"/>
              </a:xfrm>
            </p:spPr>
            <p:txBody>
              <a:bodyPr/>
              <a:lstStyle/>
              <a:p>
                <a:pPr>
                  <a:lnSpc>
                    <a:spcPct val="120000"/>
                  </a:lnSpc>
                </a:pPr>
                <a:r>
                  <a:rPr lang="en-US" altLang="zh-CN" sz="2000" dirty="0">
                    <a:latin typeface="Comic Sans MS" pitchFamily="66" charset="0"/>
                  </a:rPr>
                  <a:t>Recovery procedure has two operations</a:t>
                </a:r>
              </a:p>
              <a:p>
                <a:pPr lvl="1">
                  <a:lnSpc>
                    <a:spcPct val="120000"/>
                  </a:lnSpc>
                </a:pPr>
                <a:r>
                  <a:rPr lang="en-US" altLang="zh-CN" sz="1600" b="1" dirty="0">
                    <a:solidFill>
                      <a:srgbClr val="FF0000"/>
                    </a:solidFill>
                    <a:latin typeface="Comic Sans MS" pitchFamily="66" charset="0"/>
                  </a:rPr>
                  <a:t>undo(</a:t>
                </a:r>
                <a14:m>
                  <m:oMath xmlns:m="http://schemas.openxmlformats.org/officeDocument/2006/math">
                    <m:sSub>
                      <m:sSubPr>
                        <m:ctrlPr>
                          <a:rPr lang="en-US" altLang="zh-CN" sz="1600" b="1" i="1" smtClean="0">
                            <a:solidFill>
                              <a:srgbClr val="FF0000"/>
                            </a:solidFill>
                            <a:latin typeface="Cambria Math" panose="02040503050406030204" pitchFamily="18" charset="0"/>
                          </a:rPr>
                        </m:ctrlPr>
                      </m:sSubPr>
                      <m:e>
                        <m:r>
                          <a:rPr lang="en-US" altLang="zh-CN" sz="1600" b="1" i="1" smtClean="0">
                            <a:solidFill>
                              <a:srgbClr val="FF0000"/>
                            </a:solidFill>
                            <a:latin typeface="Cambria Math" panose="02040503050406030204" pitchFamily="18" charset="0"/>
                          </a:rPr>
                          <m:t>𝑻</m:t>
                        </m:r>
                      </m:e>
                      <m:sub>
                        <m:r>
                          <a:rPr lang="en-US" altLang="zh-CN" sz="1600" b="1" i="1" smtClean="0">
                            <a:solidFill>
                              <a:srgbClr val="FF0000"/>
                            </a:solidFill>
                            <a:latin typeface="Cambria Math" panose="02040503050406030204" pitchFamily="18" charset="0"/>
                          </a:rPr>
                          <m:t>𝒊</m:t>
                        </m:r>
                      </m:sub>
                    </m:sSub>
                  </m:oMath>
                </a14:m>
                <a:r>
                  <a:rPr lang="en-US" altLang="zh-CN" sz="1600" b="1" dirty="0">
                    <a:solidFill>
                      <a:srgbClr val="FF0000"/>
                    </a:solidFill>
                    <a:latin typeface="Comic Sans MS" pitchFamily="66" charset="0"/>
                  </a:rPr>
                  <a:t>): </a:t>
                </a:r>
                <a:r>
                  <a:rPr lang="en-US" altLang="zh-CN" sz="1600" dirty="0">
                    <a:latin typeface="Comic Sans MS" pitchFamily="66" charset="0"/>
                  </a:rPr>
                  <a:t>restore the value of all data items updated by transaction </a:t>
                </a:r>
                <a14:m>
                  <m:oMath xmlns:m="http://schemas.openxmlformats.org/officeDocument/2006/math">
                    <m:sSub>
                      <m:sSubPr>
                        <m:ctrlPr>
                          <a:rPr lang="en-US" altLang="zh-CN" sz="1600" b="1" i="1" smtClean="0">
                            <a:solidFill>
                              <a:srgbClr val="1B06BA"/>
                            </a:solidFill>
                            <a:latin typeface="Cambria Math" panose="02040503050406030204" pitchFamily="18" charset="0"/>
                          </a:rPr>
                        </m:ctrlPr>
                      </m:sSubPr>
                      <m:e>
                        <m:r>
                          <a:rPr lang="en-US" altLang="zh-CN" sz="1600" b="1" i="1">
                            <a:solidFill>
                              <a:srgbClr val="1B06BA"/>
                            </a:solidFill>
                            <a:latin typeface="Cambria Math" panose="02040503050406030204" pitchFamily="18" charset="0"/>
                          </a:rPr>
                          <m:t>𝑻</m:t>
                        </m:r>
                      </m:e>
                      <m:sub>
                        <m:r>
                          <a:rPr lang="en-US" altLang="zh-CN" sz="1600" b="1" i="1">
                            <a:solidFill>
                              <a:srgbClr val="1B06BA"/>
                            </a:solidFill>
                            <a:latin typeface="Cambria Math" panose="02040503050406030204" pitchFamily="18" charset="0"/>
                          </a:rPr>
                          <m:t>𝒊</m:t>
                        </m:r>
                      </m:sub>
                    </m:sSub>
                  </m:oMath>
                </a14:m>
                <a:r>
                  <a:rPr lang="en-US" altLang="zh-CN" sz="1600" b="1" dirty="0">
                    <a:solidFill>
                      <a:srgbClr val="1B06BA"/>
                    </a:solidFill>
                    <a:latin typeface="Comic Sans MS" pitchFamily="66" charset="0"/>
                  </a:rPr>
                  <a:t> to the old values</a:t>
                </a:r>
              </a:p>
              <a:p>
                <a:pPr lvl="1">
                  <a:lnSpc>
                    <a:spcPct val="120000"/>
                  </a:lnSpc>
                </a:pPr>
                <a:r>
                  <a:rPr lang="en-US" altLang="zh-CN" sz="1600" b="1" dirty="0">
                    <a:solidFill>
                      <a:srgbClr val="FF0000"/>
                    </a:solidFill>
                    <a:latin typeface="Comic Sans MS" pitchFamily="66" charset="0"/>
                  </a:rPr>
                  <a:t>redo(</a:t>
                </a:r>
                <a14:m>
                  <m:oMath xmlns:m="http://schemas.openxmlformats.org/officeDocument/2006/math">
                    <m:sSub>
                      <m:sSubPr>
                        <m:ctrlPr>
                          <a:rPr lang="en-US" altLang="zh-CN" sz="1600" b="1" i="1">
                            <a:solidFill>
                              <a:srgbClr val="FF0000"/>
                            </a:solidFill>
                            <a:latin typeface="Cambria Math" panose="02040503050406030204" pitchFamily="18" charset="0"/>
                          </a:rPr>
                        </m:ctrlPr>
                      </m:sSubPr>
                      <m:e>
                        <m:r>
                          <a:rPr lang="en-US" altLang="zh-CN" sz="1600" b="1" i="1">
                            <a:solidFill>
                              <a:srgbClr val="FF0000"/>
                            </a:solidFill>
                            <a:latin typeface="Cambria Math" panose="02040503050406030204" pitchFamily="18" charset="0"/>
                          </a:rPr>
                          <m:t>𝑻</m:t>
                        </m:r>
                      </m:e>
                      <m:sub>
                        <m:r>
                          <a:rPr lang="en-US" altLang="zh-CN" sz="1600" b="1" i="1">
                            <a:solidFill>
                              <a:srgbClr val="FF0000"/>
                            </a:solidFill>
                            <a:latin typeface="Cambria Math" panose="02040503050406030204" pitchFamily="18" charset="0"/>
                          </a:rPr>
                          <m:t>𝒊</m:t>
                        </m:r>
                      </m:sub>
                    </m:sSub>
                  </m:oMath>
                </a14:m>
                <a:r>
                  <a:rPr lang="en-US" altLang="zh-CN" sz="1600" b="1" dirty="0">
                    <a:solidFill>
                      <a:srgbClr val="FF0000"/>
                    </a:solidFill>
                    <a:latin typeface="Comic Sans MS" pitchFamily="66" charset="0"/>
                  </a:rPr>
                  <a:t>): </a:t>
                </a:r>
                <a:r>
                  <a:rPr lang="en-US" altLang="zh-CN" sz="1600" dirty="0">
                    <a:latin typeface="Comic Sans MS" pitchFamily="66" charset="0"/>
                  </a:rPr>
                  <a:t>set the value of all data items updated by transaction </a:t>
                </a:r>
                <a14:m>
                  <m:oMath xmlns:m="http://schemas.openxmlformats.org/officeDocument/2006/math">
                    <m:sSub>
                      <m:sSubPr>
                        <m:ctrlPr>
                          <a:rPr lang="en-US" altLang="zh-CN" sz="1600" b="1" i="1" smtClean="0">
                            <a:solidFill>
                              <a:srgbClr val="1B06BA"/>
                            </a:solidFill>
                            <a:latin typeface="Cambria Math" panose="02040503050406030204" pitchFamily="18" charset="0"/>
                          </a:rPr>
                        </m:ctrlPr>
                      </m:sSubPr>
                      <m:e>
                        <m:r>
                          <a:rPr lang="en-US" altLang="zh-CN" sz="1600" b="1" i="1">
                            <a:solidFill>
                              <a:srgbClr val="1B06BA"/>
                            </a:solidFill>
                            <a:latin typeface="Cambria Math" panose="02040503050406030204" pitchFamily="18" charset="0"/>
                          </a:rPr>
                          <m:t>𝑻</m:t>
                        </m:r>
                      </m:e>
                      <m:sub>
                        <m:r>
                          <a:rPr lang="en-US" altLang="zh-CN" sz="1600" b="1" i="1">
                            <a:solidFill>
                              <a:srgbClr val="1B06BA"/>
                            </a:solidFill>
                            <a:latin typeface="Cambria Math" panose="02040503050406030204" pitchFamily="18" charset="0"/>
                          </a:rPr>
                          <m:t>𝒊</m:t>
                        </m:r>
                      </m:sub>
                    </m:sSub>
                  </m:oMath>
                </a14:m>
                <a:r>
                  <a:rPr lang="en-US" altLang="zh-CN" sz="1600" dirty="0">
                    <a:latin typeface="Comic Sans MS" pitchFamily="66" charset="0"/>
                  </a:rPr>
                  <a:t> </a:t>
                </a:r>
                <a:r>
                  <a:rPr lang="en-US" altLang="zh-CN" sz="1600" b="1" dirty="0">
                    <a:solidFill>
                      <a:srgbClr val="1B06BA"/>
                    </a:solidFill>
                    <a:latin typeface="Comic Sans MS" pitchFamily="66" charset="0"/>
                  </a:rPr>
                  <a:t>to the new values</a:t>
                </a:r>
              </a:p>
              <a:p>
                <a:pPr>
                  <a:lnSpc>
                    <a:spcPct val="120000"/>
                  </a:lnSpc>
                </a:pPr>
                <a:r>
                  <a:rPr lang="en-US" altLang="zh-CN" sz="2000" dirty="0">
                    <a:latin typeface="Comic Sans MS" pitchFamily="66" charset="0"/>
                  </a:rPr>
                  <a:t>When recovering after failure</a:t>
                </a:r>
              </a:p>
              <a:p>
                <a:pPr lvl="1">
                  <a:lnSpc>
                    <a:spcPct val="120000"/>
                  </a:lnSpc>
                </a:pPr>
                <a:r>
                  <a:rPr lang="en-US" altLang="zh-CN" sz="1600" dirty="0">
                    <a:latin typeface="Comic Sans MS" pitchFamily="66" charset="0"/>
                  </a:rPr>
                  <a:t>Transaction </a:t>
                </a:r>
                <a14:m>
                  <m:oMath xmlns:m="http://schemas.openxmlformats.org/officeDocument/2006/math">
                    <m:sSub>
                      <m:sSubPr>
                        <m:ctrlPr>
                          <a:rPr lang="en-US" altLang="zh-CN" sz="1600" b="1" i="1" smtClean="0">
                            <a:solidFill>
                              <a:srgbClr val="1B06BA"/>
                            </a:solidFill>
                            <a:latin typeface="Cambria Math" panose="02040503050406030204" pitchFamily="18" charset="0"/>
                          </a:rPr>
                        </m:ctrlPr>
                      </m:sSubPr>
                      <m:e>
                        <m:r>
                          <a:rPr lang="en-US" altLang="zh-CN" sz="1600" b="1" i="1">
                            <a:solidFill>
                              <a:srgbClr val="1B06BA"/>
                            </a:solidFill>
                            <a:latin typeface="Cambria Math" panose="02040503050406030204" pitchFamily="18" charset="0"/>
                          </a:rPr>
                          <m:t>𝑻</m:t>
                        </m:r>
                      </m:e>
                      <m:sub>
                        <m:r>
                          <a:rPr lang="en-US" altLang="zh-CN" sz="1600" b="1" i="1">
                            <a:solidFill>
                              <a:srgbClr val="1B06BA"/>
                            </a:solidFill>
                            <a:latin typeface="Cambria Math" panose="02040503050406030204" pitchFamily="18" charset="0"/>
                          </a:rPr>
                          <m:t>𝒊</m:t>
                        </m:r>
                      </m:sub>
                    </m:sSub>
                  </m:oMath>
                </a14:m>
                <a:r>
                  <a:rPr lang="en-US" altLang="zh-CN" sz="1600" b="1" dirty="0">
                    <a:solidFill>
                      <a:srgbClr val="1B06BA"/>
                    </a:solidFill>
                    <a:latin typeface="Comic Sans MS" pitchFamily="66" charset="0"/>
                  </a:rPr>
                  <a:t> </a:t>
                </a:r>
                <a:r>
                  <a:rPr lang="en-US" altLang="zh-CN" sz="1600" dirty="0">
                    <a:latin typeface="Comic Sans MS" pitchFamily="66" charset="0"/>
                  </a:rPr>
                  <a:t>needs to be </a:t>
                </a:r>
                <a:r>
                  <a:rPr lang="en-US" altLang="zh-CN" sz="1600" b="1" dirty="0">
                    <a:solidFill>
                      <a:srgbClr val="FF0000"/>
                    </a:solidFill>
                    <a:latin typeface="Comic Sans MS" pitchFamily="66" charset="0"/>
                  </a:rPr>
                  <a:t>undone</a:t>
                </a:r>
                <a:r>
                  <a:rPr lang="en-US" altLang="zh-CN" sz="1600" dirty="0">
                    <a:latin typeface="Comic Sans MS" pitchFamily="66" charset="0"/>
                  </a:rPr>
                  <a:t> if </a:t>
                </a:r>
                <a:r>
                  <a:rPr lang="en-US" altLang="zh-CN" sz="1600" b="1" dirty="0">
                    <a:solidFill>
                      <a:srgbClr val="1B06BA"/>
                    </a:solidFill>
                    <a:latin typeface="Comic Sans MS" pitchFamily="66" charset="0"/>
                  </a:rPr>
                  <a:t>the log contains the record &lt;</a:t>
                </a:r>
                <a14:m>
                  <m:oMath xmlns:m="http://schemas.openxmlformats.org/officeDocument/2006/math">
                    <m:sSub>
                      <m:sSubPr>
                        <m:ctrlPr>
                          <a:rPr lang="en-US" altLang="zh-CN" sz="1600" b="1" i="1">
                            <a:solidFill>
                              <a:srgbClr val="1B06BA"/>
                            </a:solidFill>
                            <a:latin typeface="Cambria Math" panose="02040503050406030204" pitchFamily="18" charset="0"/>
                          </a:rPr>
                        </m:ctrlPr>
                      </m:sSubPr>
                      <m:e>
                        <m:r>
                          <a:rPr lang="en-US" altLang="zh-CN" sz="1600" b="1" i="1">
                            <a:solidFill>
                              <a:srgbClr val="1B06BA"/>
                            </a:solidFill>
                            <a:latin typeface="Cambria Math" panose="02040503050406030204" pitchFamily="18" charset="0"/>
                          </a:rPr>
                          <m:t>𝑻</m:t>
                        </m:r>
                      </m:e>
                      <m:sub>
                        <m:r>
                          <a:rPr lang="en-US" altLang="zh-CN" sz="1600" b="1" i="1">
                            <a:solidFill>
                              <a:srgbClr val="1B06BA"/>
                            </a:solidFill>
                            <a:latin typeface="Cambria Math" panose="02040503050406030204" pitchFamily="18" charset="0"/>
                          </a:rPr>
                          <m:t>𝒊</m:t>
                        </m:r>
                      </m:sub>
                    </m:sSub>
                  </m:oMath>
                </a14:m>
                <a:r>
                  <a:rPr lang="en-US" altLang="zh-CN" sz="1600" b="1" dirty="0">
                    <a:solidFill>
                      <a:srgbClr val="1B06BA"/>
                    </a:solidFill>
                    <a:latin typeface="Comic Sans MS" pitchFamily="66" charset="0"/>
                  </a:rPr>
                  <a:t> start&gt;, but does not contain &lt;</a:t>
                </a:r>
                <a14:m>
                  <m:oMath xmlns:m="http://schemas.openxmlformats.org/officeDocument/2006/math">
                    <m:sSub>
                      <m:sSubPr>
                        <m:ctrlPr>
                          <a:rPr lang="en-US" altLang="zh-CN" sz="1600" b="1" i="1">
                            <a:solidFill>
                              <a:srgbClr val="1B06BA"/>
                            </a:solidFill>
                            <a:latin typeface="Cambria Math" panose="02040503050406030204" pitchFamily="18" charset="0"/>
                          </a:rPr>
                        </m:ctrlPr>
                      </m:sSubPr>
                      <m:e>
                        <m:r>
                          <a:rPr lang="en-US" altLang="zh-CN" sz="1600" b="1" i="1">
                            <a:solidFill>
                              <a:srgbClr val="1B06BA"/>
                            </a:solidFill>
                            <a:latin typeface="Cambria Math" panose="02040503050406030204" pitchFamily="18" charset="0"/>
                          </a:rPr>
                          <m:t>𝑻</m:t>
                        </m:r>
                      </m:e>
                      <m:sub>
                        <m:r>
                          <a:rPr lang="en-US" altLang="zh-CN" sz="1600" b="1" i="1">
                            <a:solidFill>
                              <a:srgbClr val="1B06BA"/>
                            </a:solidFill>
                            <a:latin typeface="Cambria Math" panose="02040503050406030204" pitchFamily="18" charset="0"/>
                          </a:rPr>
                          <m:t>𝒊</m:t>
                        </m:r>
                      </m:sub>
                    </m:sSub>
                  </m:oMath>
                </a14:m>
                <a:r>
                  <a:rPr lang="en-US" altLang="zh-CN" sz="1600" b="1" dirty="0">
                    <a:solidFill>
                      <a:srgbClr val="1B06BA"/>
                    </a:solidFill>
                    <a:latin typeface="Comic Sans MS" pitchFamily="66" charset="0"/>
                  </a:rPr>
                  <a:t> commit&gt;</a:t>
                </a:r>
                <a:endParaRPr lang="en-US" altLang="zh-CN" sz="1600" b="1" dirty="0">
                  <a:latin typeface="Comic Sans MS" pitchFamily="66" charset="0"/>
                </a:endParaRPr>
              </a:p>
              <a:p>
                <a:pPr lvl="1">
                  <a:lnSpc>
                    <a:spcPct val="120000"/>
                  </a:lnSpc>
                </a:pPr>
                <a:r>
                  <a:rPr lang="en-US" altLang="zh-CN" sz="1600" dirty="0">
                    <a:latin typeface="Comic Sans MS" pitchFamily="66" charset="0"/>
                  </a:rPr>
                  <a:t>Transaction </a:t>
                </a:r>
                <a14:m>
                  <m:oMath xmlns:m="http://schemas.openxmlformats.org/officeDocument/2006/math">
                    <m:sSub>
                      <m:sSubPr>
                        <m:ctrlPr>
                          <a:rPr lang="en-US" altLang="zh-CN" sz="1600" b="1" i="1" smtClean="0">
                            <a:solidFill>
                              <a:srgbClr val="1B06BA"/>
                            </a:solidFill>
                            <a:latin typeface="Cambria Math" panose="02040503050406030204" pitchFamily="18" charset="0"/>
                          </a:rPr>
                        </m:ctrlPr>
                      </m:sSubPr>
                      <m:e>
                        <m:r>
                          <a:rPr lang="en-US" altLang="zh-CN" sz="1600" b="1" i="1">
                            <a:solidFill>
                              <a:srgbClr val="1B06BA"/>
                            </a:solidFill>
                            <a:latin typeface="Cambria Math" panose="02040503050406030204" pitchFamily="18" charset="0"/>
                          </a:rPr>
                          <m:t>𝑻</m:t>
                        </m:r>
                      </m:e>
                      <m:sub>
                        <m:r>
                          <a:rPr lang="en-US" altLang="zh-CN" sz="1600" b="1" i="1">
                            <a:solidFill>
                              <a:srgbClr val="1B06BA"/>
                            </a:solidFill>
                            <a:latin typeface="Cambria Math" panose="02040503050406030204" pitchFamily="18" charset="0"/>
                          </a:rPr>
                          <m:t>𝒊</m:t>
                        </m:r>
                      </m:sub>
                    </m:sSub>
                  </m:oMath>
                </a14:m>
                <a:r>
                  <a:rPr lang="en-US" altLang="zh-CN" sz="1600" dirty="0">
                    <a:latin typeface="Comic Sans MS" pitchFamily="66" charset="0"/>
                  </a:rPr>
                  <a:t> needs to be </a:t>
                </a:r>
                <a:r>
                  <a:rPr lang="en-US" altLang="zh-CN" sz="1600" b="1" dirty="0">
                    <a:solidFill>
                      <a:srgbClr val="FF0000"/>
                    </a:solidFill>
                    <a:latin typeface="Comic Sans MS" pitchFamily="66" charset="0"/>
                  </a:rPr>
                  <a:t>redone</a:t>
                </a:r>
                <a:r>
                  <a:rPr lang="en-US" altLang="zh-CN" sz="1600" dirty="0">
                    <a:latin typeface="Comic Sans MS" pitchFamily="66" charset="0"/>
                  </a:rPr>
                  <a:t> if </a:t>
                </a:r>
                <a:r>
                  <a:rPr lang="en-US" altLang="zh-CN" sz="1600" b="1" dirty="0">
                    <a:solidFill>
                      <a:srgbClr val="1B06BA"/>
                    </a:solidFill>
                    <a:latin typeface="Comic Sans MS" pitchFamily="66" charset="0"/>
                  </a:rPr>
                  <a:t>the log contains both the record &lt;</a:t>
                </a:r>
                <a14:m>
                  <m:oMath xmlns:m="http://schemas.openxmlformats.org/officeDocument/2006/math">
                    <m:sSub>
                      <m:sSubPr>
                        <m:ctrlPr>
                          <a:rPr lang="en-US" altLang="zh-CN" sz="1600" b="1" i="1">
                            <a:solidFill>
                              <a:srgbClr val="1B06BA"/>
                            </a:solidFill>
                            <a:latin typeface="Cambria Math" panose="02040503050406030204" pitchFamily="18" charset="0"/>
                          </a:rPr>
                        </m:ctrlPr>
                      </m:sSubPr>
                      <m:e>
                        <m:r>
                          <a:rPr lang="en-US" altLang="zh-CN" sz="1600" b="1" i="1">
                            <a:solidFill>
                              <a:srgbClr val="1B06BA"/>
                            </a:solidFill>
                            <a:latin typeface="Cambria Math" panose="02040503050406030204" pitchFamily="18" charset="0"/>
                          </a:rPr>
                          <m:t>𝑻</m:t>
                        </m:r>
                      </m:e>
                      <m:sub>
                        <m:r>
                          <a:rPr lang="en-US" altLang="zh-CN" sz="1600" b="1" i="1">
                            <a:solidFill>
                              <a:srgbClr val="1B06BA"/>
                            </a:solidFill>
                            <a:latin typeface="Cambria Math" panose="02040503050406030204" pitchFamily="18" charset="0"/>
                          </a:rPr>
                          <m:t>𝒊</m:t>
                        </m:r>
                      </m:sub>
                    </m:sSub>
                  </m:oMath>
                </a14:m>
                <a:r>
                  <a:rPr lang="en-US" altLang="zh-CN" sz="1600" b="1" dirty="0">
                    <a:solidFill>
                      <a:srgbClr val="1B06BA"/>
                    </a:solidFill>
                    <a:latin typeface="Comic Sans MS" pitchFamily="66" charset="0"/>
                  </a:rPr>
                  <a:t> start&gt; and &lt;</a:t>
                </a:r>
                <a14:m>
                  <m:oMath xmlns:m="http://schemas.openxmlformats.org/officeDocument/2006/math">
                    <m:sSub>
                      <m:sSubPr>
                        <m:ctrlPr>
                          <a:rPr lang="en-US" altLang="zh-CN" sz="1600" b="1" i="1">
                            <a:solidFill>
                              <a:srgbClr val="1B06BA"/>
                            </a:solidFill>
                            <a:latin typeface="Cambria Math" panose="02040503050406030204" pitchFamily="18" charset="0"/>
                          </a:rPr>
                        </m:ctrlPr>
                      </m:sSubPr>
                      <m:e>
                        <m:r>
                          <a:rPr lang="en-US" altLang="zh-CN" sz="1600" b="1" i="1">
                            <a:solidFill>
                              <a:srgbClr val="1B06BA"/>
                            </a:solidFill>
                            <a:latin typeface="Cambria Math" panose="02040503050406030204" pitchFamily="18" charset="0"/>
                          </a:rPr>
                          <m:t>𝑻</m:t>
                        </m:r>
                      </m:e>
                      <m:sub>
                        <m:r>
                          <a:rPr lang="en-US" altLang="zh-CN" sz="1600" b="1" i="1">
                            <a:solidFill>
                              <a:srgbClr val="1B06BA"/>
                            </a:solidFill>
                            <a:latin typeface="Cambria Math" panose="02040503050406030204" pitchFamily="18" charset="0"/>
                          </a:rPr>
                          <m:t>𝒊</m:t>
                        </m:r>
                      </m:sub>
                    </m:sSub>
                  </m:oMath>
                </a14:m>
                <a:r>
                  <a:rPr lang="en-US" altLang="zh-CN" sz="1600" b="1" dirty="0">
                    <a:solidFill>
                      <a:srgbClr val="1B06BA"/>
                    </a:solidFill>
                    <a:latin typeface="Comic Sans MS" pitchFamily="66" charset="0"/>
                  </a:rPr>
                  <a:t> commit&gt;</a:t>
                </a:r>
                <a:endParaRPr lang="en-US" altLang="zh-CN" sz="1600" b="1" dirty="0">
                  <a:latin typeface="Comic Sans MS" pitchFamily="66" charset="0"/>
                </a:endParaRPr>
              </a:p>
              <a:p>
                <a:pPr>
                  <a:lnSpc>
                    <a:spcPct val="120000"/>
                  </a:lnSpc>
                </a:pPr>
                <a:r>
                  <a:rPr lang="en-US" altLang="zh-CN" sz="2000" dirty="0">
                    <a:solidFill>
                      <a:srgbClr val="FF0000"/>
                    </a:solidFill>
                    <a:latin typeface="Comic Sans MS" pitchFamily="66" charset="0"/>
                  </a:rPr>
                  <a:t>Undo operations are performed first, then redo operations</a:t>
                </a:r>
              </a:p>
              <a:p>
                <a:pPr>
                  <a:lnSpc>
                    <a:spcPct val="120000"/>
                  </a:lnSpc>
                </a:pPr>
                <a:endParaRPr lang="zh-CN" altLang="en-US" sz="2000" dirty="0">
                  <a:latin typeface="Comic Sans MS" pitchFamily="66" charset="0"/>
                </a:endParaRPr>
              </a:p>
            </p:txBody>
          </p:sp>
        </mc:Choice>
        <mc:Fallback xmlns="">
          <p:sp>
            <p:nvSpPr>
              <p:cNvPr id="3" name="内容占位符 2">
                <a:extLst>
                  <a:ext uri="{FF2B5EF4-FFF2-40B4-BE49-F238E27FC236}">
                    <a16:creationId xmlns:a16="http://schemas.microsoft.com/office/drawing/2014/main" id="{47F0C386-DFBD-4E6A-9A61-4EA99515ABDE}"/>
                  </a:ext>
                </a:extLst>
              </p:cNvPr>
              <p:cNvSpPr>
                <a:spLocks noGrp="1" noRot="1" noChangeAspect="1" noMove="1" noResize="1" noEditPoints="1" noAdjustHandles="1" noChangeArrowheads="1" noChangeShapeType="1" noTextEdit="1"/>
              </p:cNvSpPr>
              <p:nvPr>
                <p:ph idx="1"/>
              </p:nvPr>
            </p:nvSpPr>
            <p:spPr>
              <a:xfrm>
                <a:off x="179512" y="627534"/>
                <a:ext cx="8964488" cy="3960440"/>
              </a:xfrm>
              <a:blipFill>
                <a:blip r:embed="rId2"/>
                <a:stretch>
                  <a:fillRect l="-952" t="-138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516475396"/>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D624F5E-D580-484A-BFEE-454D9D24A1F2}"/>
              </a:ext>
            </a:extLst>
          </p:cNvPr>
          <p:cNvSpPr>
            <a:spLocks noGrp="1"/>
          </p:cNvSpPr>
          <p:nvPr>
            <p:ph type="title"/>
          </p:nvPr>
        </p:nvSpPr>
        <p:spPr/>
        <p:txBody>
          <a:bodyPr/>
          <a:lstStyle/>
          <a:p>
            <a:pPr algn="ctr"/>
            <a:r>
              <a:rPr lang="en-US" altLang="zh-CN" sz="2800" dirty="0">
                <a:latin typeface="Comic Sans MS" pitchFamily="66" charset="0"/>
              </a:rPr>
              <a:t>Immediate DB Modification Recovery Example</a:t>
            </a:r>
            <a:endParaRPr lang="zh-CN" altLang="en-US" sz="2800" dirty="0">
              <a:latin typeface="Comic Sans MS" pitchFamily="66" charset="0"/>
            </a:endParaRPr>
          </a:p>
        </p:txBody>
      </p:sp>
      <p:sp>
        <p:nvSpPr>
          <p:cNvPr id="3" name="内容占位符 2">
            <a:extLst>
              <a:ext uri="{FF2B5EF4-FFF2-40B4-BE49-F238E27FC236}">
                <a16:creationId xmlns:a16="http://schemas.microsoft.com/office/drawing/2014/main" id="{4D8C7075-DFF1-4F7C-8040-D1A8AD102338}"/>
              </a:ext>
            </a:extLst>
          </p:cNvPr>
          <p:cNvSpPr>
            <a:spLocks noGrp="1"/>
          </p:cNvSpPr>
          <p:nvPr>
            <p:ph idx="1"/>
          </p:nvPr>
        </p:nvSpPr>
        <p:spPr>
          <a:xfrm>
            <a:off x="251520" y="2787774"/>
            <a:ext cx="8568952" cy="2016223"/>
          </a:xfrm>
        </p:spPr>
        <p:txBody>
          <a:bodyPr/>
          <a:lstStyle/>
          <a:p>
            <a:pPr>
              <a:lnSpc>
                <a:spcPct val="150000"/>
              </a:lnSpc>
            </a:pPr>
            <a:r>
              <a:rPr lang="en-US" altLang="zh-CN" sz="2000" dirty="0">
                <a:latin typeface="Comic Sans MS" pitchFamily="66" charset="0"/>
              </a:rPr>
              <a:t>Recovery actions in each case above are:</a:t>
            </a:r>
          </a:p>
          <a:p>
            <a:pPr lvl="1">
              <a:lnSpc>
                <a:spcPct val="150000"/>
              </a:lnSpc>
            </a:pPr>
            <a:r>
              <a:rPr lang="en-US" altLang="zh-CN" sz="1800" b="1" dirty="0">
                <a:solidFill>
                  <a:srgbClr val="FF0000"/>
                </a:solidFill>
                <a:latin typeface="Comic Sans MS" pitchFamily="66" charset="0"/>
              </a:rPr>
              <a:t>(a) undo(T</a:t>
            </a:r>
            <a:r>
              <a:rPr lang="en-US" altLang="zh-CN" sz="1800" b="1" baseline="-25000" dirty="0">
                <a:solidFill>
                  <a:srgbClr val="FF0000"/>
                </a:solidFill>
                <a:latin typeface="Comic Sans MS" pitchFamily="66" charset="0"/>
              </a:rPr>
              <a:t>0</a:t>
            </a:r>
            <a:r>
              <a:rPr lang="en-US" altLang="zh-CN" sz="1800" b="1" dirty="0">
                <a:solidFill>
                  <a:srgbClr val="FF0000"/>
                </a:solidFill>
                <a:latin typeface="Comic Sans MS" pitchFamily="66" charset="0"/>
              </a:rPr>
              <a:t>)</a:t>
            </a:r>
          </a:p>
          <a:p>
            <a:pPr lvl="1">
              <a:lnSpc>
                <a:spcPct val="150000"/>
              </a:lnSpc>
            </a:pPr>
            <a:r>
              <a:rPr lang="en-US" altLang="zh-CN" sz="1800" b="1" dirty="0">
                <a:solidFill>
                  <a:srgbClr val="1B06BA"/>
                </a:solidFill>
                <a:latin typeface="Comic Sans MS" pitchFamily="66" charset="0"/>
              </a:rPr>
              <a:t>(b) undo(T</a:t>
            </a:r>
            <a:r>
              <a:rPr lang="en-US" altLang="zh-CN" sz="1800" b="1" baseline="-25000" dirty="0">
                <a:solidFill>
                  <a:srgbClr val="1B06BA"/>
                </a:solidFill>
                <a:latin typeface="Comic Sans MS" pitchFamily="66" charset="0"/>
              </a:rPr>
              <a:t>1</a:t>
            </a:r>
            <a:r>
              <a:rPr lang="en-US" altLang="zh-CN" sz="1800" b="1" dirty="0">
                <a:solidFill>
                  <a:srgbClr val="1B06BA"/>
                </a:solidFill>
                <a:latin typeface="Comic Sans MS" pitchFamily="66" charset="0"/>
              </a:rPr>
              <a:t>) and redo(T</a:t>
            </a:r>
            <a:r>
              <a:rPr lang="en-US" altLang="zh-CN" sz="1800" b="1" baseline="-25000" dirty="0">
                <a:solidFill>
                  <a:srgbClr val="1B06BA"/>
                </a:solidFill>
                <a:latin typeface="Comic Sans MS" pitchFamily="66" charset="0"/>
              </a:rPr>
              <a:t>0</a:t>
            </a:r>
            <a:r>
              <a:rPr lang="en-US" altLang="zh-CN" sz="1800" b="1" dirty="0">
                <a:solidFill>
                  <a:srgbClr val="1B06BA"/>
                </a:solidFill>
                <a:latin typeface="Comic Sans MS" pitchFamily="66" charset="0"/>
              </a:rPr>
              <a:t>)</a:t>
            </a:r>
          </a:p>
          <a:p>
            <a:pPr lvl="1">
              <a:lnSpc>
                <a:spcPct val="150000"/>
              </a:lnSpc>
            </a:pPr>
            <a:r>
              <a:rPr lang="en-US" altLang="zh-CN" sz="1800" b="1" dirty="0">
                <a:solidFill>
                  <a:srgbClr val="339933"/>
                </a:solidFill>
                <a:latin typeface="Comic Sans MS" pitchFamily="66" charset="0"/>
              </a:rPr>
              <a:t>(c) redo(T</a:t>
            </a:r>
            <a:r>
              <a:rPr lang="en-US" altLang="zh-CN" sz="1800" b="1" baseline="-25000" dirty="0">
                <a:solidFill>
                  <a:srgbClr val="339933"/>
                </a:solidFill>
                <a:latin typeface="Comic Sans MS" pitchFamily="66" charset="0"/>
              </a:rPr>
              <a:t>0</a:t>
            </a:r>
            <a:r>
              <a:rPr lang="en-US" altLang="zh-CN" sz="1800" b="1" dirty="0">
                <a:solidFill>
                  <a:srgbClr val="339933"/>
                </a:solidFill>
                <a:latin typeface="Comic Sans MS" pitchFamily="66" charset="0"/>
              </a:rPr>
              <a:t>) and </a:t>
            </a:r>
            <a:r>
              <a:rPr lang="en-US" altLang="zh-CN" sz="1800" b="1">
                <a:solidFill>
                  <a:srgbClr val="339933"/>
                </a:solidFill>
                <a:latin typeface="Comic Sans MS" pitchFamily="66" charset="0"/>
              </a:rPr>
              <a:t>redo(T</a:t>
            </a:r>
            <a:r>
              <a:rPr lang="en-US" altLang="zh-CN" sz="1800" b="1" baseline="-25000">
                <a:solidFill>
                  <a:srgbClr val="339933"/>
                </a:solidFill>
                <a:latin typeface="Comic Sans MS" pitchFamily="66" charset="0"/>
              </a:rPr>
              <a:t>1</a:t>
            </a:r>
            <a:r>
              <a:rPr lang="en-US" altLang="zh-CN" sz="1800" b="1">
                <a:solidFill>
                  <a:srgbClr val="339933"/>
                </a:solidFill>
                <a:latin typeface="Comic Sans MS" pitchFamily="66" charset="0"/>
              </a:rPr>
              <a:t>)</a:t>
            </a:r>
            <a:endParaRPr lang="en-US" altLang="zh-CN" sz="1800" b="1" dirty="0">
              <a:solidFill>
                <a:srgbClr val="339933"/>
              </a:solidFill>
              <a:latin typeface="Comic Sans MS" pitchFamily="66" charset="0"/>
            </a:endParaRPr>
          </a:p>
        </p:txBody>
      </p:sp>
      <p:pic>
        <p:nvPicPr>
          <p:cNvPr id="4" name="Picture 11">
            <a:extLst>
              <a:ext uri="{FF2B5EF4-FFF2-40B4-BE49-F238E27FC236}">
                <a16:creationId xmlns:a16="http://schemas.microsoft.com/office/drawing/2014/main" id="{5B9741D3-2930-4246-9FB8-AE50D566762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887" t="28569" r="1772" b="28569"/>
          <a:stretch>
            <a:fillRect/>
          </a:stretch>
        </p:blipFill>
        <p:spPr bwMode="auto">
          <a:xfrm>
            <a:off x="899592" y="699542"/>
            <a:ext cx="6120680" cy="2088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6200" cmpd="tri">
                <a:solidFill>
                  <a:srgbClr val="000000"/>
                </a:solidFill>
                <a:miter lim="800000"/>
                <a:headEnd/>
                <a:tailEnd/>
              </a14:hiddenLine>
            </a:ext>
          </a:extLst>
        </p:spPr>
      </p:pic>
    </p:spTree>
    <p:extLst>
      <p:ext uri="{BB962C8B-B14F-4D97-AF65-F5344CB8AC3E}">
        <p14:creationId xmlns:p14="http://schemas.microsoft.com/office/powerpoint/2010/main" val="280547474"/>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29A55CB-FBC5-4BA1-A9B9-75E5438BAFC2}"/>
              </a:ext>
            </a:extLst>
          </p:cNvPr>
          <p:cNvSpPr>
            <a:spLocks noGrp="1"/>
          </p:cNvSpPr>
          <p:nvPr>
            <p:ph type="title"/>
          </p:nvPr>
        </p:nvSpPr>
        <p:spPr/>
        <p:txBody>
          <a:bodyPr/>
          <a:lstStyle/>
          <a:p>
            <a:pPr algn="ctr"/>
            <a:r>
              <a:rPr lang="en-US" altLang="zh-CN" dirty="0">
                <a:latin typeface="Comic Sans MS" pitchFamily="66" charset="0"/>
              </a:rPr>
              <a:t>Checkpoints (</a:t>
            </a:r>
            <a:r>
              <a:rPr lang="zh-CN" altLang="en-US" dirty="0">
                <a:latin typeface="Comic Sans MS" pitchFamily="66" charset="0"/>
              </a:rPr>
              <a:t>检查点</a:t>
            </a:r>
            <a:r>
              <a:rPr lang="en-US" altLang="zh-CN" dirty="0">
                <a:latin typeface="Comic Sans MS" pitchFamily="66" charset="0"/>
              </a:rPr>
              <a:t>)</a:t>
            </a:r>
            <a:endParaRPr lang="zh-CN" altLang="en-US" dirty="0">
              <a:latin typeface="Comic Sans MS" pitchFamily="66" charset="0"/>
            </a:endParaRPr>
          </a:p>
        </p:txBody>
      </p:sp>
      <p:sp>
        <p:nvSpPr>
          <p:cNvPr id="3" name="内容占位符 2">
            <a:extLst>
              <a:ext uri="{FF2B5EF4-FFF2-40B4-BE49-F238E27FC236}">
                <a16:creationId xmlns:a16="http://schemas.microsoft.com/office/drawing/2014/main" id="{9EDB5CBE-26BF-440C-AAEF-148EC2A3F5F1}"/>
              </a:ext>
            </a:extLst>
          </p:cNvPr>
          <p:cNvSpPr>
            <a:spLocks noGrp="1"/>
          </p:cNvSpPr>
          <p:nvPr>
            <p:ph idx="1"/>
          </p:nvPr>
        </p:nvSpPr>
        <p:spPr>
          <a:xfrm>
            <a:off x="251520" y="555526"/>
            <a:ext cx="8892480" cy="4176464"/>
          </a:xfrm>
        </p:spPr>
        <p:txBody>
          <a:bodyPr/>
          <a:lstStyle/>
          <a:p>
            <a:pPr>
              <a:lnSpc>
                <a:spcPct val="150000"/>
              </a:lnSpc>
            </a:pPr>
            <a:r>
              <a:rPr lang="en-US" altLang="zh-CN" sz="2000" b="1" dirty="0">
                <a:solidFill>
                  <a:srgbClr val="FF0000"/>
                </a:solidFill>
                <a:latin typeface="Comic Sans MS" pitchFamily="66" charset="0"/>
              </a:rPr>
              <a:t>Problems in the recovery procedure</a:t>
            </a:r>
          </a:p>
          <a:p>
            <a:pPr lvl="1">
              <a:lnSpc>
                <a:spcPct val="150000"/>
              </a:lnSpc>
            </a:pPr>
            <a:r>
              <a:rPr lang="en-US" altLang="zh-CN" sz="1800" dirty="0">
                <a:solidFill>
                  <a:srgbClr val="1B06BA"/>
                </a:solidFill>
                <a:latin typeface="Comic Sans MS" pitchFamily="66" charset="0"/>
              </a:rPr>
              <a:t>searching</a:t>
            </a:r>
            <a:r>
              <a:rPr lang="en-US" altLang="zh-CN" sz="1800" dirty="0">
                <a:latin typeface="Comic Sans MS" pitchFamily="66" charset="0"/>
              </a:rPr>
              <a:t> the </a:t>
            </a:r>
            <a:r>
              <a:rPr lang="en-US" altLang="zh-CN" sz="1800" dirty="0">
                <a:solidFill>
                  <a:srgbClr val="1B06BA"/>
                </a:solidFill>
                <a:latin typeface="Comic Sans MS" pitchFamily="66" charset="0"/>
              </a:rPr>
              <a:t>entire log </a:t>
            </a:r>
            <a:r>
              <a:rPr lang="en-US" altLang="zh-CN" sz="1800" dirty="0">
                <a:latin typeface="Comic Sans MS" pitchFamily="66" charset="0"/>
              </a:rPr>
              <a:t>is </a:t>
            </a:r>
            <a:r>
              <a:rPr lang="en-US" altLang="zh-CN" sz="1800" dirty="0">
                <a:solidFill>
                  <a:srgbClr val="1B06BA"/>
                </a:solidFill>
                <a:latin typeface="Comic Sans MS" pitchFamily="66" charset="0"/>
              </a:rPr>
              <a:t>time-consuming</a:t>
            </a:r>
          </a:p>
          <a:p>
            <a:pPr lvl="1">
              <a:lnSpc>
                <a:spcPct val="150000"/>
              </a:lnSpc>
            </a:pPr>
            <a:r>
              <a:rPr lang="en-US" altLang="zh-CN" sz="1800" dirty="0">
                <a:latin typeface="Comic Sans MS" pitchFamily="66" charset="0"/>
              </a:rPr>
              <a:t>might unnecessarily redo transactions which have already output their updates to the database</a:t>
            </a:r>
          </a:p>
          <a:p>
            <a:pPr>
              <a:lnSpc>
                <a:spcPct val="150000"/>
              </a:lnSpc>
            </a:pPr>
            <a:r>
              <a:rPr lang="en-US" altLang="zh-CN" sz="2000" b="1" dirty="0">
                <a:solidFill>
                  <a:srgbClr val="1B06BA"/>
                </a:solidFill>
                <a:latin typeface="Comic Sans MS" pitchFamily="66" charset="0"/>
              </a:rPr>
              <a:t>Recovery procedure by </a:t>
            </a:r>
            <a:r>
              <a:rPr lang="en-US" altLang="zh-CN" sz="2000" b="1" dirty="0">
                <a:solidFill>
                  <a:srgbClr val="FF0000"/>
                </a:solidFill>
                <a:latin typeface="Comic Sans MS" pitchFamily="66" charset="0"/>
              </a:rPr>
              <a:t>setting checkpoints periodically </a:t>
            </a:r>
          </a:p>
          <a:p>
            <a:pPr lvl="1">
              <a:lnSpc>
                <a:spcPct val="150000"/>
              </a:lnSpc>
            </a:pPr>
            <a:r>
              <a:rPr lang="en-US" altLang="zh-CN" sz="1800" dirty="0">
                <a:solidFill>
                  <a:srgbClr val="1B06BA"/>
                </a:solidFill>
                <a:latin typeface="Comic Sans MS" pitchFamily="66" charset="0"/>
              </a:rPr>
              <a:t>Output all log records currently residing in main memory to stable storage</a:t>
            </a:r>
          </a:p>
          <a:p>
            <a:pPr lvl="1">
              <a:lnSpc>
                <a:spcPct val="150000"/>
              </a:lnSpc>
            </a:pPr>
            <a:r>
              <a:rPr lang="en-US" altLang="zh-CN" sz="1800" dirty="0">
                <a:solidFill>
                  <a:srgbClr val="1B06BA"/>
                </a:solidFill>
                <a:latin typeface="Comic Sans MS" pitchFamily="66" charset="0"/>
              </a:rPr>
              <a:t>Output all modified buffer blocks to the disk</a:t>
            </a:r>
          </a:p>
          <a:p>
            <a:pPr lvl="1">
              <a:lnSpc>
                <a:spcPct val="150000"/>
              </a:lnSpc>
            </a:pPr>
            <a:r>
              <a:rPr lang="en-US" altLang="zh-CN" sz="1800" dirty="0">
                <a:solidFill>
                  <a:srgbClr val="FF0000"/>
                </a:solidFill>
                <a:latin typeface="Comic Sans MS" pitchFamily="66" charset="0"/>
              </a:rPr>
              <a:t>Write a log record </a:t>
            </a:r>
            <a:r>
              <a:rPr lang="en-US" altLang="zh-CN" sz="1800" b="1" dirty="0">
                <a:solidFill>
                  <a:srgbClr val="FF0000"/>
                </a:solidFill>
                <a:latin typeface="Comic Sans MS" pitchFamily="66" charset="0"/>
              </a:rPr>
              <a:t>&lt;checkpoint&gt; </a:t>
            </a:r>
            <a:r>
              <a:rPr lang="en-US" altLang="zh-CN" sz="1800" dirty="0">
                <a:solidFill>
                  <a:srgbClr val="FF0000"/>
                </a:solidFill>
                <a:latin typeface="Comic Sans MS" pitchFamily="66" charset="0"/>
              </a:rPr>
              <a:t>to stable storage</a:t>
            </a:r>
          </a:p>
        </p:txBody>
      </p:sp>
    </p:spTree>
    <p:extLst>
      <p:ext uri="{BB962C8B-B14F-4D97-AF65-F5344CB8AC3E}">
        <p14:creationId xmlns:p14="http://schemas.microsoft.com/office/powerpoint/2010/main" val="804679439"/>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BC15BA-E473-4FEF-947C-EB268AFB5D41}"/>
              </a:ext>
            </a:extLst>
          </p:cNvPr>
          <p:cNvSpPr>
            <a:spLocks noGrp="1"/>
          </p:cNvSpPr>
          <p:nvPr>
            <p:ph type="title"/>
          </p:nvPr>
        </p:nvSpPr>
        <p:spPr/>
        <p:txBody>
          <a:bodyPr/>
          <a:lstStyle/>
          <a:p>
            <a:pPr algn="ctr"/>
            <a:r>
              <a:rPr lang="en-US" altLang="zh-CN" dirty="0">
                <a:latin typeface="Comic Sans MS" pitchFamily="66" charset="0"/>
              </a:rPr>
              <a:t>Checkpoints (Cont.)</a:t>
            </a:r>
            <a:endParaRPr lang="zh-CN" altLang="en-US" dirty="0">
              <a:latin typeface="Comic Sans MS" pitchFamily="66" charset="0"/>
            </a:endParaRP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A891E15F-8EF7-4654-8577-BAF8B1D2971B}"/>
                  </a:ext>
                </a:extLst>
              </p:cNvPr>
              <p:cNvSpPr>
                <a:spLocks noGrp="1"/>
              </p:cNvSpPr>
              <p:nvPr>
                <p:ph idx="1"/>
              </p:nvPr>
            </p:nvSpPr>
            <p:spPr>
              <a:xfrm>
                <a:off x="179512" y="555526"/>
                <a:ext cx="8964488" cy="4320480"/>
              </a:xfrm>
            </p:spPr>
            <p:txBody>
              <a:bodyPr/>
              <a:lstStyle/>
              <a:p>
                <a:pPr>
                  <a:lnSpc>
                    <a:spcPct val="150000"/>
                  </a:lnSpc>
                </a:pPr>
                <a:r>
                  <a:rPr lang="en-US" altLang="zh-CN" sz="2000" b="1" dirty="0">
                    <a:latin typeface="Comic Sans MS" pitchFamily="66" charset="0"/>
                  </a:rPr>
                  <a:t>During recovery</a:t>
                </a:r>
              </a:p>
              <a:p>
                <a:pPr lvl="1">
                  <a:lnSpc>
                    <a:spcPct val="150000"/>
                  </a:lnSpc>
                </a:pPr>
                <a:r>
                  <a:rPr lang="en-US" altLang="zh-CN" sz="1800" dirty="0">
                    <a:solidFill>
                      <a:srgbClr val="FF0000"/>
                    </a:solidFill>
                    <a:latin typeface="Comic Sans MS" pitchFamily="66" charset="0"/>
                  </a:rPr>
                  <a:t>Scan backwards </a:t>
                </a:r>
                <a:r>
                  <a:rPr lang="en-US" altLang="zh-CN" sz="1800" dirty="0">
                    <a:latin typeface="Comic Sans MS" pitchFamily="66" charset="0"/>
                  </a:rPr>
                  <a:t>from the </a:t>
                </a:r>
                <a:r>
                  <a:rPr lang="en-US" altLang="zh-CN" sz="1800" dirty="0">
                    <a:solidFill>
                      <a:srgbClr val="1B06BA"/>
                    </a:solidFill>
                    <a:latin typeface="Comic Sans MS" pitchFamily="66" charset="0"/>
                  </a:rPr>
                  <a:t>end of log </a:t>
                </a:r>
                <a:r>
                  <a:rPr lang="en-US" altLang="zh-CN" sz="1800" dirty="0">
                    <a:latin typeface="Comic Sans MS" pitchFamily="66" charset="0"/>
                  </a:rPr>
                  <a:t>to find </a:t>
                </a:r>
                <a:r>
                  <a:rPr lang="en-US" altLang="zh-CN" sz="1800" dirty="0">
                    <a:solidFill>
                      <a:srgbClr val="FF0000"/>
                    </a:solidFill>
                    <a:latin typeface="Comic Sans MS" pitchFamily="66" charset="0"/>
                  </a:rPr>
                  <a:t>the most recent </a:t>
                </a:r>
                <a:r>
                  <a:rPr lang="en-US" altLang="zh-CN" sz="1800" b="1" dirty="0">
                    <a:solidFill>
                      <a:srgbClr val="FF0000"/>
                    </a:solidFill>
                    <a:latin typeface="Comic Sans MS" pitchFamily="66" charset="0"/>
                  </a:rPr>
                  <a:t>&lt;checkpoint&gt; </a:t>
                </a:r>
                <a:r>
                  <a:rPr lang="en-US" altLang="zh-CN" sz="1800" dirty="0">
                    <a:latin typeface="Comic Sans MS" pitchFamily="66" charset="0"/>
                  </a:rPr>
                  <a:t>record </a:t>
                </a:r>
              </a:p>
              <a:p>
                <a:pPr lvl="1">
                  <a:lnSpc>
                    <a:spcPct val="150000"/>
                  </a:lnSpc>
                </a:pPr>
                <a:r>
                  <a:rPr lang="en-US" altLang="zh-CN" sz="1800" dirty="0">
                    <a:solidFill>
                      <a:srgbClr val="1B06BA"/>
                    </a:solidFill>
                    <a:latin typeface="Comic Sans MS" pitchFamily="66" charset="0"/>
                  </a:rPr>
                  <a:t>Continue scanning backwards </a:t>
                </a:r>
                <a:r>
                  <a:rPr lang="en-US" altLang="zh-CN" sz="1800" dirty="0">
                    <a:solidFill>
                      <a:srgbClr val="FF0000"/>
                    </a:solidFill>
                    <a:latin typeface="Comic Sans MS" pitchFamily="66" charset="0"/>
                  </a:rPr>
                  <a:t>till a record </a:t>
                </a:r>
                <a:r>
                  <a:rPr lang="en-US" altLang="zh-CN" sz="1800" b="1" dirty="0">
                    <a:solidFill>
                      <a:srgbClr val="FF0000"/>
                    </a:solidFill>
                    <a:latin typeface="Comic Sans MS" pitchFamily="66" charset="0"/>
                  </a:rPr>
                  <a:t>&lt;</a:t>
                </a:r>
                <a14:m>
                  <m:oMath xmlns:m="http://schemas.openxmlformats.org/officeDocument/2006/math">
                    <m:sSub>
                      <m:sSubPr>
                        <m:ctrlPr>
                          <a:rPr lang="en-US" altLang="zh-CN" sz="1800" b="1" i="1" smtClean="0">
                            <a:solidFill>
                              <a:srgbClr val="FF0000"/>
                            </a:solidFill>
                            <a:latin typeface="Cambria Math" panose="02040503050406030204" pitchFamily="18" charset="0"/>
                          </a:rPr>
                        </m:ctrlPr>
                      </m:sSubPr>
                      <m:e>
                        <m:r>
                          <a:rPr lang="en-US" altLang="zh-CN" sz="1800" b="1" i="1" smtClean="0">
                            <a:solidFill>
                              <a:srgbClr val="FF0000"/>
                            </a:solidFill>
                            <a:latin typeface="Cambria Math" panose="02040503050406030204" pitchFamily="18" charset="0"/>
                          </a:rPr>
                          <m:t>𝑻</m:t>
                        </m:r>
                      </m:e>
                      <m:sub>
                        <m:r>
                          <a:rPr lang="en-US" altLang="zh-CN" sz="1800" b="1" i="1" smtClean="0">
                            <a:solidFill>
                              <a:srgbClr val="FF0000"/>
                            </a:solidFill>
                            <a:latin typeface="Cambria Math" panose="02040503050406030204" pitchFamily="18" charset="0"/>
                          </a:rPr>
                          <m:t>𝒊</m:t>
                        </m:r>
                      </m:sub>
                    </m:sSub>
                  </m:oMath>
                </a14:m>
                <a:r>
                  <a:rPr lang="en-US" altLang="zh-CN" sz="1800" b="1" dirty="0">
                    <a:solidFill>
                      <a:srgbClr val="FF0000"/>
                    </a:solidFill>
                    <a:latin typeface="Comic Sans MS" pitchFamily="66" charset="0"/>
                  </a:rPr>
                  <a:t> start&gt; </a:t>
                </a:r>
                <a:r>
                  <a:rPr lang="en-US" altLang="zh-CN" sz="1800" dirty="0">
                    <a:solidFill>
                      <a:srgbClr val="FF0000"/>
                    </a:solidFill>
                    <a:latin typeface="Comic Sans MS" pitchFamily="66" charset="0"/>
                  </a:rPr>
                  <a:t>is found.</a:t>
                </a:r>
                <a:r>
                  <a:rPr lang="en-US" altLang="zh-CN" sz="1800" dirty="0">
                    <a:latin typeface="Comic Sans MS" pitchFamily="66" charset="0"/>
                  </a:rPr>
                  <a:t> We assume that all transactions are executed serially.</a:t>
                </a:r>
              </a:p>
              <a:p>
                <a:pPr lvl="2">
                  <a:lnSpc>
                    <a:spcPct val="150000"/>
                  </a:lnSpc>
                </a:pPr>
                <a:r>
                  <a:rPr lang="en-US" altLang="zh-CN" sz="1600" dirty="0">
                    <a:latin typeface="Comic Sans MS" pitchFamily="66" charset="0"/>
                  </a:rPr>
                  <a:t>Need only consider the part of log following above start record</a:t>
                </a:r>
              </a:p>
              <a:p>
                <a:pPr lvl="2">
                  <a:lnSpc>
                    <a:spcPct val="150000"/>
                  </a:lnSpc>
                </a:pPr>
                <a:r>
                  <a:rPr lang="en-US" altLang="zh-CN" sz="1600" dirty="0">
                    <a:latin typeface="Comic Sans MS" pitchFamily="66" charset="0"/>
                  </a:rPr>
                  <a:t>For all transactions (starting from </a:t>
                </a:r>
                <a14:m>
                  <m:oMath xmlns:m="http://schemas.openxmlformats.org/officeDocument/2006/math">
                    <m:sSub>
                      <m:sSubPr>
                        <m:ctrlPr>
                          <a:rPr lang="en-US" altLang="zh-CN" sz="1600" b="1" i="1" smtClean="0">
                            <a:solidFill>
                              <a:srgbClr val="1B06BA"/>
                            </a:solidFill>
                            <a:latin typeface="Cambria Math" panose="02040503050406030204" pitchFamily="18" charset="0"/>
                          </a:rPr>
                        </m:ctrlPr>
                      </m:sSubPr>
                      <m:e>
                        <m:r>
                          <a:rPr lang="en-US" altLang="zh-CN" sz="1600" b="1" i="1">
                            <a:solidFill>
                              <a:srgbClr val="1B06BA"/>
                            </a:solidFill>
                            <a:latin typeface="Cambria Math" panose="02040503050406030204" pitchFamily="18" charset="0"/>
                          </a:rPr>
                          <m:t>𝑻</m:t>
                        </m:r>
                      </m:e>
                      <m:sub>
                        <m:r>
                          <a:rPr lang="en-US" altLang="zh-CN" sz="1600" b="1" i="1">
                            <a:solidFill>
                              <a:srgbClr val="1B06BA"/>
                            </a:solidFill>
                            <a:latin typeface="Cambria Math" panose="02040503050406030204" pitchFamily="18" charset="0"/>
                          </a:rPr>
                          <m:t>𝒊</m:t>
                        </m:r>
                      </m:sub>
                    </m:sSub>
                  </m:oMath>
                </a14:m>
                <a:r>
                  <a:rPr lang="en-US" altLang="zh-CN" sz="1600" b="1" dirty="0">
                    <a:solidFill>
                      <a:srgbClr val="1B06BA"/>
                    </a:solidFill>
                    <a:latin typeface="Comic Sans MS" pitchFamily="66" charset="0"/>
                  </a:rPr>
                  <a:t> </a:t>
                </a:r>
                <a:r>
                  <a:rPr lang="en-US" altLang="zh-CN" sz="1600" dirty="0">
                    <a:latin typeface="Comic Sans MS" pitchFamily="66" charset="0"/>
                  </a:rPr>
                  <a:t>or later) </a:t>
                </a:r>
                <a:r>
                  <a:rPr lang="en-US" altLang="zh-CN" sz="1600" dirty="0">
                    <a:solidFill>
                      <a:srgbClr val="FF0000"/>
                    </a:solidFill>
                    <a:latin typeface="Comic Sans MS" pitchFamily="66" charset="0"/>
                  </a:rPr>
                  <a:t>with </a:t>
                </a:r>
                <a:r>
                  <a:rPr lang="en-US" altLang="zh-CN" sz="1600" b="1" dirty="0">
                    <a:solidFill>
                      <a:srgbClr val="FF0000"/>
                    </a:solidFill>
                    <a:latin typeface="Comic Sans MS" pitchFamily="66" charset="0"/>
                  </a:rPr>
                  <a:t>no &lt;</a:t>
                </a:r>
                <a14:m>
                  <m:oMath xmlns:m="http://schemas.openxmlformats.org/officeDocument/2006/math">
                    <m:sSub>
                      <m:sSubPr>
                        <m:ctrlPr>
                          <a:rPr lang="en-US" altLang="zh-CN" sz="1600" b="1" i="1">
                            <a:solidFill>
                              <a:srgbClr val="FF0000"/>
                            </a:solidFill>
                            <a:latin typeface="Cambria Math" panose="02040503050406030204" pitchFamily="18" charset="0"/>
                          </a:rPr>
                        </m:ctrlPr>
                      </m:sSubPr>
                      <m:e>
                        <m:r>
                          <a:rPr lang="en-US" altLang="zh-CN" sz="1600" b="1" i="1">
                            <a:solidFill>
                              <a:srgbClr val="FF0000"/>
                            </a:solidFill>
                            <a:latin typeface="Cambria Math" panose="02040503050406030204" pitchFamily="18" charset="0"/>
                          </a:rPr>
                          <m:t>𝑻</m:t>
                        </m:r>
                      </m:e>
                      <m:sub>
                        <m:r>
                          <a:rPr lang="en-US" altLang="zh-CN" sz="1600" b="1" i="1">
                            <a:solidFill>
                              <a:srgbClr val="FF0000"/>
                            </a:solidFill>
                            <a:latin typeface="Cambria Math" panose="02040503050406030204" pitchFamily="18" charset="0"/>
                          </a:rPr>
                          <m:t>𝒊</m:t>
                        </m:r>
                      </m:sub>
                    </m:sSub>
                  </m:oMath>
                </a14:m>
                <a:r>
                  <a:rPr lang="en-US" altLang="zh-CN" sz="1600" b="1" dirty="0">
                    <a:solidFill>
                      <a:srgbClr val="FF0000"/>
                    </a:solidFill>
                    <a:latin typeface="Comic Sans MS" pitchFamily="66" charset="0"/>
                  </a:rPr>
                  <a:t> commit&gt;,</a:t>
                </a:r>
                <a:r>
                  <a:rPr lang="en-US" altLang="zh-CN" sz="1600" b="1" dirty="0">
                    <a:latin typeface="Comic Sans MS" pitchFamily="66" charset="0"/>
                  </a:rPr>
                  <a:t> </a:t>
                </a:r>
                <a:r>
                  <a:rPr lang="en-US" altLang="zh-CN" sz="1600" dirty="0">
                    <a:latin typeface="Comic Sans MS" pitchFamily="66" charset="0"/>
                  </a:rPr>
                  <a:t>execute </a:t>
                </a:r>
                <a:r>
                  <a:rPr lang="en-US" altLang="zh-CN" sz="1600" b="1" dirty="0">
                    <a:solidFill>
                      <a:srgbClr val="FF0000"/>
                    </a:solidFill>
                    <a:latin typeface="Comic Sans MS" pitchFamily="66" charset="0"/>
                  </a:rPr>
                  <a:t>undo(</a:t>
                </a:r>
                <a14:m>
                  <m:oMath xmlns:m="http://schemas.openxmlformats.org/officeDocument/2006/math">
                    <m:sSub>
                      <m:sSubPr>
                        <m:ctrlPr>
                          <a:rPr lang="en-US" altLang="zh-CN" sz="1600" b="1" i="1">
                            <a:solidFill>
                              <a:srgbClr val="FF0000"/>
                            </a:solidFill>
                            <a:latin typeface="Cambria Math" panose="02040503050406030204" pitchFamily="18" charset="0"/>
                          </a:rPr>
                        </m:ctrlPr>
                      </m:sSubPr>
                      <m:e>
                        <m:r>
                          <a:rPr lang="en-US" altLang="zh-CN" sz="1600" b="1" i="1">
                            <a:solidFill>
                              <a:srgbClr val="FF0000"/>
                            </a:solidFill>
                            <a:latin typeface="Cambria Math" panose="02040503050406030204" pitchFamily="18" charset="0"/>
                          </a:rPr>
                          <m:t>𝑻</m:t>
                        </m:r>
                      </m:e>
                      <m:sub>
                        <m:r>
                          <a:rPr lang="en-US" altLang="zh-CN" sz="1600" b="1" i="1">
                            <a:solidFill>
                              <a:srgbClr val="FF0000"/>
                            </a:solidFill>
                            <a:latin typeface="Cambria Math" panose="02040503050406030204" pitchFamily="18" charset="0"/>
                          </a:rPr>
                          <m:t>𝒊</m:t>
                        </m:r>
                      </m:sub>
                    </m:sSub>
                  </m:oMath>
                </a14:m>
                <a:r>
                  <a:rPr lang="en-US" altLang="zh-CN" sz="1600" b="1" dirty="0">
                    <a:solidFill>
                      <a:srgbClr val="FF0000"/>
                    </a:solidFill>
                    <a:latin typeface="Comic Sans MS" pitchFamily="66" charset="0"/>
                  </a:rPr>
                  <a:t>). </a:t>
                </a:r>
              </a:p>
              <a:p>
                <a:pPr lvl="2">
                  <a:lnSpc>
                    <a:spcPct val="150000"/>
                  </a:lnSpc>
                </a:pPr>
                <a:r>
                  <a:rPr lang="en-US" altLang="zh-CN" sz="1600" dirty="0">
                    <a:solidFill>
                      <a:srgbClr val="1B06BA"/>
                    </a:solidFill>
                    <a:latin typeface="Comic Sans MS" pitchFamily="66" charset="0"/>
                  </a:rPr>
                  <a:t>Scanning forward </a:t>
                </a:r>
                <a:r>
                  <a:rPr lang="en-US" altLang="zh-CN" sz="1600" dirty="0">
                    <a:latin typeface="Comic Sans MS" pitchFamily="66" charset="0"/>
                  </a:rPr>
                  <a:t>in the log, for all transactions starting from </a:t>
                </a:r>
                <a14:m>
                  <m:oMath xmlns:m="http://schemas.openxmlformats.org/officeDocument/2006/math">
                    <m:sSub>
                      <m:sSubPr>
                        <m:ctrlPr>
                          <a:rPr lang="en-US" altLang="zh-CN" sz="1600" b="1" i="1" smtClean="0">
                            <a:solidFill>
                              <a:srgbClr val="1B06BA"/>
                            </a:solidFill>
                            <a:latin typeface="Cambria Math" panose="02040503050406030204" pitchFamily="18" charset="0"/>
                          </a:rPr>
                        </m:ctrlPr>
                      </m:sSubPr>
                      <m:e>
                        <m:r>
                          <a:rPr lang="en-US" altLang="zh-CN" sz="1600" b="1" i="1">
                            <a:solidFill>
                              <a:srgbClr val="1B06BA"/>
                            </a:solidFill>
                            <a:latin typeface="Cambria Math" panose="02040503050406030204" pitchFamily="18" charset="0"/>
                          </a:rPr>
                          <m:t>𝑻</m:t>
                        </m:r>
                      </m:e>
                      <m:sub>
                        <m:r>
                          <a:rPr lang="en-US" altLang="zh-CN" sz="1600" b="1" i="1">
                            <a:solidFill>
                              <a:srgbClr val="1B06BA"/>
                            </a:solidFill>
                            <a:latin typeface="Cambria Math" panose="02040503050406030204" pitchFamily="18" charset="0"/>
                          </a:rPr>
                          <m:t>𝒊</m:t>
                        </m:r>
                      </m:sub>
                    </m:sSub>
                  </m:oMath>
                </a14:m>
                <a:r>
                  <a:rPr lang="en-US" altLang="zh-CN" sz="1600" b="1" dirty="0">
                    <a:solidFill>
                      <a:srgbClr val="1B06BA"/>
                    </a:solidFill>
                    <a:latin typeface="Comic Sans MS" pitchFamily="66" charset="0"/>
                  </a:rPr>
                  <a:t> </a:t>
                </a:r>
                <a:r>
                  <a:rPr lang="en-US" altLang="zh-CN" sz="1600" dirty="0">
                    <a:latin typeface="Comic Sans MS" pitchFamily="66" charset="0"/>
                  </a:rPr>
                  <a:t>or later </a:t>
                </a:r>
                <a:r>
                  <a:rPr lang="en-US" altLang="zh-CN" sz="1600" dirty="0">
                    <a:solidFill>
                      <a:srgbClr val="FF0000"/>
                    </a:solidFill>
                    <a:latin typeface="Comic Sans MS" pitchFamily="66" charset="0"/>
                  </a:rPr>
                  <a:t>with a </a:t>
                </a:r>
                <a:r>
                  <a:rPr lang="en-US" altLang="zh-CN" sz="1600" b="1" dirty="0">
                    <a:solidFill>
                      <a:srgbClr val="FF0000"/>
                    </a:solidFill>
                    <a:latin typeface="Comic Sans MS" pitchFamily="66" charset="0"/>
                  </a:rPr>
                  <a:t>&lt;</a:t>
                </a:r>
                <a14:m>
                  <m:oMath xmlns:m="http://schemas.openxmlformats.org/officeDocument/2006/math">
                    <m:sSub>
                      <m:sSubPr>
                        <m:ctrlPr>
                          <a:rPr lang="en-US" altLang="zh-CN" sz="1600" b="1" i="1">
                            <a:solidFill>
                              <a:srgbClr val="FF0000"/>
                            </a:solidFill>
                            <a:latin typeface="Cambria Math" panose="02040503050406030204" pitchFamily="18" charset="0"/>
                          </a:rPr>
                        </m:ctrlPr>
                      </m:sSubPr>
                      <m:e>
                        <m:r>
                          <a:rPr lang="en-US" altLang="zh-CN" sz="1600" b="1" i="1">
                            <a:solidFill>
                              <a:srgbClr val="FF0000"/>
                            </a:solidFill>
                            <a:latin typeface="Cambria Math" panose="02040503050406030204" pitchFamily="18" charset="0"/>
                          </a:rPr>
                          <m:t>𝑻</m:t>
                        </m:r>
                      </m:e>
                      <m:sub>
                        <m:r>
                          <a:rPr lang="en-US" altLang="zh-CN" sz="1600" b="1" i="1">
                            <a:solidFill>
                              <a:srgbClr val="FF0000"/>
                            </a:solidFill>
                            <a:latin typeface="Cambria Math" panose="02040503050406030204" pitchFamily="18" charset="0"/>
                          </a:rPr>
                          <m:t>𝒊</m:t>
                        </m:r>
                      </m:sub>
                    </m:sSub>
                  </m:oMath>
                </a14:m>
                <a:r>
                  <a:rPr lang="en-US" altLang="zh-CN" sz="1600" b="1" dirty="0">
                    <a:solidFill>
                      <a:srgbClr val="FF0000"/>
                    </a:solidFill>
                    <a:latin typeface="Comic Sans MS" pitchFamily="66" charset="0"/>
                  </a:rPr>
                  <a:t>  commit&gt;</a:t>
                </a:r>
                <a:r>
                  <a:rPr lang="en-US" altLang="zh-CN" sz="1600" b="1" dirty="0">
                    <a:latin typeface="Comic Sans MS" pitchFamily="66" charset="0"/>
                  </a:rPr>
                  <a:t>,  </a:t>
                </a:r>
                <a:r>
                  <a:rPr lang="en-US" altLang="zh-CN" sz="1600" dirty="0">
                    <a:latin typeface="Comic Sans MS" pitchFamily="66" charset="0"/>
                  </a:rPr>
                  <a:t>execute</a:t>
                </a:r>
                <a:r>
                  <a:rPr lang="en-US" altLang="zh-CN" sz="1600" b="1" dirty="0">
                    <a:solidFill>
                      <a:srgbClr val="FF0000"/>
                    </a:solidFill>
                    <a:latin typeface="Comic Sans MS" pitchFamily="66" charset="0"/>
                  </a:rPr>
                  <a:t> redo(</a:t>
                </a:r>
                <a14:m>
                  <m:oMath xmlns:m="http://schemas.openxmlformats.org/officeDocument/2006/math">
                    <m:sSub>
                      <m:sSubPr>
                        <m:ctrlPr>
                          <a:rPr lang="en-US" altLang="zh-CN" sz="1600" b="1" i="1">
                            <a:solidFill>
                              <a:srgbClr val="FF0000"/>
                            </a:solidFill>
                            <a:latin typeface="Cambria Math" panose="02040503050406030204" pitchFamily="18" charset="0"/>
                          </a:rPr>
                        </m:ctrlPr>
                      </m:sSubPr>
                      <m:e>
                        <m:r>
                          <a:rPr lang="en-US" altLang="zh-CN" sz="1600" b="1" i="1">
                            <a:solidFill>
                              <a:srgbClr val="FF0000"/>
                            </a:solidFill>
                            <a:latin typeface="Cambria Math" panose="02040503050406030204" pitchFamily="18" charset="0"/>
                          </a:rPr>
                          <m:t>𝑻</m:t>
                        </m:r>
                      </m:e>
                      <m:sub>
                        <m:r>
                          <a:rPr lang="en-US" altLang="zh-CN" sz="1600" b="1" i="1">
                            <a:solidFill>
                              <a:srgbClr val="FF0000"/>
                            </a:solidFill>
                            <a:latin typeface="Cambria Math" panose="02040503050406030204" pitchFamily="18" charset="0"/>
                          </a:rPr>
                          <m:t>𝒊</m:t>
                        </m:r>
                      </m:sub>
                    </m:sSub>
                  </m:oMath>
                </a14:m>
                <a:r>
                  <a:rPr lang="en-US" altLang="zh-CN" sz="1600" b="1" dirty="0">
                    <a:solidFill>
                      <a:srgbClr val="FF0000"/>
                    </a:solidFill>
                    <a:latin typeface="Comic Sans MS" pitchFamily="66" charset="0"/>
                  </a:rPr>
                  <a:t>).</a:t>
                </a:r>
                <a:endParaRPr lang="en-US" altLang="zh-CN" sz="1600" b="1" dirty="0">
                  <a:latin typeface="Comic Sans MS" pitchFamily="66" charset="0"/>
                </a:endParaRPr>
              </a:p>
            </p:txBody>
          </p:sp>
        </mc:Choice>
        <mc:Fallback xmlns="">
          <p:sp>
            <p:nvSpPr>
              <p:cNvPr id="3" name="内容占位符 2">
                <a:extLst>
                  <a:ext uri="{FF2B5EF4-FFF2-40B4-BE49-F238E27FC236}">
                    <a16:creationId xmlns:a16="http://schemas.microsoft.com/office/drawing/2014/main" id="{A891E15F-8EF7-4654-8577-BAF8B1D2971B}"/>
                  </a:ext>
                </a:extLst>
              </p:cNvPr>
              <p:cNvSpPr>
                <a:spLocks noGrp="1" noRot="1" noChangeAspect="1" noMove="1" noResize="1" noEditPoints="1" noAdjustHandles="1" noChangeArrowheads="1" noChangeShapeType="1" noTextEdit="1"/>
              </p:cNvSpPr>
              <p:nvPr>
                <p:ph idx="1"/>
              </p:nvPr>
            </p:nvSpPr>
            <p:spPr>
              <a:xfrm>
                <a:off x="179512" y="555526"/>
                <a:ext cx="8964488" cy="4320480"/>
              </a:xfrm>
              <a:blipFill>
                <a:blip r:embed="rId2"/>
                <a:stretch>
                  <a:fillRect l="-952" r="-68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263357822"/>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30D43D8-93B7-4EBE-9E39-827C15B3FED5}"/>
              </a:ext>
            </a:extLst>
          </p:cNvPr>
          <p:cNvSpPr>
            <a:spLocks noGrp="1"/>
          </p:cNvSpPr>
          <p:nvPr>
            <p:ph type="title"/>
          </p:nvPr>
        </p:nvSpPr>
        <p:spPr/>
        <p:txBody>
          <a:bodyPr/>
          <a:lstStyle/>
          <a:p>
            <a:pPr algn="ctr"/>
            <a:r>
              <a:rPr lang="en-US" altLang="zh-CN" dirty="0">
                <a:latin typeface="Comic Sans MS" pitchFamily="66" charset="0"/>
              </a:rPr>
              <a:t>Example of Checkpoints</a:t>
            </a:r>
            <a:endParaRPr lang="zh-CN" altLang="en-US" dirty="0">
              <a:latin typeface="Comic Sans MS" pitchFamily="66" charset="0"/>
            </a:endParaRPr>
          </a:p>
        </p:txBody>
      </p:sp>
      <p:sp>
        <p:nvSpPr>
          <p:cNvPr id="3" name="内容占位符 2">
            <a:extLst>
              <a:ext uri="{FF2B5EF4-FFF2-40B4-BE49-F238E27FC236}">
                <a16:creationId xmlns:a16="http://schemas.microsoft.com/office/drawing/2014/main" id="{950085FF-32BB-4687-9AE0-4B3F3690C4EF}"/>
              </a:ext>
            </a:extLst>
          </p:cNvPr>
          <p:cNvSpPr>
            <a:spLocks noGrp="1"/>
          </p:cNvSpPr>
          <p:nvPr>
            <p:ph idx="1"/>
          </p:nvPr>
        </p:nvSpPr>
        <p:spPr>
          <a:xfrm>
            <a:off x="107504" y="3147814"/>
            <a:ext cx="9217024" cy="1512169"/>
          </a:xfrm>
        </p:spPr>
        <p:txBody>
          <a:bodyPr/>
          <a:lstStyle/>
          <a:p>
            <a:pPr>
              <a:lnSpc>
                <a:spcPct val="150000"/>
              </a:lnSpc>
            </a:pPr>
            <a:r>
              <a:rPr lang="en-US" altLang="zh-CN" sz="1800" b="1" dirty="0">
                <a:solidFill>
                  <a:srgbClr val="1B06BA"/>
                </a:solidFill>
                <a:latin typeface="Comic Sans MS" pitchFamily="66" charset="0"/>
              </a:rPr>
              <a:t>T</a:t>
            </a:r>
            <a:r>
              <a:rPr lang="en-US" altLang="zh-CN" sz="1800" b="1" baseline="-25000" dirty="0">
                <a:solidFill>
                  <a:srgbClr val="1B06BA"/>
                </a:solidFill>
                <a:latin typeface="Comic Sans MS" pitchFamily="66" charset="0"/>
              </a:rPr>
              <a:t>1</a:t>
            </a:r>
            <a:r>
              <a:rPr lang="en-US" altLang="zh-CN" sz="1800" b="1" dirty="0">
                <a:solidFill>
                  <a:srgbClr val="1B06BA"/>
                </a:solidFill>
                <a:latin typeface="Comic Sans MS" pitchFamily="66" charset="0"/>
              </a:rPr>
              <a:t> can be ignored </a:t>
            </a:r>
            <a:r>
              <a:rPr lang="en-US" altLang="zh-CN" sz="1800" dirty="0">
                <a:latin typeface="Comic Sans MS" pitchFamily="66" charset="0"/>
              </a:rPr>
              <a:t>(updates already output to disk according to the checkpoint)</a:t>
            </a:r>
          </a:p>
          <a:p>
            <a:pPr>
              <a:lnSpc>
                <a:spcPct val="150000"/>
              </a:lnSpc>
            </a:pPr>
            <a:r>
              <a:rPr lang="en-US" altLang="zh-CN" sz="1800" b="1" dirty="0">
                <a:solidFill>
                  <a:srgbClr val="FF0000"/>
                </a:solidFill>
                <a:latin typeface="Comic Sans MS" pitchFamily="66" charset="0"/>
              </a:rPr>
              <a:t>T</a:t>
            </a:r>
            <a:r>
              <a:rPr lang="en-US" altLang="zh-CN" sz="1800" b="1" baseline="-25000" dirty="0">
                <a:solidFill>
                  <a:srgbClr val="FF0000"/>
                </a:solidFill>
                <a:latin typeface="Comic Sans MS" pitchFamily="66" charset="0"/>
              </a:rPr>
              <a:t>2</a:t>
            </a:r>
            <a:r>
              <a:rPr lang="en-US" altLang="zh-CN" sz="1800" b="1" dirty="0">
                <a:solidFill>
                  <a:srgbClr val="FF0000"/>
                </a:solidFill>
                <a:latin typeface="Comic Sans MS" pitchFamily="66" charset="0"/>
              </a:rPr>
              <a:t> and T</a:t>
            </a:r>
            <a:r>
              <a:rPr lang="en-US" altLang="zh-CN" sz="1800" b="1" baseline="-25000" dirty="0">
                <a:solidFill>
                  <a:srgbClr val="FF0000"/>
                </a:solidFill>
                <a:latin typeface="Comic Sans MS" pitchFamily="66" charset="0"/>
              </a:rPr>
              <a:t>3</a:t>
            </a:r>
            <a:r>
              <a:rPr lang="en-US" altLang="zh-CN" sz="1800" b="1" dirty="0">
                <a:solidFill>
                  <a:srgbClr val="FF0000"/>
                </a:solidFill>
                <a:latin typeface="Comic Sans MS" pitchFamily="66" charset="0"/>
              </a:rPr>
              <a:t> redone</a:t>
            </a:r>
          </a:p>
          <a:p>
            <a:pPr>
              <a:lnSpc>
                <a:spcPct val="150000"/>
              </a:lnSpc>
            </a:pPr>
            <a:r>
              <a:rPr lang="en-US" altLang="zh-CN" sz="1800" b="1" dirty="0">
                <a:solidFill>
                  <a:srgbClr val="FF0000"/>
                </a:solidFill>
                <a:latin typeface="Comic Sans MS" pitchFamily="66" charset="0"/>
              </a:rPr>
              <a:t>T</a:t>
            </a:r>
            <a:r>
              <a:rPr lang="en-US" altLang="zh-CN" sz="1800" b="1" baseline="-25000" dirty="0">
                <a:solidFill>
                  <a:srgbClr val="FF0000"/>
                </a:solidFill>
                <a:latin typeface="Comic Sans MS" pitchFamily="66" charset="0"/>
              </a:rPr>
              <a:t>4</a:t>
            </a:r>
            <a:r>
              <a:rPr lang="en-US" altLang="zh-CN" sz="1800" b="1" dirty="0">
                <a:solidFill>
                  <a:srgbClr val="FF0000"/>
                </a:solidFill>
                <a:latin typeface="Comic Sans MS" pitchFamily="66" charset="0"/>
              </a:rPr>
              <a:t> undone</a:t>
            </a:r>
          </a:p>
          <a:p>
            <a:pPr>
              <a:lnSpc>
                <a:spcPct val="150000"/>
              </a:lnSpc>
            </a:pPr>
            <a:endParaRPr lang="zh-CN" altLang="en-US" sz="1800" dirty="0">
              <a:latin typeface="Comic Sans MS" pitchFamily="66" charset="0"/>
            </a:endParaRPr>
          </a:p>
        </p:txBody>
      </p:sp>
      <p:grpSp>
        <p:nvGrpSpPr>
          <p:cNvPr id="4" name="Group 27">
            <a:extLst>
              <a:ext uri="{FF2B5EF4-FFF2-40B4-BE49-F238E27FC236}">
                <a16:creationId xmlns:a16="http://schemas.microsoft.com/office/drawing/2014/main" id="{A15EA78B-0A8C-42B1-99A9-361371B4FFED}"/>
              </a:ext>
            </a:extLst>
          </p:cNvPr>
          <p:cNvGrpSpPr>
            <a:grpSpLocks/>
          </p:cNvGrpSpPr>
          <p:nvPr/>
        </p:nvGrpSpPr>
        <p:grpSpPr bwMode="auto">
          <a:xfrm>
            <a:off x="2267744" y="699542"/>
            <a:ext cx="4229100" cy="2283619"/>
            <a:chOff x="1008" y="763"/>
            <a:chExt cx="3552" cy="1918"/>
          </a:xfrm>
        </p:grpSpPr>
        <p:sp>
          <p:nvSpPr>
            <p:cNvPr id="5" name="Line 4">
              <a:extLst>
                <a:ext uri="{FF2B5EF4-FFF2-40B4-BE49-F238E27FC236}">
                  <a16:creationId xmlns:a16="http://schemas.microsoft.com/office/drawing/2014/main" id="{79AAF7BC-6B14-4B86-BBEC-59118C883BD1}"/>
                </a:ext>
              </a:extLst>
            </p:cNvPr>
            <p:cNvSpPr>
              <a:spLocks noChangeShapeType="1"/>
            </p:cNvSpPr>
            <p:nvPr/>
          </p:nvSpPr>
          <p:spPr bwMode="auto">
            <a:xfrm>
              <a:off x="1008" y="1008"/>
              <a:ext cx="3552"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685800" eaLnBrk="0" fontAlgn="auto" latinLnBrk="0" hangingPunct="0">
                <a:lnSpc>
                  <a:spcPct val="100000"/>
                </a:lnSpc>
                <a:spcBef>
                  <a:spcPct val="0"/>
                </a:spcBef>
                <a:spcAft>
                  <a:spcPts val="0"/>
                </a:spcAft>
                <a:buClrTx/>
                <a:buSzTx/>
                <a:buFontTx/>
                <a:buNone/>
                <a:tabLst/>
                <a:defRPr/>
              </a:pPr>
              <a:endParaRPr kumimoji="0" lang="zh-CN" altLang="en-US" sz="1350" b="0" i="1" u="none" strike="noStrike" kern="0" cap="none" spc="0" normalizeH="0" baseline="0" noProof="0">
                <a:ln>
                  <a:noFill/>
                </a:ln>
                <a:solidFill>
                  <a:srgbClr val="000000"/>
                </a:solidFill>
                <a:effectLst/>
                <a:uLnTx/>
                <a:uFillTx/>
                <a:latin typeface="Helvetica" panose="020B0604020202020204" pitchFamily="34" charset="0"/>
                <a:ea typeface="华文细黑" panose="02010600040101010101" pitchFamily="2" charset="-122"/>
              </a:endParaRPr>
            </a:p>
          </p:txBody>
        </p:sp>
        <p:sp>
          <p:nvSpPr>
            <p:cNvPr id="6" name="Line 5">
              <a:extLst>
                <a:ext uri="{FF2B5EF4-FFF2-40B4-BE49-F238E27FC236}">
                  <a16:creationId xmlns:a16="http://schemas.microsoft.com/office/drawing/2014/main" id="{FAD31D4F-537A-4085-AF00-889BA4810890}"/>
                </a:ext>
              </a:extLst>
            </p:cNvPr>
            <p:cNvSpPr>
              <a:spLocks noChangeShapeType="1"/>
            </p:cNvSpPr>
            <p:nvPr/>
          </p:nvSpPr>
          <p:spPr bwMode="auto">
            <a:xfrm>
              <a:off x="1824" y="1008"/>
              <a:ext cx="0" cy="139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685800" eaLnBrk="0" fontAlgn="auto" latinLnBrk="0" hangingPunct="0">
                <a:lnSpc>
                  <a:spcPct val="100000"/>
                </a:lnSpc>
                <a:spcBef>
                  <a:spcPct val="0"/>
                </a:spcBef>
                <a:spcAft>
                  <a:spcPts val="0"/>
                </a:spcAft>
                <a:buClrTx/>
                <a:buSzTx/>
                <a:buFontTx/>
                <a:buNone/>
                <a:tabLst/>
                <a:defRPr/>
              </a:pPr>
              <a:endParaRPr kumimoji="0" lang="zh-CN" altLang="en-US" sz="1350" b="0" i="1" u="none" strike="noStrike" kern="0" cap="none" spc="0" normalizeH="0" baseline="0" noProof="0">
                <a:ln>
                  <a:noFill/>
                </a:ln>
                <a:solidFill>
                  <a:srgbClr val="000000"/>
                </a:solidFill>
                <a:effectLst/>
                <a:uLnTx/>
                <a:uFillTx/>
                <a:latin typeface="Helvetica" panose="020B0604020202020204" pitchFamily="34" charset="0"/>
                <a:ea typeface="华文细黑" panose="02010600040101010101" pitchFamily="2" charset="-122"/>
              </a:endParaRPr>
            </a:p>
          </p:txBody>
        </p:sp>
        <p:sp>
          <p:nvSpPr>
            <p:cNvPr id="7" name="Line 6">
              <a:extLst>
                <a:ext uri="{FF2B5EF4-FFF2-40B4-BE49-F238E27FC236}">
                  <a16:creationId xmlns:a16="http://schemas.microsoft.com/office/drawing/2014/main" id="{7C652C22-E392-408E-B9D2-297F6B6E0325}"/>
                </a:ext>
              </a:extLst>
            </p:cNvPr>
            <p:cNvSpPr>
              <a:spLocks noChangeShapeType="1"/>
            </p:cNvSpPr>
            <p:nvPr/>
          </p:nvSpPr>
          <p:spPr bwMode="auto">
            <a:xfrm>
              <a:off x="3696" y="1008"/>
              <a:ext cx="0" cy="139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685800" eaLnBrk="0" fontAlgn="auto" latinLnBrk="0" hangingPunct="0">
                <a:lnSpc>
                  <a:spcPct val="100000"/>
                </a:lnSpc>
                <a:spcBef>
                  <a:spcPct val="0"/>
                </a:spcBef>
                <a:spcAft>
                  <a:spcPts val="0"/>
                </a:spcAft>
                <a:buClrTx/>
                <a:buSzTx/>
                <a:buFontTx/>
                <a:buNone/>
                <a:tabLst/>
                <a:defRPr/>
              </a:pPr>
              <a:endParaRPr kumimoji="0" lang="zh-CN" altLang="en-US" sz="1350" b="0" i="1" u="none" strike="noStrike" kern="0" cap="none" spc="0" normalizeH="0" baseline="0" noProof="0">
                <a:ln>
                  <a:noFill/>
                </a:ln>
                <a:solidFill>
                  <a:srgbClr val="000000"/>
                </a:solidFill>
                <a:effectLst/>
                <a:uLnTx/>
                <a:uFillTx/>
                <a:latin typeface="Helvetica" panose="020B0604020202020204" pitchFamily="34" charset="0"/>
                <a:ea typeface="华文细黑" panose="02010600040101010101" pitchFamily="2" charset="-122"/>
              </a:endParaRPr>
            </a:p>
          </p:txBody>
        </p:sp>
        <p:sp>
          <p:nvSpPr>
            <p:cNvPr id="8" name="Text Box 7">
              <a:extLst>
                <a:ext uri="{FF2B5EF4-FFF2-40B4-BE49-F238E27FC236}">
                  <a16:creationId xmlns:a16="http://schemas.microsoft.com/office/drawing/2014/main" id="{999E309B-0559-4FB1-8440-E322A0FDB5BF}"/>
                </a:ext>
              </a:extLst>
            </p:cNvPr>
            <p:cNvSpPr txBox="1">
              <a:spLocks noChangeArrowheads="1"/>
            </p:cNvSpPr>
            <p:nvPr/>
          </p:nvSpPr>
          <p:spPr bwMode="auto">
            <a:xfrm>
              <a:off x="1766" y="778"/>
              <a:ext cx="322"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rgbClr val="FF0000"/>
                </a:buClr>
                <a:buSzPct val="80000"/>
                <a:buFont typeface="Wingdings" panose="05000000000000000000" pitchFamily="2" charset="2"/>
                <a:buChar char="p"/>
                <a:defRPr kumimoji="1" sz="2800">
                  <a:solidFill>
                    <a:schemeClr val="tx1"/>
                  </a:solidFill>
                  <a:latin typeface="Comic Sans MS" panose="030F0702030302020204" pitchFamily="66" charset="0"/>
                  <a:ea typeface="华文细黑" panose="02010600040101010101" pitchFamily="2" charset="-122"/>
                </a:defRPr>
              </a:lvl1pPr>
              <a:lvl2pPr marL="742950" indent="-285750">
                <a:spcBef>
                  <a:spcPct val="35000"/>
                </a:spcBef>
                <a:buClr>
                  <a:srgbClr val="0000FF"/>
                </a:buClr>
                <a:buSzPct val="80000"/>
                <a:buFont typeface="Wingdings" panose="05000000000000000000" pitchFamily="2" charset="2"/>
                <a:buChar char="n"/>
                <a:defRPr kumimoji="1" sz="2400">
                  <a:solidFill>
                    <a:schemeClr val="tx1"/>
                  </a:solidFill>
                  <a:latin typeface="Comic Sans MS" panose="030F0702030302020204" pitchFamily="66" charset="0"/>
                  <a:ea typeface="华文细黑" panose="02010600040101010101" pitchFamily="2" charset="-122"/>
                </a:defRPr>
              </a:lvl2pPr>
              <a:lvl3pPr marL="1143000" indent="-228600">
                <a:spcBef>
                  <a:spcPct val="35000"/>
                </a:spcBef>
                <a:buClr>
                  <a:srgbClr val="FFFF00"/>
                </a:buClr>
                <a:buSzPct val="80000"/>
                <a:buFont typeface="Wingdings" panose="05000000000000000000" pitchFamily="2" charset="2"/>
                <a:buChar char="l"/>
                <a:defRPr kumimoji="1" sz="2400">
                  <a:solidFill>
                    <a:schemeClr val="tx1"/>
                  </a:solidFill>
                  <a:latin typeface="Comic Sans MS" panose="030F0702030302020204" pitchFamily="66" charset="0"/>
                  <a:ea typeface="华文细黑" panose="02010600040101010101" pitchFamily="2" charset="-122"/>
                </a:defRPr>
              </a:lvl3pPr>
              <a:lvl4pPr marL="1600200" indent="-228600">
                <a:spcBef>
                  <a:spcPct val="35000"/>
                </a:spcBef>
                <a:buClr>
                  <a:srgbClr val="00CC00"/>
                </a:buClr>
                <a:buSzPct val="80000"/>
                <a:buFont typeface="Times New Roman" panose="02020603050405020304" pitchFamily="18" charset="0"/>
                <a:buChar char="•"/>
                <a:defRPr kumimoji="1" sz="2400">
                  <a:solidFill>
                    <a:schemeClr val="tx1"/>
                  </a:solidFill>
                  <a:latin typeface="Comic Sans MS" panose="030F0702030302020204" pitchFamily="66" charset="0"/>
                  <a:ea typeface="华文细黑" panose="02010600040101010101" pitchFamily="2" charset="-122"/>
                </a:defRPr>
              </a:lvl4pPr>
              <a:lvl5pPr marL="2057400" indent="-228600">
                <a:spcBef>
                  <a:spcPct val="35000"/>
                </a:spcBef>
                <a:buClr>
                  <a:srgbClr val="FF0000"/>
                </a:buClr>
                <a:buSzPct val="80000"/>
                <a:buChar char="»"/>
                <a:defRPr kumimoji="1" sz="2400">
                  <a:solidFill>
                    <a:schemeClr val="tx1"/>
                  </a:solidFill>
                  <a:latin typeface="Comic Sans MS" panose="030F0702030302020204" pitchFamily="66" charset="0"/>
                  <a:ea typeface="华文细黑" panose="02010600040101010101" pitchFamily="2" charset="-122"/>
                </a:defRPr>
              </a:lvl5pPr>
              <a:lvl6pPr marL="2514600" indent="-228600" eaLnBrk="0" fontAlgn="base" hangingPunct="0">
                <a:spcBef>
                  <a:spcPct val="35000"/>
                </a:spcBef>
                <a:spcAft>
                  <a:spcPct val="0"/>
                </a:spcAft>
                <a:buClr>
                  <a:srgbClr val="FF0000"/>
                </a:buClr>
                <a:buSzPct val="80000"/>
                <a:buChar char="»"/>
                <a:defRPr kumimoji="1" sz="2400">
                  <a:solidFill>
                    <a:schemeClr val="tx1"/>
                  </a:solidFill>
                  <a:latin typeface="Comic Sans MS" panose="030F0702030302020204" pitchFamily="66" charset="0"/>
                  <a:ea typeface="华文细黑" panose="02010600040101010101" pitchFamily="2" charset="-122"/>
                </a:defRPr>
              </a:lvl6pPr>
              <a:lvl7pPr marL="2971800" indent="-228600" eaLnBrk="0" fontAlgn="base" hangingPunct="0">
                <a:spcBef>
                  <a:spcPct val="35000"/>
                </a:spcBef>
                <a:spcAft>
                  <a:spcPct val="0"/>
                </a:spcAft>
                <a:buClr>
                  <a:srgbClr val="FF0000"/>
                </a:buClr>
                <a:buSzPct val="80000"/>
                <a:buChar char="»"/>
                <a:defRPr kumimoji="1" sz="2400">
                  <a:solidFill>
                    <a:schemeClr val="tx1"/>
                  </a:solidFill>
                  <a:latin typeface="Comic Sans MS" panose="030F0702030302020204" pitchFamily="66" charset="0"/>
                  <a:ea typeface="华文细黑" panose="02010600040101010101" pitchFamily="2" charset="-122"/>
                </a:defRPr>
              </a:lvl7pPr>
              <a:lvl8pPr marL="3429000" indent="-228600" eaLnBrk="0" fontAlgn="base" hangingPunct="0">
                <a:spcBef>
                  <a:spcPct val="35000"/>
                </a:spcBef>
                <a:spcAft>
                  <a:spcPct val="0"/>
                </a:spcAft>
                <a:buClr>
                  <a:srgbClr val="FF0000"/>
                </a:buClr>
                <a:buSzPct val="80000"/>
                <a:buChar char="»"/>
                <a:defRPr kumimoji="1" sz="2400">
                  <a:solidFill>
                    <a:schemeClr val="tx1"/>
                  </a:solidFill>
                  <a:latin typeface="Comic Sans MS" panose="030F0702030302020204" pitchFamily="66" charset="0"/>
                  <a:ea typeface="华文细黑" panose="02010600040101010101" pitchFamily="2" charset="-122"/>
                </a:defRPr>
              </a:lvl8pPr>
              <a:lvl9pPr marL="3886200" indent="-228600" eaLnBrk="0" fontAlgn="base" hangingPunct="0">
                <a:spcBef>
                  <a:spcPct val="35000"/>
                </a:spcBef>
                <a:spcAft>
                  <a:spcPct val="0"/>
                </a:spcAft>
                <a:buClr>
                  <a:srgbClr val="FF0000"/>
                </a:buClr>
                <a:buSzPct val="80000"/>
                <a:buChar char="»"/>
                <a:defRPr kumimoji="1" sz="2400">
                  <a:solidFill>
                    <a:schemeClr val="tx1"/>
                  </a:solidFill>
                  <a:latin typeface="Comic Sans MS" panose="030F0702030302020204" pitchFamily="66" charset="0"/>
                  <a:ea typeface="华文细黑" panose="02010600040101010101" pitchFamily="2" charset="-122"/>
                </a:defRPr>
              </a:lvl9pPr>
            </a:lstStyle>
            <a:p>
              <a:pPr marL="0" marR="0" lvl="0" indent="0" defTabSz="685800" eaLnBrk="0" fontAlgn="auto" latinLnBrk="0" hangingPunct="0">
                <a:lnSpc>
                  <a:spcPct val="100000"/>
                </a:lnSpc>
                <a:spcBef>
                  <a:spcPct val="0"/>
                </a:spcBef>
                <a:spcAft>
                  <a:spcPts val="0"/>
                </a:spcAft>
                <a:buClrTx/>
                <a:buSzTx/>
                <a:buFont typeface="Wingdings" panose="05000000000000000000" pitchFamily="2" charset="2"/>
                <a:buNone/>
                <a:tabLst/>
                <a:defRPr/>
              </a:pPr>
              <a:r>
                <a:rPr kumimoji="0" lang="en-US" altLang="zh-CN" sz="1500" b="1" i="1" u="none" strike="noStrike" kern="0" cap="none" spc="0" normalizeH="0" baseline="0" noProof="0">
                  <a:ln>
                    <a:noFill/>
                  </a:ln>
                  <a:solidFill>
                    <a:srgbClr val="000000"/>
                  </a:solidFill>
                  <a:effectLst/>
                  <a:uLnTx/>
                  <a:uFillTx/>
                  <a:latin typeface="Comic Sans MS" panose="030F0702030302020204" pitchFamily="66" charset="0"/>
                  <a:ea typeface="宋体" panose="02010600030101010101" pitchFamily="2" charset="-122"/>
                </a:rPr>
                <a:t>T</a:t>
              </a:r>
              <a:r>
                <a:rPr kumimoji="0" lang="en-US" altLang="zh-CN" sz="1500" b="1" i="1" u="none" strike="noStrike" kern="0" cap="none" spc="0" normalizeH="0" baseline="-25000" noProof="0">
                  <a:ln>
                    <a:noFill/>
                  </a:ln>
                  <a:solidFill>
                    <a:srgbClr val="000000"/>
                  </a:solidFill>
                  <a:effectLst/>
                  <a:uLnTx/>
                  <a:uFillTx/>
                  <a:latin typeface="Comic Sans MS" panose="030F0702030302020204" pitchFamily="66" charset="0"/>
                  <a:ea typeface="宋体" panose="02010600030101010101" pitchFamily="2" charset="-122"/>
                </a:rPr>
                <a:t>c</a:t>
              </a:r>
              <a:endParaRPr kumimoji="0" lang="en-US" altLang="zh-CN" sz="1500" b="1" i="1" u="none" strike="noStrike" kern="0" cap="none" spc="0" normalizeH="0" baseline="0" noProof="0">
                <a:ln>
                  <a:noFill/>
                </a:ln>
                <a:solidFill>
                  <a:srgbClr val="000000"/>
                </a:solidFill>
                <a:effectLst/>
                <a:uLnTx/>
                <a:uFillTx/>
                <a:latin typeface="Comic Sans MS" panose="030F0702030302020204" pitchFamily="66" charset="0"/>
                <a:ea typeface="宋体" panose="02010600030101010101" pitchFamily="2" charset="-122"/>
              </a:endParaRPr>
            </a:p>
          </p:txBody>
        </p:sp>
        <p:sp>
          <p:nvSpPr>
            <p:cNvPr id="9" name="Text Box 8">
              <a:extLst>
                <a:ext uri="{FF2B5EF4-FFF2-40B4-BE49-F238E27FC236}">
                  <a16:creationId xmlns:a16="http://schemas.microsoft.com/office/drawing/2014/main" id="{F3492E2F-3FD7-4F01-9A6F-906C9114E65B}"/>
                </a:ext>
              </a:extLst>
            </p:cNvPr>
            <p:cNvSpPr txBox="1">
              <a:spLocks noChangeArrowheads="1"/>
            </p:cNvSpPr>
            <p:nvPr/>
          </p:nvSpPr>
          <p:spPr bwMode="auto">
            <a:xfrm>
              <a:off x="3556" y="763"/>
              <a:ext cx="322"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rgbClr val="FF0000"/>
                </a:buClr>
                <a:buSzPct val="80000"/>
                <a:buFont typeface="Wingdings" panose="05000000000000000000" pitchFamily="2" charset="2"/>
                <a:buChar char="p"/>
                <a:defRPr kumimoji="1" sz="2800">
                  <a:solidFill>
                    <a:schemeClr val="tx1"/>
                  </a:solidFill>
                  <a:latin typeface="Comic Sans MS" panose="030F0702030302020204" pitchFamily="66" charset="0"/>
                  <a:ea typeface="华文细黑" panose="02010600040101010101" pitchFamily="2" charset="-122"/>
                </a:defRPr>
              </a:lvl1pPr>
              <a:lvl2pPr marL="742950" indent="-285750">
                <a:spcBef>
                  <a:spcPct val="35000"/>
                </a:spcBef>
                <a:buClr>
                  <a:srgbClr val="0000FF"/>
                </a:buClr>
                <a:buSzPct val="80000"/>
                <a:buFont typeface="Wingdings" panose="05000000000000000000" pitchFamily="2" charset="2"/>
                <a:buChar char="n"/>
                <a:defRPr kumimoji="1" sz="2400">
                  <a:solidFill>
                    <a:schemeClr val="tx1"/>
                  </a:solidFill>
                  <a:latin typeface="Comic Sans MS" panose="030F0702030302020204" pitchFamily="66" charset="0"/>
                  <a:ea typeface="华文细黑" panose="02010600040101010101" pitchFamily="2" charset="-122"/>
                </a:defRPr>
              </a:lvl2pPr>
              <a:lvl3pPr marL="1143000" indent="-228600">
                <a:spcBef>
                  <a:spcPct val="35000"/>
                </a:spcBef>
                <a:buClr>
                  <a:srgbClr val="FFFF00"/>
                </a:buClr>
                <a:buSzPct val="80000"/>
                <a:buFont typeface="Wingdings" panose="05000000000000000000" pitchFamily="2" charset="2"/>
                <a:buChar char="l"/>
                <a:defRPr kumimoji="1" sz="2400">
                  <a:solidFill>
                    <a:schemeClr val="tx1"/>
                  </a:solidFill>
                  <a:latin typeface="Comic Sans MS" panose="030F0702030302020204" pitchFamily="66" charset="0"/>
                  <a:ea typeface="华文细黑" panose="02010600040101010101" pitchFamily="2" charset="-122"/>
                </a:defRPr>
              </a:lvl3pPr>
              <a:lvl4pPr marL="1600200" indent="-228600">
                <a:spcBef>
                  <a:spcPct val="35000"/>
                </a:spcBef>
                <a:buClr>
                  <a:srgbClr val="00CC00"/>
                </a:buClr>
                <a:buSzPct val="80000"/>
                <a:buFont typeface="Times New Roman" panose="02020603050405020304" pitchFamily="18" charset="0"/>
                <a:buChar char="•"/>
                <a:defRPr kumimoji="1" sz="2400">
                  <a:solidFill>
                    <a:schemeClr val="tx1"/>
                  </a:solidFill>
                  <a:latin typeface="Comic Sans MS" panose="030F0702030302020204" pitchFamily="66" charset="0"/>
                  <a:ea typeface="华文细黑" panose="02010600040101010101" pitchFamily="2" charset="-122"/>
                </a:defRPr>
              </a:lvl4pPr>
              <a:lvl5pPr marL="2057400" indent="-228600">
                <a:spcBef>
                  <a:spcPct val="35000"/>
                </a:spcBef>
                <a:buClr>
                  <a:srgbClr val="FF0000"/>
                </a:buClr>
                <a:buSzPct val="80000"/>
                <a:buChar char="»"/>
                <a:defRPr kumimoji="1" sz="2400">
                  <a:solidFill>
                    <a:schemeClr val="tx1"/>
                  </a:solidFill>
                  <a:latin typeface="Comic Sans MS" panose="030F0702030302020204" pitchFamily="66" charset="0"/>
                  <a:ea typeface="华文细黑" panose="02010600040101010101" pitchFamily="2" charset="-122"/>
                </a:defRPr>
              </a:lvl5pPr>
              <a:lvl6pPr marL="2514600" indent="-228600" eaLnBrk="0" fontAlgn="base" hangingPunct="0">
                <a:spcBef>
                  <a:spcPct val="35000"/>
                </a:spcBef>
                <a:spcAft>
                  <a:spcPct val="0"/>
                </a:spcAft>
                <a:buClr>
                  <a:srgbClr val="FF0000"/>
                </a:buClr>
                <a:buSzPct val="80000"/>
                <a:buChar char="»"/>
                <a:defRPr kumimoji="1" sz="2400">
                  <a:solidFill>
                    <a:schemeClr val="tx1"/>
                  </a:solidFill>
                  <a:latin typeface="Comic Sans MS" panose="030F0702030302020204" pitchFamily="66" charset="0"/>
                  <a:ea typeface="华文细黑" panose="02010600040101010101" pitchFamily="2" charset="-122"/>
                </a:defRPr>
              </a:lvl6pPr>
              <a:lvl7pPr marL="2971800" indent="-228600" eaLnBrk="0" fontAlgn="base" hangingPunct="0">
                <a:spcBef>
                  <a:spcPct val="35000"/>
                </a:spcBef>
                <a:spcAft>
                  <a:spcPct val="0"/>
                </a:spcAft>
                <a:buClr>
                  <a:srgbClr val="FF0000"/>
                </a:buClr>
                <a:buSzPct val="80000"/>
                <a:buChar char="»"/>
                <a:defRPr kumimoji="1" sz="2400">
                  <a:solidFill>
                    <a:schemeClr val="tx1"/>
                  </a:solidFill>
                  <a:latin typeface="Comic Sans MS" panose="030F0702030302020204" pitchFamily="66" charset="0"/>
                  <a:ea typeface="华文细黑" panose="02010600040101010101" pitchFamily="2" charset="-122"/>
                </a:defRPr>
              </a:lvl7pPr>
              <a:lvl8pPr marL="3429000" indent="-228600" eaLnBrk="0" fontAlgn="base" hangingPunct="0">
                <a:spcBef>
                  <a:spcPct val="35000"/>
                </a:spcBef>
                <a:spcAft>
                  <a:spcPct val="0"/>
                </a:spcAft>
                <a:buClr>
                  <a:srgbClr val="FF0000"/>
                </a:buClr>
                <a:buSzPct val="80000"/>
                <a:buChar char="»"/>
                <a:defRPr kumimoji="1" sz="2400">
                  <a:solidFill>
                    <a:schemeClr val="tx1"/>
                  </a:solidFill>
                  <a:latin typeface="Comic Sans MS" panose="030F0702030302020204" pitchFamily="66" charset="0"/>
                  <a:ea typeface="华文细黑" panose="02010600040101010101" pitchFamily="2" charset="-122"/>
                </a:defRPr>
              </a:lvl8pPr>
              <a:lvl9pPr marL="3886200" indent="-228600" eaLnBrk="0" fontAlgn="base" hangingPunct="0">
                <a:spcBef>
                  <a:spcPct val="35000"/>
                </a:spcBef>
                <a:spcAft>
                  <a:spcPct val="0"/>
                </a:spcAft>
                <a:buClr>
                  <a:srgbClr val="FF0000"/>
                </a:buClr>
                <a:buSzPct val="80000"/>
                <a:buChar char="»"/>
                <a:defRPr kumimoji="1" sz="2400">
                  <a:solidFill>
                    <a:schemeClr val="tx1"/>
                  </a:solidFill>
                  <a:latin typeface="Comic Sans MS" panose="030F0702030302020204" pitchFamily="66" charset="0"/>
                  <a:ea typeface="华文细黑" panose="02010600040101010101" pitchFamily="2" charset="-122"/>
                </a:defRPr>
              </a:lvl9pPr>
            </a:lstStyle>
            <a:p>
              <a:pPr marL="0" marR="0" lvl="0" indent="0" defTabSz="685800" eaLnBrk="0" fontAlgn="auto" latinLnBrk="0" hangingPunct="0">
                <a:lnSpc>
                  <a:spcPct val="100000"/>
                </a:lnSpc>
                <a:spcBef>
                  <a:spcPct val="0"/>
                </a:spcBef>
                <a:spcAft>
                  <a:spcPts val="0"/>
                </a:spcAft>
                <a:buClrTx/>
                <a:buSzTx/>
                <a:buFont typeface="Wingdings" panose="05000000000000000000" pitchFamily="2" charset="2"/>
                <a:buNone/>
                <a:tabLst/>
                <a:defRPr/>
              </a:pPr>
              <a:r>
                <a:rPr kumimoji="0" lang="en-US" altLang="zh-CN" sz="1500" b="1" i="1" u="none" strike="noStrike" kern="0" cap="none" spc="0" normalizeH="0" baseline="0" noProof="0">
                  <a:ln>
                    <a:noFill/>
                  </a:ln>
                  <a:solidFill>
                    <a:srgbClr val="000000"/>
                  </a:solidFill>
                  <a:effectLst/>
                  <a:uLnTx/>
                  <a:uFillTx/>
                  <a:latin typeface="Comic Sans MS" panose="030F0702030302020204" pitchFamily="66" charset="0"/>
                  <a:ea typeface="宋体" panose="02010600030101010101" pitchFamily="2" charset="-122"/>
                </a:rPr>
                <a:t>T</a:t>
              </a:r>
              <a:r>
                <a:rPr kumimoji="0" lang="en-US" altLang="zh-CN" sz="1500" b="1" i="0" u="none" strike="noStrike" kern="0" cap="none" spc="0" normalizeH="0" baseline="-25000" noProof="0">
                  <a:ln>
                    <a:noFill/>
                  </a:ln>
                  <a:solidFill>
                    <a:srgbClr val="000000"/>
                  </a:solidFill>
                  <a:effectLst/>
                  <a:uLnTx/>
                  <a:uFillTx/>
                  <a:latin typeface="Comic Sans MS" panose="030F0702030302020204" pitchFamily="66" charset="0"/>
                  <a:ea typeface="宋体" panose="02010600030101010101" pitchFamily="2" charset="-122"/>
                </a:rPr>
                <a:t>f</a:t>
              </a:r>
              <a:endParaRPr kumimoji="0" lang="en-US" altLang="zh-CN" sz="1500" b="1" i="1" u="none" strike="noStrike" kern="0" cap="none" spc="0" normalizeH="0" baseline="0" noProof="0">
                <a:ln>
                  <a:noFill/>
                </a:ln>
                <a:solidFill>
                  <a:srgbClr val="000000"/>
                </a:solidFill>
                <a:effectLst/>
                <a:uLnTx/>
                <a:uFillTx/>
                <a:latin typeface="Comic Sans MS" panose="030F0702030302020204" pitchFamily="66" charset="0"/>
                <a:ea typeface="宋体" panose="02010600030101010101" pitchFamily="2" charset="-122"/>
              </a:endParaRPr>
            </a:p>
          </p:txBody>
        </p:sp>
        <p:sp>
          <p:nvSpPr>
            <p:cNvPr id="10" name="Line 9">
              <a:extLst>
                <a:ext uri="{FF2B5EF4-FFF2-40B4-BE49-F238E27FC236}">
                  <a16:creationId xmlns:a16="http://schemas.microsoft.com/office/drawing/2014/main" id="{4F0D4460-8FF3-4BF9-AFD3-9D2FB5E597C7}"/>
                </a:ext>
              </a:extLst>
            </p:cNvPr>
            <p:cNvSpPr>
              <a:spLocks noChangeShapeType="1"/>
            </p:cNvSpPr>
            <p:nvPr/>
          </p:nvSpPr>
          <p:spPr bwMode="auto">
            <a:xfrm>
              <a:off x="1056" y="1248"/>
              <a:ext cx="0" cy="9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685800" eaLnBrk="0" fontAlgn="auto" latinLnBrk="0" hangingPunct="0">
                <a:lnSpc>
                  <a:spcPct val="100000"/>
                </a:lnSpc>
                <a:spcBef>
                  <a:spcPct val="0"/>
                </a:spcBef>
                <a:spcAft>
                  <a:spcPts val="0"/>
                </a:spcAft>
                <a:buClrTx/>
                <a:buSzTx/>
                <a:buFontTx/>
                <a:buNone/>
                <a:tabLst/>
                <a:defRPr/>
              </a:pPr>
              <a:endParaRPr kumimoji="0" lang="zh-CN" altLang="en-US" sz="1350" b="0" i="1" u="none" strike="noStrike" kern="0" cap="none" spc="0" normalizeH="0" baseline="0" noProof="0">
                <a:ln>
                  <a:noFill/>
                </a:ln>
                <a:solidFill>
                  <a:srgbClr val="000000"/>
                </a:solidFill>
                <a:effectLst/>
                <a:uLnTx/>
                <a:uFillTx/>
                <a:latin typeface="Helvetica" panose="020B0604020202020204" pitchFamily="34" charset="0"/>
                <a:ea typeface="华文细黑" panose="02010600040101010101" pitchFamily="2" charset="-122"/>
              </a:endParaRPr>
            </a:p>
          </p:txBody>
        </p:sp>
        <p:sp>
          <p:nvSpPr>
            <p:cNvPr id="11" name="Line 10">
              <a:extLst>
                <a:ext uri="{FF2B5EF4-FFF2-40B4-BE49-F238E27FC236}">
                  <a16:creationId xmlns:a16="http://schemas.microsoft.com/office/drawing/2014/main" id="{96277DEC-F750-4D06-A988-C702C6138870}"/>
                </a:ext>
              </a:extLst>
            </p:cNvPr>
            <p:cNvSpPr>
              <a:spLocks noChangeShapeType="1"/>
            </p:cNvSpPr>
            <p:nvPr/>
          </p:nvSpPr>
          <p:spPr bwMode="auto">
            <a:xfrm>
              <a:off x="1056" y="1296"/>
              <a:ext cx="48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685800" eaLnBrk="0" fontAlgn="auto" latinLnBrk="0" hangingPunct="0">
                <a:lnSpc>
                  <a:spcPct val="100000"/>
                </a:lnSpc>
                <a:spcBef>
                  <a:spcPct val="0"/>
                </a:spcBef>
                <a:spcAft>
                  <a:spcPts val="0"/>
                </a:spcAft>
                <a:buClrTx/>
                <a:buSzTx/>
                <a:buFontTx/>
                <a:buNone/>
                <a:tabLst/>
                <a:defRPr/>
              </a:pPr>
              <a:endParaRPr kumimoji="0" lang="zh-CN" altLang="en-US" sz="1350" b="0" i="1" u="none" strike="noStrike" kern="0" cap="none" spc="0" normalizeH="0" baseline="0" noProof="0">
                <a:ln>
                  <a:noFill/>
                </a:ln>
                <a:solidFill>
                  <a:srgbClr val="000000"/>
                </a:solidFill>
                <a:effectLst/>
                <a:uLnTx/>
                <a:uFillTx/>
                <a:latin typeface="Helvetica" panose="020B0604020202020204" pitchFamily="34" charset="0"/>
                <a:ea typeface="华文细黑" panose="02010600040101010101" pitchFamily="2" charset="-122"/>
              </a:endParaRPr>
            </a:p>
          </p:txBody>
        </p:sp>
        <p:sp>
          <p:nvSpPr>
            <p:cNvPr id="12" name="Line 11">
              <a:extLst>
                <a:ext uri="{FF2B5EF4-FFF2-40B4-BE49-F238E27FC236}">
                  <a16:creationId xmlns:a16="http://schemas.microsoft.com/office/drawing/2014/main" id="{0FBF0685-7411-4464-B01C-7A36AEC8FD28}"/>
                </a:ext>
              </a:extLst>
            </p:cNvPr>
            <p:cNvSpPr>
              <a:spLocks noChangeShapeType="1"/>
            </p:cNvSpPr>
            <p:nvPr/>
          </p:nvSpPr>
          <p:spPr bwMode="auto">
            <a:xfrm>
              <a:off x="1536" y="1248"/>
              <a:ext cx="0" cy="9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685800" eaLnBrk="0" fontAlgn="auto" latinLnBrk="0" hangingPunct="0">
                <a:lnSpc>
                  <a:spcPct val="100000"/>
                </a:lnSpc>
                <a:spcBef>
                  <a:spcPct val="0"/>
                </a:spcBef>
                <a:spcAft>
                  <a:spcPts val="0"/>
                </a:spcAft>
                <a:buClrTx/>
                <a:buSzTx/>
                <a:buFontTx/>
                <a:buNone/>
                <a:tabLst/>
                <a:defRPr/>
              </a:pPr>
              <a:endParaRPr kumimoji="0" lang="zh-CN" altLang="en-US" sz="1350" b="0" i="1" u="none" strike="noStrike" kern="0" cap="none" spc="0" normalizeH="0" baseline="0" noProof="0">
                <a:ln>
                  <a:noFill/>
                </a:ln>
                <a:solidFill>
                  <a:srgbClr val="000000"/>
                </a:solidFill>
                <a:effectLst/>
                <a:uLnTx/>
                <a:uFillTx/>
                <a:latin typeface="Helvetica" panose="020B0604020202020204" pitchFamily="34" charset="0"/>
                <a:ea typeface="华文细黑" panose="02010600040101010101" pitchFamily="2" charset="-122"/>
              </a:endParaRPr>
            </a:p>
          </p:txBody>
        </p:sp>
        <p:sp>
          <p:nvSpPr>
            <p:cNvPr id="13" name="Line 12">
              <a:extLst>
                <a:ext uri="{FF2B5EF4-FFF2-40B4-BE49-F238E27FC236}">
                  <a16:creationId xmlns:a16="http://schemas.microsoft.com/office/drawing/2014/main" id="{289FD496-F2F9-40B3-BE94-F058E817EDA8}"/>
                </a:ext>
              </a:extLst>
            </p:cNvPr>
            <p:cNvSpPr>
              <a:spLocks noChangeShapeType="1"/>
            </p:cNvSpPr>
            <p:nvPr/>
          </p:nvSpPr>
          <p:spPr bwMode="auto">
            <a:xfrm>
              <a:off x="1728" y="1488"/>
              <a:ext cx="0" cy="9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685800" eaLnBrk="0" fontAlgn="auto" latinLnBrk="0" hangingPunct="0">
                <a:lnSpc>
                  <a:spcPct val="100000"/>
                </a:lnSpc>
                <a:spcBef>
                  <a:spcPct val="0"/>
                </a:spcBef>
                <a:spcAft>
                  <a:spcPts val="0"/>
                </a:spcAft>
                <a:buClrTx/>
                <a:buSzTx/>
                <a:buFontTx/>
                <a:buNone/>
                <a:tabLst/>
                <a:defRPr/>
              </a:pPr>
              <a:endParaRPr kumimoji="0" lang="zh-CN" altLang="en-US" sz="1350" b="0" i="1" u="none" strike="noStrike" kern="0" cap="none" spc="0" normalizeH="0" baseline="0" noProof="0">
                <a:ln>
                  <a:noFill/>
                </a:ln>
                <a:solidFill>
                  <a:srgbClr val="000000"/>
                </a:solidFill>
                <a:effectLst/>
                <a:uLnTx/>
                <a:uFillTx/>
                <a:latin typeface="Helvetica" panose="020B0604020202020204" pitchFamily="34" charset="0"/>
                <a:ea typeface="华文细黑" panose="02010600040101010101" pitchFamily="2" charset="-122"/>
              </a:endParaRPr>
            </a:p>
          </p:txBody>
        </p:sp>
        <p:sp>
          <p:nvSpPr>
            <p:cNvPr id="14" name="Line 13">
              <a:extLst>
                <a:ext uri="{FF2B5EF4-FFF2-40B4-BE49-F238E27FC236}">
                  <a16:creationId xmlns:a16="http://schemas.microsoft.com/office/drawing/2014/main" id="{E15721DB-A3C9-4431-9A8B-7915AC7801AE}"/>
                </a:ext>
              </a:extLst>
            </p:cNvPr>
            <p:cNvSpPr>
              <a:spLocks noChangeShapeType="1"/>
            </p:cNvSpPr>
            <p:nvPr/>
          </p:nvSpPr>
          <p:spPr bwMode="auto">
            <a:xfrm>
              <a:off x="1728" y="1536"/>
              <a:ext cx="48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685800" eaLnBrk="0" fontAlgn="auto" latinLnBrk="0" hangingPunct="0">
                <a:lnSpc>
                  <a:spcPct val="100000"/>
                </a:lnSpc>
                <a:spcBef>
                  <a:spcPct val="0"/>
                </a:spcBef>
                <a:spcAft>
                  <a:spcPts val="0"/>
                </a:spcAft>
                <a:buClrTx/>
                <a:buSzTx/>
                <a:buFontTx/>
                <a:buNone/>
                <a:tabLst/>
                <a:defRPr/>
              </a:pPr>
              <a:endParaRPr kumimoji="0" lang="zh-CN" altLang="en-US" sz="1350" b="0" i="1" u="none" strike="noStrike" kern="0" cap="none" spc="0" normalizeH="0" baseline="0" noProof="0">
                <a:ln>
                  <a:noFill/>
                </a:ln>
                <a:solidFill>
                  <a:srgbClr val="000000"/>
                </a:solidFill>
                <a:effectLst/>
                <a:uLnTx/>
                <a:uFillTx/>
                <a:latin typeface="Helvetica" panose="020B0604020202020204" pitchFamily="34" charset="0"/>
                <a:ea typeface="华文细黑" panose="02010600040101010101" pitchFamily="2" charset="-122"/>
              </a:endParaRPr>
            </a:p>
          </p:txBody>
        </p:sp>
        <p:sp>
          <p:nvSpPr>
            <p:cNvPr id="15" name="Line 14">
              <a:extLst>
                <a:ext uri="{FF2B5EF4-FFF2-40B4-BE49-F238E27FC236}">
                  <a16:creationId xmlns:a16="http://schemas.microsoft.com/office/drawing/2014/main" id="{AFD7E82F-E846-463D-AA29-EB2EEDA8CC8D}"/>
                </a:ext>
              </a:extLst>
            </p:cNvPr>
            <p:cNvSpPr>
              <a:spLocks noChangeShapeType="1"/>
            </p:cNvSpPr>
            <p:nvPr/>
          </p:nvSpPr>
          <p:spPr bwMode="auto">
            <a:xfrm>
              <a:off x="2208" y="1488"/>
              <a:ext cx="0" cy="9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685800" eaLnBrk="0" fontAlgn="auto" latinLnBrk="0" hangingPunct="0">
                <a:lnSpc>
                  <a:spcPct val="100000"/>
                </a:lnSpc>
                <a:spcBef>
                  <a:spcPct val="0"/>
                </a:spcBef>
                <a:spcAft>
                  <a:spcPts val="0"/>
                </a:spcAft>
                <a:buClrTx/>
                <a:buSzTx/>
                <a:buFontTx/>
                <a:buNone/>
                <a:tabLst/>
                <a:defRPr/>
              </a:pPr>
              <a:endParaRPr kumimoji="0" lang="zh-CN" altLang="en-US" sz="1350" b="0" i="1" u="none" strike="noStrike" kern="0" cap="none" spc="0" normalizeH="0" baseline="0" noProof="0">
                <a:ln>
                  <a:noFill/>
                </a:ln>
                <a:solidFill>
                  <a:srgbClr val="000000"/>
                </a:solidFill>
                <a:effectLst/>
                <a:uLnTx/>
                <a:uFillTx/>
                <a:latin typeface="Helvetica" panose="020B0604020202020204" pitchFamily="34" charset="0"/>
                <a:ea typeface="华文细黑" panose="02010600040101010101" pitchFamily="2" charset="-122"/>
              </a:endParaRPr>
            </a:p>
          </p:txBody>
        </p:sp>
        <p:sp>
          <p:nvSpPr>
            <p:cNvPr id="16" name="Line 15">
              <a:extLst>
                <a:ext uri="{FF2B5EF4-FFF2-40B4-BE49-F238E27FC236}">
                  <a16:creationId xmlns:a16="http://schemas.microsoft.com/office/drawing/2014/main" id="{059021AD-4703-447C-87A9-90F66CB9BC3A}"/>
                </a:ext>
              </a:extLst>
            </p:cNvPr>
            <p:cNvSpPr>
              <a:spLocks noChangeShapeType="1"/>
            </p:cNvSpPr>
            <p:nvPr/>
          </p:nvSpPr>
          <p:spPr bwMode="auto">
            <a:xfrm>
              <a:off x="2496" y="1728"/>
              <a:ext cx="0" cy="9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685800" eaLnBrk="0" fontAlgn="auto" latinLnBrk="0" hangingPunct="0">
                <a:lnSpc>
                  <a:spcPct val="100000"/>
                </a:lnSpc>
                <a:spcBef>
                  <a:spcPct val="0"/>
                </a:spcBef>
                <a:spcAft>
                  <a:spcPts val="0"/>
                </a:spcAft>
                <a:buClrTx/>
                <a:buSzTx/>
                <a:buFontTx/>
                <a:buNone/>
                <a:tabLst/>
                <a:defRPr/>
              </a:pPr>
              <a:endParaRPr kumimoji="0" lang="zh-CN" altLang="en-US" sz="1350" b="0" i="1" u="none" strike="noStrike" kern="0" cap="none" spc="0" normalizeH="0" baseline="0" noProof="0">
                <a:ln>
                  <a:noFill/>
                </a:ln>
                <a:solidFill>
                  <a:srgbClr val="000000"/>
                </a:solidFill>
                <a:effectLst/>
                <a:uLnTx/>
                <a:uFillTx/>
                <a:latin typeface="Helvetica" panose="020B0604020202020204" pitchFamily="34" charset="0"/>
                <a:ea typeface="华文细黑" panose="02010600040101010101" pitchFamily="2" charset="-122"/>
              </a:endParaRPr>
            </a:p>
          </p:txBody>
        </p:sp>
        <p:sp>
          <p:nvSpPr>
            <p:cNvPr id="17" name="Line 16">
              <a:extLst>
                <a:ext uri="{FF2B5EF4-FFF2-40B4-BE49-F238E27FC236}">
                  <a16:creationId xmlns:a16="http://schemas.microsoft.com/office/drawing/2014/main" id="{DBBA715B-9263-4E4D-83A6-2A72D3D1757F}"/>
                </a:ext>
              </a:extLst>
            </p:cNvPr>
            <p:cNvSpPr>
              <a:spLocks noChangeShapeType="1"/>
            </p:cNvSpPr>
            <p:nvPr/>
          </p:nvSpPr>
          <p:spPr bwMode="auto">
            <a:xfrm>
              <a:off x="2496" y="1776"/>
              <a:ext cx="48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685800" eaLnBrk="0" fontAlgn="auto" latinLnBrk="0" hangingPunct="0">
                <a:lnSpc>
                  <a:spcPct val="100000"/>
                </a:lnSpc>
                <a:spcBef>
                  <a:spcPct val="0"/>
                </a:spcBef>
                <a:spcAft>
                  <a:spcPts val="0"/>
                </a:spcAft>
                <a:buClrTx/>
                <a:buSzTx/>
                <a:buFontTx/>
                <a:buNone/>
                <a:tabLst/>
                <a:defRPr/>
              </a:pPr>
              <a:endParaRPr kumimoji="0" lang="zh-CN" altLang="en-US" sz="1350" b="0" i="1" u="none" strike="noStrike" kern="0" cap="none" spc="0" normalizeH="0" baseline="0" noProof="0">
                <a:ln>
                  <a:noFill/>
                </a:ln>
                <a:solidFill>
                  <a:srgbClr val="000000"/>
                </a:solidFill>
                <a:effectLst/>
                <a:uLnTx/>
                <a:uFillTx/>
                <a:latin typeface="Helvetica" panose="020B0604020202020204" pitchFamily="34" charset="0"/>
                <a:ea typeface="华文细黑" panose="02010600040101010101" pitchFamily="2" charset="-122"/>
              </a:endParaRPr>
            </a:p>
          </p:txBody>
        </p:sp>
        <p:sp>
          <p:nvSpPr>
            <p:cNvPr id="18" name="Line 17">
              <a:extLst>
                <a:ext uri="{FF2B5EF4-FFF2-40B4-BE49-F238E27FC236}">
                  <a16:creationId xmlns:a16="http://schemas.microsoft.com/office/drawing/2014/main" id="{FE649904-9A1D-42FF-A849-092BB8935D84}"/>
                </a:ext>
              </a:extLst>
            </p:cNvPr>
            <p:cNvSpPr>
              <a:spLocks noChangeShapeType="1"/>
            </p:cNvSpPr>
            <p:nvPr/>
          </p:nvSpPr>
          <p:spPr bwMode="auto">
            <a:xfrm>
              <a:off x="2976" y="1728"/>
              <a:ext cx="0" cy="9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685800" eaLnBrk="0" fontAlgn="auto" latinLnBrk="0" hangingPunct="0">
                <a:lnSpc>
                  <a:spcPct val="100000"/>
                </a:lnSpc>
                <a:spcBef>
                  <a:spcPct val="0"/>
                </a:spcBef>
                <a:spcAft>
                  <a:spcPts val="0"/>
                </a:spcAft>
                <a:buClrTx/>
                <a:buSzTx/>
                <a:buFontTx/>
                <a:buNone/>
                <a:tabLst/>
                <a:defRPr/>
              </a:pPr>
              <a:endParaRPr kumimoji="0" lang="zh-CN" altLang="en-US" sz="1350" b="0" i="1" u="none" strike="noStrike" kern="0" cap="none" spc="0" normalizeH="0" baseline="0" noProof="0">
                <a:ln>
                  <a:noFill/>
                </a:ln>
                <a:solidFill>
                  <a:srgbClr val="000000"/>
                </a:solidFill>
                <a:effectLst/>
                <a:uLnTx/>
                <a:uFillTx/>
                <a:latin typeface="Helvetica" panose="020B0604020202020204" pitchFamily="34" charset="0"/>
                <a:ea typeface="华文细黑" panose="02010600040101010101" pitchFamily="2" charset="-122"/>
              </a:endParaRPr>
            </a:p>
          </p:txBody>
        </p:sp>
        <p:sp>
          <p:nvSpPr>
            <p:cNvPr id="19" name="Line 18">
              <a:extLst>
                <a:ext uri="{FF2B5EF4-FFF2-40B4-BE49-F238E27FC236}">
                  <a16:creationId xmlns:a16="http://schemas.microsoft.com/office/drawing/2014/main" id="{34DC73F9-5114-4F69-BB69-FB3AB5E52FD5}"/>
                </a:ext>
              </a:extLst>
            </p:cNvPr>
            <p:cNvSpPr>
              <a:spLocks noChangeShapeType="1"/>
            </p:cNvSpPr>
            <p:nvPr/>
          </p:nvSpPr>
          <p:spPr bwMode="auto">
            <a:xfrm>
              <a:off x="3216" y="2016"/>
              <a:ext cx="0" cy="9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685800" eaLnBrk="0" fontAlgn="auto" latinLnBrk="0" hangingPunct="0">
                <a:lnSpc>
                  <a:spcPct val="100000"/>
                </a:lnSpc>
                <a:spcBef>
                  <a:spcPct val="0"/>
                </a:spcBef>
                <a:spcAft>
                  <a:spcPts val="0"/>
                </a:spcAft>
                <a:buClrTx/>
                <a:buSzTx/>
                <a:buFontTx/>
                <a:buNone/>
                <a:tabLst/>
                <a:defRPr/>
              </a:pPr>
              <a:endParaRPr kumimoji="0" lang="zh-CN" altLang="en-US" sz="1350" b="0" i="1" u="none" strike="noStrike" kern="0" cap="none" spc="0" normalizeH="0" baseline="0" noProof="0">
                <a:ln>
                  <a:noFill/>
                </a:ln>
                <a:solidFill>
                  <a:srgbClr val="000000"/>
                </a:solidFill>
                <a:effectLst/>
                <a:uLnTx/>
                <a:uFillTx/>
                <a:latin typeface="Helvetica" panose="020B0604020202020204" pitchFamily="34" charset="0"/>
                <a:ea typeface="华文细黑" panose="02010600040101010101" pitchFamily="2" charset="-122"/>
              </a:endParaRPr>
            </a:p>
          </p:txBody>
        </p:sp>
        <p:sp>
          <p:nvSpPr>
            <p:cNvPr id="20" name="Line 19">
              <a:extLst>
                <a:ext uri="{FF2B5EF4-FFF2-40B4-BE49-F238E27FC236}">
                  <a16:creationId xmlns:a16="http://schemas.microsoft.com/office/drawing/2014/main" id="{6D3FBFE3-A664-4A76-B7B1-9D1B15129F5E}"/>
                </a:ext>
              </a:extLst>
            </p:cNvPr>
            <p:cNvSpPr>
              <a:spLocks noChangeShapeType="1"/>
            </p:cNvSpPr>
            <p:nvPr/>
          </p:nvSpPr>
          <p:spPr bwMode="auto">
            <a:xfrm flipV="1">
              <a:off x="3216" y="2054"/>
              <a:ext cx="574" cy="1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685800" eaLnBrk="0" fontAlgn="auto" latinLnBrk="0" hangingPunct="0">
                <a:lnSpc>
                  <a:spcPct val="100000"/>
                </a:lnSpc>
                <a:spcBef>
                  <a:spcPct val="0"/>
                </a:spcBef>
                <a:spcAft>
                  <a:spcPts val="0"/>
                </a:spcAft>
                <a:buClrTx/>
                <a:buSzTx/>
                <a:buFontTx/>
                <a:buNone/>
                <a:tabLst/>
                <a:defRPr/>
              </a:pPr>
              <a:endParaRPr kumimoji="0" lang="zh-CN" altLang="en-US" sz="1350" b="0" i="1" u="none" strike="noStrike" kern="0" cap="none" spc="0" normalizeH="0" baseline="0" noProof="0">
                <a:ln>
                  <a:noFill/>
                </a:ln>
                <a:solidFill>
                  <a:srgbClr val="000000"/>
                </a:solidFill>
                <a:effectLst/>
                <a:uLnTx/>
                <a:uFillTx/>
                <a:latin typeface="Helvetica" panose="020B0604020202020204" pitchFamily="34" charset="0"/>
                <a:ea typeface="华文细黑" panose="02010600040101010101" pitchFamily="2" charset="-122"/>
              </a:endParaRPr>
            </a:p>
          </p:txBody>
        </p:sp>
        <p:sp>
          <p:nvSpPr>
            <p:cNvPr id="21" name="Line 20">
              <a:extLst>
                <a:ext uri="{FF2B5EF4-FFF2-40B4-BE49-F238E27FC236}">
                  <a16:creationId xmlns:a16="http://schemas.microsoft.com/office/drawing/2014/main" id="{8885596D-606B-4D08-9BBA-2527DB59F7FB}"/>
                </a:ext>
              </a:extLst>
            </p:cNvPr>
            <p:cNvSpPr>
              <a:spLocks noChangeShapeType="1"/>
            </p:cNvSpPr>
            <p:nvPr/>
          </p:nvSpPr>
          <p:spPr bwMode="auto">
            <a:xfrm>
              <a:off x="3696" y="2016"/>
              <a:ext cx="0" cy="9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685800" eaLnBrk="0" fontAlgn="auto" latinLnBrk="0" hangingPunct="0">
                <a:lnSpc>
                  <a:spcPct val="100000"/>
                </a:lnSpc>
                <a:spcBef>
                  <a:spcPct val="0"/>
                </a:spcBef>
                <a:spcAft>
                  <a:spcPts val="0"/>
                </a:spcAft>
                <a:buClrTx/>
                <a:buSzTx/>
                <a:buFontTx/>
                <a:buNone/>
                <a:tabLst/>
                <a:defRPr/>
              </a:pPr>
              <a:endParaRPr kumimoji="0" lang="zh-CN" altLang="en-US" sz="1350" b="0" i="1" u="none" strike="noStrike" kern="0" cap="none" spc="0" normalizeH="0" baseline="0" noProof="0">
                <a:ln>
                  <a:noFill/>
                </a:ln>
                <a:solidFill>
                  <a:srgbClr val="000000"/>
                </a:solidFill>
                <a:effectLst/>
                <a:uLnTx/>
                <a:uFillTx/>
                <a:latin typeface="Helvetica" panose="020B0604020202020204" pitchFamily="34" charset="0"/>
                <a:ea typeface="华文细黑" panose="02010600040101010101" pitchFamily="2" charset="-122"/>
              </a:endParaRPr>
            </a:p>
          </p:txBody>
        </p:sp>
        <p:sp>
          <p:nvSpPr>
            <p:cNvPr id="22" name="Text Box 21">
              <a:extLst>
                <a:ext uri="{FF2B5EF4-FFF2-40B4-BE49-F238E27FC236}">
                  <a16:creationId xmlns:a16="http://schemas.microsoft.com/office/drawing/2014/main" id="{E70A6A15-A2DB-4C1A-8B33-694A39AD2933}"/>
                </a:ext>
              </a:extLst>
            </p:cNvPr>
            <p:cNvSpPr txBox="1">
              <a:spLocks noChangeArrowheads="1"/>
            </p:cNvSpPr>
            <p:nvPr/>
          </p:nvSpPr>
          <p:spPr bwMode="auto">
            <a:xfrm>
              <a:off x="1238" y="1066"/>
              <a:ext cx="333"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rgbClr val="FF0000"/>
                </a:buClr>
                <a:buSzPct val="80000"/>
                <a:buFont typeface="Wingdings" panose="05000000000000000000" pitchFamily="2" charset="2"/>
                <a:buChar char="p"/>
                <a:defRPr kumimoji="1" sz="2800">
                  <a:solidFill>
                    <a:schemeClr val="tx1"/>
                  </a:solidFill>
                  <a:latin typeface="Comic Sans MS" panose="030F0702030302020204" pitchFamily="66" charset="0"/>
                  <a:ea typeface="华文细黑" panose="02010600040101010101" pitchFamily="2" charset="-122"/>
                </a:defRPr>
              </a:lvl1pPr>
              <a:lvl2pPr marL="742950" indent="-285750">
                <a:spcBef>
                  <a:spcPct val="35000"/>
                </a:spcBef>
                <a:buClr>
                  <a:srgbClr val="0000FF"/>
                </a:buClr>
                <a:buSzPct val="80000"/>
                <a:buFont typeface="Wingdings" panose="05000000000000000000" pitchFamily="2" charset="2"/>
                <a:buChar char="n"/>
                <a:defRPr kumimoji="1" sz="2400">
                  <a:solidFill>
                    <a:schemeClr val="tx1"/>
                  </a:solidFill>
                  <a:latin typeface="Comic Sans MS" panose="030F0702030302020204" pitchFamily="66" charset="0"/>
                  <a:ea typeface="华文细黑" panose="02010600040101010101" pitchFamily="2" charset="-122"/>
                </a:defRPr>
              </a:lvl2pPr>
              <a:lvl3pPr marL="1143000" indent="-228600">
                <a:spcBef>
                  <a:spcPct val="35000"/>
                </a:spcBef>
                <a:buClr>
                  <a:srgbClr val="FFFF00"/>
                </a:buClr>
                <a:buSzPct val="80000"/>
                <a:buFont typeface="Wingdings" panose="05000000000000000000" pitchFamily="2" charset="2"/>
                <a:buChar char="l"/>
                <a:defRPr kumimoji="1" sz="2400">
                  <a:solidFill>
                    <a:schemeClr val="tx1"/>
                  </a:solidFill>
                  <a:latin typeface="Comic Sans MS" panose="030F0702030302020204" pitchFamily="66" charset="0"/>
                  <a:ea typeface="华文细黑" panose="02010600040101010101" pitchFamily="2" charset="-122"/>
                </a:defRPr>
              </a:lvl3pPr>
              <a:lvl4pPr marL="1600200" indent="-228600">
                <a:spcBef>
                  <a:spcPct val="35000"/>
                </a:spcBef>
                <a:buClr>
                  <a:srgbClr val="00CC00"/>
                </a:buClr>
                <a:buSzPct val="80000"/>
                <a:buFont typeface="Times New Roman" panose="02020603050405020304" pitchFamily="18" charset="0"/>
                <a:buChar char="•"/>
                <a:defRPr kumimoji="1" sz="2400">
                  <a:solidFill>
                    <a:schemeClr val="tx1"/>
                  </a:solidFill>
                  <a:latin typeface="Comic Sans MS" panose="030F0702030302020204" pitchFamily="66" charset="0"/>
                  <a:ea typeface="华文细黑" panose="02010600040101010101" pitchFamily="2" charset="-122"/>
                </a:defRPr>
              </a:lvl4pPr>
              <a:lvl5pPr marL="2057400" indent="-228600">
                <a:spcBef>
                  <a:spcPct val="35000"/>
                </a:spcBef>
                <a:buClr>
                  <a:srgbClr val="FF0000"/>
                </a:buClr>
                <a:buSzPct val="80000"/>
                <a:buChar char="»"/>
                <a:defRPr kumimoji="1" sz="2400">
                  <a:solidFill>
                    <a:schemeClr val="tx1"/>
                  </a:solidFill>
                  <a:latin typeface="Comic Sans MS" panose="030F0702030302020204" pitchFamily="66" charset="0"/>
                  <a:ea typeface="华文细黑" panose="02010600040101010101" pitchFamily="2" charset="-122"/>
                </a:defRPr>
              </a:lvl5pPr>
              <a:lvl6pPr marL="2514600" indent="-228600" eaLnBrk="0" fontAlgn="base" hangingPunct="0">
                <a:spcBef>
                  <a:spcPct val="35000"/>
                </a:spcBef>
                <a:spcAft>
                  <a:spcPct val="0"/>
                </a:spcAft>
                <a:buClr>
                  <a:srgbClr val="FF0000"/>
                </a:buClr>
                <a:buSzPct val="80000"/>
                <a:buChar char="»"/>
                <a:defRPr kumimoji="1" sz="2400">
                  <a:solidFill>
                    <a:schemeClr val="tx1"/>
                  </a:solidFill>
                  <a:latin typeface="Comic Sans MS" panose="030F0702030302020204" pitchFamily="66" charset="0"/>
                  <a:ea typeface="华文细黑" panose="02010600040101010101" pitchFamily="2" charset="-122"/>
                </a:defRPr>
              </a:lvl6pPr>
              <a:lvl7pPr marL="2971800" indent="-228600" eaLnBrk="0" fontAlgn="base" hangingPunct="0">
                <a:spcBef>
                  <a:spcPct val="35000"/>
                </a:spcBef>
                <a:spcAft>
                  <a:spcPct val="0"/>
                </a:spcAft>
                <a:buClr>
                  <a:srgbClr val="FF0000"/>
                </a:buClr>
                <a:buSzPct val="80000"/>
                <a:buChar char="»"/>
                <a:defRPr kumimoji="1" sz="2400">
                  <a:solidFill>
                    <a:schemeClr val="tx1"/>
                  </a:solidFill>
                  <a:latin typeface="Comic Sans MS" panose="030F0702030302020204" pitchFamily="66" charset="0"/>
                  <a:ea typeface="华文细黑" panose="02010600040101010101" pitchFamily="2" charset="-122"/>
                </a:defRPr>
              </a:lvl7pPr>
              <a:lvl8pPr marL="3429000" indent="-228600" eaLnBrk="0" fontAlgn="base" hangingPunct="0">
                <a:spcBef>
                  <a:spcPct val="35000"/>
                </a:spcBef>
                <a:spcAft>
                  <a:spcPct val="0"/>
                </a:spcAft>
                <a:buClr>
                  <a:srgbClr val="FF0000"/>
                </a:buClr>
                <a:buSzPct val="80000"/>
                <a:buChar char="»"/>
                <a:defRPr kumimoji="1" sz="2400">
                  <a:solidFill>
                    <a:schemeClr val="tx1"/>
                  </a:solidFill>
                  <a:latin typeface="Comic Sans MS" panose="030F0702030302020204" pitchFamily="66" charset="0"/>
                  <a:ea typeface="华文细黑" panose="02010600040101010101" pitchFamily="2" charset="-122"/>
                </a:defRPr>
              </a:lvl8pPr>
              <a:lvl9pPr marL="3886200" indent="-228600" eaLnBrk="0" fontAlgn="base" hangingPunct="0">
                <a:spcBef>
                  <a:spcPct val="35000"/>
                </a:spcBef>
                <a:spcAft>
                  <a:spcPct val="0"/>
                </a:spcAft>
                <a:buClr>
                  <a:srgbClr val="FF0000"/>
                </a:buClr>
                <a:buSzPct val="80000"/>
                <a:buChar char="»"/>
                <a:defRPr kumimoji="1" sz="2400">
                  <a:solidFill>
                    <a:schemeClr val="tx1"/>
                  </a:solidFill>
                  <a:latin typeface="Comic Sans MS" panose="030F0702030302020204" pitchFamily="66" charset="0"/>
                  <a:ea typeface="华文细黑" panose="02010600040101010101" pitchFamily="2" charset="-122"/>
                </a:defRPr>
              </a:lvl9pPr>
            </a:lstStyle>
            <a:p>
              <a:pPr marL="0" marR="0" lvl="0" indent="0" defTabSz="685800" eaLnBrk="0" fontAlgn="auto" latinLnBrk="0" hangingPunct="0">
                <a:lnSpc>
                  <a:spcPct val="100000"/>
                </a:lnSpc>
                <a:spcBef>
                  <a:spcPct val="0"/>
                </a:spcBef>
                <a:spcAft>
                  <a:spcPts val="0"/>
                </a:spcAft>
                <a:buClrTx/>
                <a:buSzTx/>
                <a:buFont typeface="Wingdings" panose="05000000000000000000" pitchFamily="2" charset="2"/>
                <a:buNone/>
                <a:tabLst/>
                <a:defRPr/>
              </a:pPr>
              <a:r>
                <a:rPr kumimoji="0" lang="en-US" altLang="zh-CN" sz="1500" b="1" i="1" u="none" strike="noStrike" kern="0" cap="none" spc="0" normalizeH="0" baseline="0" noProof="0">
                  <a:ln>
                    <a:noFill/>
                  </a:ln>
                  <a:solidFill>
                    <a:srgbClr val="000000"/>
                  </a:solidFill>
                  <a:effectLst/>
                  <a:uLnTx/>
                  <a:uFillTx/>
                  <a:latin typeface="Comic Sans MS" panose="030F0702030302020204" pitchFamily="66" charset="0"/>
                  <a:ea typeface="宋体" panose="02010600030101010101" pitchFamily="2" charset="-122"/>
                </a:rPr>
                <a:t>T</a:t>
              </a:r>
              <a:r>
                <a:rPr kumimoji="0" lang="en-US" altLang="zh-CN" sz="1500" b="1" i="0" u="none" strike="noStrike" kern="0" cap="none" spc="0" normalizeH="0" baseline="-25000" noProof="0">
                  <a:ln>
                    <a:noFill/>
                  </a:ln>
                  <a:solidFill>
                    <a:srgbClr val="000000"/>
                  </a:solidFill>
                  <a:effectLst/>
                  <a:uLnTx/>
                  <a:uFillTx/>
                  <a:latin typeface="Comic Sans MS" panose="030F0702030302020204" pitchFamily="66" charset="0"/>
                  <a:ea typeface="宋体" panose="02010600030101010101" pitchFamily="2" charset="-122"/>
                </a:rPr>
                <a:t>1</a:t>
              </a:r>
              <a:endParaRPr kumimoji="0" lang="en-US" altLang="zh-CN" sz="1500" b="1" i="1" u="none" strike="noStrike" kern="0" cap="none" spc="0" normalizeH="0" baseline="0" noProof="0">
                <a:ln>
                  <a:noFill/>
                </a:ln>
                <a:solidFill>
                  <a:srgbClr val="000000"/>
                </a:solidFill>
                <a:effectLst/>
                <a:uLnTx/>
                <a:uFillTx/>
                <a:latin typeface="Comic Sans MS" panose="030F0702030302020204" pitchFamily="66" charset="0"/>
                <a:ea typeface="宋体" panose="02010600030101010101" pitchFamily="2" charset="-122"/>
              </a:endParaRPr>
            </a:p>
          </p:txBody>
        </p:sp>
        <p:sp>
          <p:nvSpPr>
            <p:cNvPr id="23" name="Text Box 22">
              <a:extLst>
                <a:ext uri="{FF2B5EF4-FFF2-40B4-BE49-F238E27FC236}">
                  <a16:creationId xmlns:a16="http://schemas.microsoft.com/office/drawing/2014/main" id="{D10B3953-726E-4327-A48B-99C3EEC12736}"/>
                </a:ext>
              </a:extLst>
            </p:cNvPr>
            <p:cNvSpPr txBox="1">
              <a:spLocks noChangeArrowheads="1"/>
            </p:cNvSpPr>
            <p:nvPr/>
          </p:nvSpPr>
          <p:spPr bwMode="auto">
            <a:xfrm>
              <a:off x="1826" y="1295"/>
              <a:ext cx="333"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rgbClr val="FF0000"/>
                </a:buClr>
                <a:buSzPct val="80000"/>
                <a:buFont typeface="Wingdings" panose="05000000000000000000" pitchFamily="2" charset="2"/>
                <a:buChar char="p"/>
                <a:defRPr kumimoji="1" sz="2800">
                  <a:solidFill>
                    <a:schemeClr val="tx1"/>
                  </a:solidFill>
                  <a:latin typeface="Comic Sans MS" panose="030F0702030302020204" pitchFamily="66" charset="0"/>
                  <a:ea typeface="华文细黑" panose="02010600040101010101" pitchFamily="2" charset="-122"/>
                </a:defRPr>
              </a:lvl1pPr>
              <a:lvl2pPr marL="742950" indent="-285750">
                <a:spcBef>
                  <a:spcPct val="35000"/>
                </a:spcBef>
                <a:buClr>
                  <a:srgbClr val="0000FF"/>
                </a:buClr>
                <a:buSzPct val="80000"/>
                <a:buFont typeface="Wingdings" panose="05000000000000000000" pitchFamily="2" charset="2"/>
                <a:buChar char="n"/>
                <a:defRPr kumimoji="1" sz="2400">
                  <a:solidFill>
                    <a:schemeClr val="tx1"/>
                  </a:solidFill>
                  <a:latin typeface="Comic Sans MS" panose="030F0702030302020204" pitchFamily="66" charset="0"/>
                  <a:ea typeface="华文细黑" panose="02010600040101010101" pitchFamily="2" charset="-122"/>
                </a:defRPr>
              </a:lvl2pPr>
              <a:lvl3pPr marL="1143000" indent="-228600">
                <a:spcBef>
                  <a:spcPct val="35000"/>
                </a:spcBef>
                <a:buClr>
                  <a:srgbClr val="FFFF00"/>
                </a:buClr>
                <a:buSzPct val="80000"/>
                <a:buFont typeface="Wingdings" panose="05000000000000000000" pitchFamily="2" charset="2"/>
                <a:buChar char="l"/>
                <a:defRPr kumimoji="1" sz="2400">
                  <a:solidFill>
                    <a:schemeClr val="tx1"/>
                  </a:solidFill>
                  <a:latin typeface="Comic Sans MS" panose="030F0702030302020204" pitchFamily="66" charset="0"/>
                  <a:ea typeface="华文细黑" panose="02010600040101010101" pitchFamily="2" charset="-122"/>
                </a:defRPr>
              </a:lvl3pPr>
              <a:lvl4pPr marL="1600200" indent="-228600">
                <a:spcBef>
                  <a:spcPct val="35000"/>
                </a:spcBef>
                <a:buClr>
                  <a:srgbClr val="00CC00"/>
                </a:buClr>
                <a:buSzPct val="80000"/>
                <a:buFont typeface="Times New Roman" panose="02020603050405020304" pitchFamily="18" charset="0"/>
                <a:buChar char="•"/>
                <a:defRPr kumimoji="1" sz="2400">
                  <a:solidFill>
                    <a:schemeClr val="tx1"/>
                  </a:solidFill>
                  <a:latin typeface="Comic Sans MS" panose="030F0702030302020204" pitchFamily="66" charset="0"/>
                  <a:ea typeface="华文细黑" panose="02010600040101010101" pitchFamily="2" charset="-122"/>
                </a:defRPr>
              </a:lvl4pPr>
              <a:lvl5pPr marL="2057400" indent="-228600">
                <a:spcBef>
                  <a:spcPct val="35000"/>
                </a:spcBef>
                <a:buClr>
                  <a:srgbClr val="FF0000"/>
                </a:buClr>
                <a:buSzPct val="80000"/>
                <a:buChar char="»"/>
                <a:defRPr kumimoji="1" sz="2400">
                  <a:solidFill>
                    <a:schemeClr val="tx1"/>
                  </a:solidFill>
                  <a:latin typeface="Comic Sans MS" panose="030F0702030302020204" pitchFamily="66" charset="0"/>
                  <a:ea typeface="华文细黑" panose="02010600040101010101" pitchFamily="2" charset="-122"/>
                </a:defRPr>
              </a:lvl5pPr>
              <a:lvl6pPr marL="2514600" indent="-228600" eaLnBrk="0" fontAlgn="base" hangingPunct="0">
                <a:spcBef>
                  <a:spcPct val="35000"/>
                </a:spcBef>
                <a:spcAft>
                  <a:spcPct val="0"/>
                </a:spcAft>
                <a:buClr>
                  <a:srgbClr val="FF0000"/>
                </a:buClr>
                <a:buSzPct val="80000"/>
                <a:buChar char="»"/>
                <a:defRPr kumimoji="1" sz="2400">
                  <a:solidFill>
                    <a:schemeClr val="tx1"/>
                  </a:solidFill>
                  <a:latin typeface="Comic Sans MS" panose="030F0702030302020204" pitchFamily="66" charset="0"/>
                  <a:ea typeface="华文细黑" panose="02010600040101010101" pitchFamily="2" charset="-122"/>
                </a:defRPr>
              </a:lvl6pPr>
              <a:lvl7pPr marL="2971800" indent="-228600" eaLnBrk="0" fontAlgn="base" hangingPunct="0">
                <a:spcBef>
                  <a:spcPct val="35000"/>
                </a:spcBef>
                <a:spcAft>
                  <a:spcPct val="0"/>
                </a:spcAft>
                <a:buClr>
                  <a:srgbClr val="FF0000"/>
                </a:buClr>
                <a:buSzPct val="80000"/>
                <a:buChar char="»"/>
                <a:defRPr kumimoji="1" sz="2400">
                  <a:solidFill>
                    <a:schemeClr val="tx1"/>
                  </a:solidFill>
                  <a:latin typeface="Comic Sans MS" panose="030F0702030302020204" pitchFamily="66" charset="0"/>
                  <a:ea typeface="华文细黑" panose="02010600040101010101" pitchFamily="2" charset="-122"/>
                </a:defRPr>
              </a:lvl7pPr>
              <a:lvl8pPr marL="3429000" indent="-228600" eaLnBrk="0" fontAlgn="base" hangingPunct="0">
                <a:spcBef>
                  <a:spcPct val="35000"/>
                </a:spcBef>
                <a:spcAft>
                  <a:spcPct val="0"/>
                </a:spcAft>
                <a:buClr>
                  <a:srgbClr val="FF0000"/>
                </a:buClr>
                <a:buSzPct val="80000"/>
                <a:buChar char="»"/>
                <a:defRPr kumimoji="1" sz="2400">
                  <a:solidFill>
                    <a:schemeClr val="tx1"/>
                  </a:solidFill>
                  <a:latin typeface="Comic Sans MS" panose="030F0702030302020204" pitchFamily="66" charset="0"/>
                  <a:ea typeface="华文细黑" panose="02010600040101010101" pitchFamily="2" charset="-122"/>
                </a:defRPr>
              </a:lvl8pPr>
              <a:lvl9pPr marL="3886200" indent="-228600" eaLnBrk="0" fontAlgn="base" hangingPunct="0">
                <a:spcBef>
                  <a:spcPct val="35000"/>
                </a:spcBef>
                <a:spcAft>
                  <a:spcPct val="0"/>
                </a:spcAft>
                <a:buClr>
                  <a:srgbClr val="FF0000"/>
                </a:buClr>
                <a:buSzPct val="80000"/>
                <a:buChar char="»"/>
                <a:defRPr kumimoji="1" sz="2400">
                  <a:solidFill>
                    <a:schemeClr val="tx1"/>
                  </a:solidFill>
                  <a:latin typeface="Comic Sans MS" panose="030F0702030302020204" pitchFamily="66" charset="0"/>
                  <a:ea typeface="华文细黑" panose="02010600040101010101" pitchFamily="2" charset="-122"/>
                </a:defRPr>
              </a:lvl9pPr>
            </a:lstStyle>
            <a:p>
              <a:pPr marL="0" marR="0" lvl="0" indent="0" defTabSz="685800" eaLnBrk="0" fontAlgn="auto" latinLnBrk="0" hangingPunct="0">
                <a:lnSpc>
                  <a:spcPct val="100000"/>
                </a:lnSpc>
                <a:spcBef>
                  <a:spcPct val="0"/>
                </a:spcBef>
                <a:spcAft>
                  <a:spcPts val="0"/>
                </a:spcAft>
                <a:buClrTx/>
                <a:buSzTx/>
                <a:buFont typeface="Wingdings" panose="05000000000000000000" pitchFamily="2" charset="2"/>
                <a:buNone/>
                <a:tabLst/>
                <a:defRPr/>
              </a:pPr>
              <a:r>
                <a:rPr kumimoji="0" lang="en-US" altLang="zh-CN" sz="1500" b="1" i="1" u="none" strike="noStrike" kern="0" cap="none" spc="0" normalizeH="0" baseline="0" noProof="0">
                  <a:ln>
                    <a:noFill/>
                  </a:ln>
                  <a:solidFill>
                    <a:srgbClr val="000000"/>
                  </a:solidFill>
                  <a:effectLst/>
                  <a:uLnTx/>
                  <a:uFillTx/>
                  <a:latin typeface="Comic Sans MS" panose="030F0702030302020204" pitchFamily="66" charset="0"/>
                  <a:ea typeface="宋体" panose="02010600030101010101" pitchFamily="2" charset="-122"/>
                </a:rPr>
                <a:t>T</a:t>
              </a:r>
              <a:r>
                <a:rPr kumimoji="0" lang="en-US" altLang="zh-CN" sz="1500" b="1" i="0" u="none" strike="noStrike" kern="0" cap="none" spc="0" normalizeH="0" baseline="-25000" noProof="0">
                  <a:ln>
                    <a:noFill/>
                  </a:ln>
                  <a:solidFill>
                    <a:srgbClr val="000000"/>
                  </a:solidFill>
                  <a:effectLst/>
                  <a:uLnTx/>
                  <a:uFillTx/>
                  <a:latin typeface="Comic Sans MS" panose="030F0702030302020204" pitchFamily="66" charset="0"/>
                  <a:ea typeface="宋体" panose="02010600030101010101" pitchFamily="2" charset="-122"/>
                </a:rPr>
                <a:t>2</a:t>
              </a:r>
              <a:endParaRPr kumimoji="0" lang="en-US" altLang="zh-CN" sz="1500" b="1" i="1" u="none" strike="noStrike" kern="0" cap="none" spc="0" normalizeH="0" baseline="0" noProof="0">
                <a:ln>
                  <a:noFill/>
                </a:ln>
                <a:solidFill>
                  <a:srgbClr val="000000"/>
                </a:solidFill>
                <a:effectLst/>
                <a:uLnTx/>
                <a:uFillTx/>
                <a:latin typeface="Comic Sans MS" panose="030F0702030302020204" pitchFamily="66" charset="0"/>
                <a:ea typeface="宋体" panose="02010600030101010101" pitchFamily="2" charset="-122"/>
              </a:endParaRPr>
            </a:p>
          </p:txBody>
        </p:sp>
        <p:sp>
          <p:nvSpPr>
            <p:cNvPr id="24" name="Text Box 23">
              <a:extLst>
                <a:ext uri="{FF2B5EF4-FFF2-40B4-BE49-F238E27FC236}">
                  <a16:creationId xmlns:a16="http://schemas.microsoft.com/office/drawing/2014/main" id="{6AA9E0A0-5B9D-46CA-AC65-9AF5ED80AFC6}"/>
                </a:ext>
              </a:extLst>
            </p:cNvPr>
            <p:cNvSpPr txBox="1">
              <a:spLocks noChangeArrowheads="1"/>
            </p:cNvSpPr>
            <p:nvPr/>
          </p:nvSpPr>
          <p:spPr bwMode="auto">
            <a:xfrm>
              <a:off x="2594" y="1535"/>
              <a:ext cx="333"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rgbClr val="FF0000"/>
                </a:buClr>
                <a:buSzPct val="80000"/>
                <a:buFont typeface="Wingdings" panose="05000000000000000000" pitchFamily="2" charset="2"/>
                <a:buChar char="p"/>
                <a:defRPr kumimoji="1" sz="2800">
                  <a:solidFill>
                    <a:schemeClr val="tx1"/>
                  </a:solidFill>
                  <a:latin typeface="Comic Sans MS" panose="030F0702030302020204" pitchFamily="66" charset="0"/>
                  <a:ea typeface="华文细黑" panose="02010600040101010101" pitchFamily="2" charset="-122"/>
                </a:defRPr>
              </a:lvl1pPr>
              <a:lvl2pPr marL="742950" indent="-285750">
                <a:spcBef>
                  <a:spcPct val="35000"/>
                </a:spcBef>
                <a:buClr>
                  <a:srgbClr val="0000FF"/>
                </a:buClr>
                <a:buSzPct val="80000"/>
                <a:buFont typeface="Wingdings" panose="05000000000000000000" pitchFamily="2" charset="2"/>
                <a:buChar char="n"/>
                <a:defRPr kumimoji="1" sz="2400">
                  <a:solidFill>
                    <a:schemeClr val="tx1"/>
                  </a:solidFill>
                  <a:latin typeface="Comic Sans MS" panose="030F0702030302020204" pitchFamily="66" charset="0"/>
                  <a:ea typeface="华文细黑" panose="02010600040101010101" pitchFamily="2" charset="-122"/>
                </a:defRPr>
              </a:lvl2pPr>
              <a:lvl3pPr marL="1143000" indent="-228600">
                <a:spcBef>
                  <a:spcPct val="35000"/>
                </a:spcBef>
                <a:buClr>
                  <a:srgbClr val="FFFF00"/>
                </a:buClr>
                <a:buSzPct val="80000"/>
                <a:buFont typeface="Wingdings" panose="05000000000000000000" pitchFamily="2" charset="2"/>
                <a:buChar char="l"/>
                <a:defRPr kumimoji="1" sz="2400">
                  <a:solidFill>
                    <a:schemeClr val="tx1"/>
                  </a:solidFill>
                  <a:latin typeface="Comic Sans MS" panose="030F0702030302020204" pitchFamily="66" charset="0"/>
                  <a:ea typeface="华文细黑" panose="02010600040101010101" pitchFamily="2" charset="-122"/>
                </a:defRPr>
              </a:lvl3pPr>
              <a:lvl4pPr marL="1600200" indent="-228600">
                <a:spcBef>
                  <a:spcPct val="35000"/>
                </a:spcBef>
                <a:buClr>
                  <a:srgbClr val="00CC00"/>
                </a:buClr>
                <a:buSzPct val="80000"/>
                <a:buFont typeface="Times New Roman" panose="02020603050405020304" pitchFamily="18" charset="0"/>
                <a:buChar char="•"/>
                <a:defRPr kumimoji="1" sz="2400">
                  <a:solidFill>
                    <a:schemeClr val="tx1"/>
                  </a:solidFill>
                  <a:latin typeface="Comic Sans MS" panose="030F0702030302020204" pitchFamily="66" charset="0"/>
                  <a:ea typeface="华文细黑" panose="02010600040101010101" pitchFamily="2" charset="-122"/>
                </a:defRPr>
              </a:lvl4pPr>
              <a:lvl5pPr marL="2057400" indent="-228600">
                <a:spcBef>
                  <a:spcPct val="35000"/>
                </a:spcBef>
                <a:buClr>
                  <a:srgbClr val="FF0000"/>
                </a:buClr>
                <a:buSzPct val="80000"/>
                <a:buChar char="»"/>
                <a:defRPr kumimoji="1" sz="2400">
                  <a:solidFill>
                    <a:schemeClr val="tx1"/>
                  </a:solidFill>
                  <a:latin typeface="Comic Sans MS" panose="030F0702030302020204" pitchFamily="66" charset="0"/>
                  <a:ea typeface="华文细黑" panose="02010600040101010101" pitchFamily="2" charset="-122"/>
                </a:defRPr>
              </a:lvl5pPr>
              <a:lvl6pPr marL="2514600" indent="-228600" eaLnBrk="0" fontAlgn="base" hangingPunct="0">
                <a:spcBef>
                  <a:spcPct val="35000"/>
                </a:spcBef>
                <a:spcAft>
                  <a:spcPct val="0"/>
                </a:spcAft>
                <a:buClr>
                  <a:srgbClr val="FF0000"/>
                </a:buClr>
                <a:buSzPct val="80000"/>
                <a:buChar char="»"/>
                <a:defRPr kumimoji="1" sz="2400">
                  <a:solidFill>
                    <a:schemeClr val="tx1"/>
                  </a:solidFill>
                  <a:latin typeface="Comic Sans MS" panose="030F0702030302020204" pitchFamily="66" charset="0"/>
                  <a:ea typeface="华文细黑" panose="02010600040101010101" pitchFamily="2" charset="-122"/>
                </a:defRPr>
              </a:lvl6pPr>
              <a:lvl7pPr marL="2971800" indent="-228600" eaLnBrk="0" fontAlgn="base" hangingPunct="0">
                <a:spcBef>
                  <a:spcPct val="35000"/>
                </a:spcBef>
                <a:spcAft>
                  <a:spcPct val="0"/>
                </a:spcAft>
                <a:buClr>
                  <a:srgbClr val="FF0000"/>
                </a:buClr>
                <a:buSzPct val="80000"/>
                <a:buChar char="»"/>
                <a:defRPr kumimoji="1" sz="2400">
                  <a:solidFill>
                    <a:schemeClr val="tx1"/>
                  </a:solidFill>
                  <a:latin typeface="Comic Sans MS" panose="030F0702030302020204" pitchFamily="66" charset="0"/>
                  <a:ea typeface="华文细黑" panose="02010600040101010101" pitchFamily="2" charset="-122"/>
                </a:defRPr>
              </a:lvl7pPr>
              <a:lvl8pPr marL="3429000" indent="-228600" eaLnBrk="0" fontAlgn="base" hangingPunct="0">
                <a:spcBef>
                  <a:spcPct val="35000"/>
                </a:spcBef>
                <a:spcAft>
                  <a:spcPct val="0"/>
                </a:spcAft>
                <a:buClr>
                  <a:srgbClr val="FF0000"/>
                </a:buClr>
                <a:buSzPct val="80000"/>
                <a:buChar char="»"/>
                <a:defRPr kumimoji="1" sz="2400">
                  <a:solidFill>
                    <a:schemeClr val="tx1"/>
                  </a:solidFill>
                  <a:latin typeface="Comic Sans MS" panose="030F0702030302020204" pitchFamily="66" charset="0"/>
                  <a:ea typeface="华文细黑" panose="02010600040101010101" pitchFamily="2" charset="-122"/>
                </a:defRPr>
              </a:lvl8pPr>
              <a:lvl9pPr marL="3886200" indent="-228600" eaLnBrk="0" fontAlgn="base" hangingPunct="0">
                <a:spcBef>
                  <a:spcPct val="35000"/>
                </a:spcBef>
                <a:spcAft>
                  <a:spcPct val="0"/>
                </a:spcAft>
                <a:buClr>
                  <a:srgbClr val="FF0000"/>
                </a:buClr>
                <a:buSzPct val="80000"/>
                <a:buChar char="»"/>
                <a:defRPr kumimoji="1" sz="2400">
                  <a:solidFill>
                    <a:schemeClr val="tx1"/>
                  </a:solidFill>
                  <a:latin typeface="Comic Sans MS" panose="030F0702030302020204" pitchFamily="66" charset="0"/>
                  <a:ea typeface="华文细黑" panose="02010600040101010101" pitchFamily="2" charset="-122"/>
                </a:defRPr>
              </a:lvl9pPr>
            </a:lstStyle>
            <a:p>
              <a:pPr marL="0" marR="0" lvl="0" indent="0" defTabSz="685800" eaLnBrk="0" fontAlgn="auto" latinLnBrk="0" hangingPunct="0">
                <a:lnSpc>
                  <a:spcPct val="100000"/>
                </a:lnSpc>
                <a:spcBef>
                  <a:spcPct val="0"/>
                </a:spcBef>
                <a:spcAft>
                  <a:spcPts val="0"/>
                </a:spcAft>
                <a:buClrTx/>
                <a:buSzTx/>
                <a:buFont typeface="Wingdings" panose="05000000000000000000" pitchFamily="2" charset="2"/>
                <a:buNone/>
                <a:tabLst/>
                <a:defRPr/>
              </a:pPr>
              <a:r>
                <a:rPr kumimoji="0" lang="en-US" altLang="zh-CN" sz="1500" b="1" i="1" u="none" strike="noStrike" kern="0" cap="none" spc="0" normalizeH="0" baseline="0" noProof="0">
                  <a:ln>
                    <a:noFill/>
                  </a:ln>
                  <a:solidFill>
                    <a:srgbClr val="000000"/>
                  </a:solidFill>
                  <a:effectLst/>
                  <a:uLnTx/>
                  <a:uFillTx/>
                  <a:latin typeface="Comic Sans MS" panose="030F0702030302020204" pitchFamily="66" charset="0"/>
                  <a:ea typeface="宋体" panose="02010600030101010101" pitchFamily="2" charset="-122"/>
                </a:rPr>
                <a:t>T</a:t>
              </a:r>
              <a:r>
                <a:rPr kumimoji="0" lang="en-US" altLang="zh-CN" sz="1500" b="1" i="0" u="none" strike="noStrike" kern="0" cap="none" spc="0" normalizeH="0" baseline="-25000" noProof="0">
                  <a:ln>
                    <a:noFill/>
                  </a:ln>
                  <a:solidFill>
                    <a:srgbClr val="000000"/>
                  </a:solidFill>
                  <a:effectLst/>
                  <a:uLnTx/>
                  <a:uFillTx/>
                  <a:latin typeface="Comic Sans MS" panose="030F0702030302020204" pitchFamily="66" charset="0"/>
                  <a:ea typeface="宋体" panose="02010600030101010101" pitchFamily="2" charset="-122"/>
                </a:rPr>
                <a:t>3</a:t>
              </a:r>
              <a:endParaRPr kumimoji="0" lang="en-US" altLang="zh-CN" sz="1500" b="1" i="1" u="none" strike="noStrike" kern="0" cap="none" spc="0" normalizeH="0" baseline="0" noProof="0">
                <a:ln>
                  <a:noFill/>
                </a:ln>
                <a:solidFill>
                  <a:srgbClr val="000000"/>
                </a:solidFill>
                <a:effectLst/>
                <a:uLnTx/>
                <a:uFillTx/>
                <a:latin typeface="Comic Sans MS" panose="030F0702030302020204" pitchFamily="66" charset="0"/>
                <a:ea typeface="宋体" panose="02010600030101010101" pitchFamily="2" charset="-122"/>
              </a:endParaRPr>
            </a:p>
          </p:txBody>
        </p:sp>
        <p:sp>
          <p:nvSpPr>
            <p:cNvPr id="25" name="Text Box 24">
              <a:extLst>
                <a:ext uri="{FF2B5EF4-FFF2-40B4-BE49-F238E27FC236}">
                  <a16:creationId xmlns:a16="http://schemas.microsoft.com/office/drawing/2014/main" id="{2EEA409E-405A-4BF1-B2CE-984E0E3060C7}"/>
                </a:ext>
              </a:extLst>
            </p:cNvPr>
            <p:cNvSpPr txBox="1">
              <a:spLocks noChangeArrowheads="1"/>
            </p:cNvSpPr>
            <p:nvPr/>
          </p:nvSpPr>
          <p:spPr bwMode="auto">
            <a:xfrm>
              <a:off x="3362" y="1823"/>
              <a:ext cx="333"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rgbClr val="FF0000"/>
                </a:buClr>
                <a:buSzPct val="80000"/>
                <a:buFont typeface="Wingdings" panose="05000000000000000000" pitchFamily="2" charset="2"/>
                <a:buChar char="p"/>
                <a:defRPr kumimoji="1" sz="2800">
                  <a:solidFill>
                    <a:schemeClr val="tx1"/>
                  </a:solidFill>
                  <a:latin typeface="Comic Sans MS" panose="030F0702030302020204" pitchFamily="66" charset="0"/>
                  <a:ea typeface="华文细黑" panose="02010600040101010101" pitchFamily="2" charset="-122"/>
                </a:defRPr>
              </a:lvl1pPr>
              <a:lvl2pPr marL="742950" indent="-285750">
                <a:spcBef>
                  <a:spcPct val="35000"/>
                </a:spcBef>
                <a:buClr>
                  <a:srgbClr val="0000FF"/>
                </a:buClr>
                <a:buSzPct val="80000"/>
                <a:buFont typeface="Wingdings" panose="05000000000000000000" pitchFamily="2" charset="2"/>
                <a:buChar char="n"/>
                <a:defRPr kumimoji="1" sz="2400">
                  <a:solidFill>
                    <a:schemeClr val="tx1"/>
                  </a:solidFill>
                  <a:latin typeface="Comic Sans MS" panose="030F0702030302020204" pitchFamily="66" charset="0"/>
                  <a:ea typeface="华文细黑" panose="02010600040101010101" pitchFamily="2" charset="-122"/>
                </a:defRPr>
              </a:lvl2pPr>
              <a:lvl3pPr marL="1143000" indent="-228600">
                <a:spcBef>
                  <a:spcPct val="35000"/>
                </a:spcBef>
                <a:buClr>
                  <a:srgbClr val="FFFF00"/>
                </a:buClr>
                <a:buSzPct val="80000"/>
                <a:buFont typeface="Wingdings" panose="05000000000000000000" pitchFamily="2" charset="2"/>
                <a:buChar char="l"/>
                <a:defRPr kumimoji="1" sz="2400">
                  <a:solidFill>
                    <a:schemeClr val="tx1"/>
                  </a:solidFill>
                  <a:latin typeface="Comic Sans MS" panose="030F0702030302020204" pitchFamily="66" charset="0"/>
                  <a:ea typeface="华文细黑" panose="02010600040101010101" pitchFamily="2" charset="-122"/>
                </a:defRPr>
              </a:lvl3pPr>
              <a:lvl4pPr marL="1600200" indent="-228600">
                <a:spcBef>
                  <a:spcPct val="35000"/>
                </a:spcBef>
                <a:buClr>
                  <a:srgbClr val="00CC00"/>
                </a:buClr>
                <a:buSzPct val="80000"/>
                <a:buFont typeface="Times New Roman" panose="02020603050405020304" pitchFamily="18" charset="0"/>
                <a:buChar char="•"/>
                <a:defRPr kumimoji="1" sz="2400">
                  <a:solidFill>
                    <a:schemeClr val="tx1"/>
                  </a:solidFill>
                  <a:latin typeface="Comic Sans MS" panose="030F0702030302020204" pitchFamily="66" charset="0"/>
                  <a:ea typeface="华文细黑" panose="02010600040101010101" pitchFamily="2" charset="-122"/>
                </a:defRPr>
              </a:lvl4pPr>
              <a:lvl5pPr marL="2057400" indent="-228600">
                <a:spcBef>
                  <a:spcPct val="35000"/>
                </a:spcBef>
                <a:buClr>
                  <a:srgbClr val="FF0000"/>
                </a:buClr>
                <a:buSzPct val="80000"/>
                <a:buChar char="»"/>
                <a:defRPr kumimoji="1" sz="2400">
                  <a:solidFill>
                    <a:schemeClr val="tx1"/>
                  </a:solidFill>
                  <a:latin typeface="Comic Sans MS" panose="030F0702030302020204" pitchFamily="66" charset="0"/>
                  <a:ea typeface="华文细黑" panose="02010600040101010101" pitchFamily="2" charset="-122"/>
                </a:defRPr>
              </a:lvl5pPr>
              <a:lvl6pPr marL="2514600" indent="-228600" eaLnBrk="0" fontAlgn="base" hangingPunct="0">
                <a:spcBef>
                  <a:spcPct val="35000"/>
                </a:spcBef>
                <a:spcAft>
                  <a:spcPct val="0"/>
                </a:spcAft>
                <a:buClr>
                  <a:srgbClr val="FF0000"/>
                </a:buClr>
                <a:buSzPct val="80000"/>
                <a:buChar char="»"/>
                <a:defRPr kumimoji="1" sz="2400">
                  <a:solidFill>
                    <a:schemeClr val="tx1"/>
                  </a:solidFill>
                  <a:latin typeface="Comic Sans MS" panose="030F0702030302020204" pitchFamily="66" charset="0"/>
                  <a:ea typeface="华文细黑" panose="02010600040101010101" pitchFamily="2" charset="-122"/>
                </a:defRPr>
              </a:lvl6pPr>
              <a:lvl7pPr marL="2971800" indent="-228600" eaLnBrk="0" fontAlgn="base" hangingPunct="0">
                <a:spcBef>
                  <a:spcPct val="35000"/>
                </a:spcBef>
                <a:spcAft>
                  <a:spcPct val="0"/>
                </a:spcAft>
                <a:buClr>
                  <a:srgbClr val="FF0000"/>
                </a:buClr>
                <a:buSzPct val="80000"/>
                <a:buChar char="»"/>
                <a:defRPr kumimoji="1" sz="2400">
                  <a:solidFill>
                    <a:schemeClr val="tx1"/>
                  </a:solidFill>
                  <a:latin typeface="Comic Sans MS" panose="030F0702030302020204" pitchFamily="66" charset="0"/>
                  <a:ea typeface="华文细黑" panose="02010600040101010101" pitchFamily="2" charset="-122"/>
                </a:defRPr>
              </a:lvl7pPr>
              <a:lvl8pPr marL="3429000" indent="-228600" eaLnBrk="0" fontAlgn="base" hangingPunct="0">
                <a:spcBef>
                  <a:spcPct val="35000"/>
                </a:spcBef>
                <a:spcAft>
                  <a:spcPct val="0"/>
                </a:spcAft>
                <a:buClr>
                  <a:srgbClr val="FF0000"/>
                </a:buClr>
                <a:buSzPct val="80000"/>
                <a:buChar char="»"/>
                <a:defRPr kumimoji="1" sz="2400">
                  <a:solidFill>
                    <a:schemeClr val="tx1"/>
                  </a:solidFill>
                  <a:latin typeface="Comic Sans MS" panose="030F0702030302020204" pitchFamily="66" charset="0"/>
                  <a:ea typeface="华文细黑" panose="02010600040101010101" pitchFamily="2" charset="-122"/>
                </a:defRPr>
              </a:lvl8pPr>
              <a:lvl9pPr marL="3886200" indent="-228600" eaLnBrk="0" fontAlgn="base" hangingPunct="0">
                <a:spcBef>
                  <a:spcPct val="35000"/>
                </a:spcBef>
                <a:spcAft>
                  <a:spcPct val="0"/>
                </a:spcAft>
                <a:buClr>
                  <a:srgbClr val="FF0000"/>
                </a:buClr>
                <a:buSzPct val="80000"/>
                <a:buChar char="»"/>
                <a:defRPr kumimoji="1" sz="2400">
                  <a:solidFill>
                    <a:schemeClr val="tx1"/>
                  </a:solidFill>
                  <a:latin typeface="Comic Sans MS" panose="030F0702030302020204" pitchFamily="66" charset="0"/>
                  <a:ea typeface="华文细黑" panose="02010600040101010101" pitchFamily="2" charset="-122"/>
                </a:defRPr>
              </a:lvl9pPr>
            </a:lstStyle>
            <a:p>
              <a:pPr marL="0" marR="0" lvl="0" indent="0" defTabSz="685800" eaLnBrk="0" fontAlgn="auto" latinLnBrk="0" hangingPunct="0">
                <a:lnSpc>
                  <a:spcPct val="100000"/>
                </a:lnSpc>
                <a:spcBef>
                  <a:spcPct val="0"/>
                </a:spcBef>
                <a:spcAft>
                  <a:spcPts val="0"/>
                </a:spcAft>
                <a:buClrTx/>
                <a:buSzTx/>
                <a:buFont typeface="Wingdings" panose="05000000000000000000" pitchFamily="2" charset="2"/>
                <a:buNone/>
                <a:tabLst/>
                <a:defRPr/>
              </a:pPr>
              <a:r>
                <a:rPr kumimoji="0" lang="en-US" altLang="zh-CN" sz="1500" b="1" i="1" u="none" strike="noStrike" kern="0" cap="none" spc="0" normalizeH="0" baseline="0" noProof="0">
                  <a:ln>
                    <a:noFill/>
                  </a:ln>
                  <a:solidFill>
                    <a:srgbClr val="000000"/>
                  </a:solidFill>
                  <a:effectLst/>
                  <a:uLnTx/>
                  <a:uFillTx/>
                  <a:latin typeface="Comic Sans MS" panose="030F0702030302020204" pitchFamily="66" charset="0"/>
                  <a:ea typeface="宋体" panose="02010600030101010101" pitchFamily="2" charset="-122"/>
                </a:rPr>
                <a:t>T</a:t>
              </a:r>
              <a:r>
                <a:rPr kumimoji="0" lang="en-US" altLang="zh-CN" sz="1500" b="1" i="0" u="none" strike="noStrike" kern="0" cap="none" spc="0" normalizeH="0" baseline="-25000" noProof="0">
                  <a:ln>
                    <a:noFill/>
                  </a:ln>
                  <a:solidFill>
                    <a:srgbClr val="000000"/>
                  </a:solidFill>
                  <a:effectLst/>
                  <a:uLnTx/>
                  <a:uFillTx/>
                  <a:latin typeface="Comic Sans MS" panose="030F0702030302020204" pitchFamily="66" charset="0"/>
                  <a:ea typeface="宋体" panose="02010600030101010101" pitchFamily="2" charset="-122"/>
                </a:rPr>
                <a:t>4</a:t>
              </a:r>
              <a:endParaRPr kumimoji="0" lang="en-US" altLang="zh-CN" sz="1500" b="1" i="1" u="none" strike="noStrike" kern="0" cap="none" spc="0" normalizeH="0" baseline="0" noProof="0">
                <a:ln>
                  <a:noFill/>
                </a:ln>
                <a:solidFill>
                  <a:srgbClr val="000000"/>
                </a:solidFill>
                <a:effectLst/>
                <a:uLnTx/>
                <a:uFillTx/>
                <a:latin typeface="Comic Sans MS" panose="030F0702030302020204" pitchFamily="66" charset="0"/>
                <a:ea typeface="宋体" panose="02010600030101010101" pitchFamily="2" charset="-122"/>
              </a:endParaRPr>
            </a:p>
          </p:txBody>
        </p:sp>
        <p:sp>
          <p:nvSpPr>
            <p:cNvPr id="26" name="Text Box 25">
              <a:extLst>
                <a:ext uri="{FF2B5EF4-FFF2-40B4-BE49-F238E27FC236}">
                  <a16:creationId xmlns:a16="http://schemas.microsoft.com/office/drawing/2014/main" id="{51E5E2C5-5699-4846-941A-85F2E3C9994A}"/>
                </a:ext>
              </a:extLst>
            </p:cNvPr>
            <p:cNvSpPr txBox="1">
              <a:spLocks noChangeArrowheads="1"/>
            </p:cNvSpPr>
            <p:nvPr/>
          </p:nvSpPr>
          <p:spPr bwMode="auto">
            <a:xfrm>
              <a:off x="1488" y="2410"/>
              <a:ext cx="971"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rgbClr val="FF0000"/>
                </a:buClr>
                <a:buSzPct val="80000"/>
                <a:buFont typeface="Wingdings" panose="05000000000000000000" pitchFamily="2" charset="2"/>
                <a:buChar char="p"/>
                <a:defRPr kumimoji="1" sz="2800">
                  <a:solidFill>
                    <a:schemeClr val="tx1"/>
                  </a:solidFill>
                  <a:latin typeface="Comic Sans MS" panose="030F0702030302020204" pitchFamily="66" charset="0"/>
                  <a:ea typeface="华文细黑" panose="02010600040101010101" pitchFamily="2" charset="-122"/>
                </a:defRPr>
              </a:lvl1pPr>
              <a:lvl2pPr marL="742950" indent="-285750">
                <a:spcBef>
                  <a:spcPct val="35000"/>
                </a:spcBef>
                <a:buClr>
                  <a:srgbClr val="0000FF"/>
                </a:buClr>
                <a:buSzPct val="80000"/>
                <a:buFont typeface="Wingdings" panose="05000000000000000000" pitchFamily="2" charset="2"/>
                <a:buChar char="n"/>
                <a:defRPr kumimoji="1" sz="2400">
                  <a:solidFill>
                    <a:schemeClr val="tx1"/>
                  </a:solidFill>
                  <a:latin typeface="Comic Sans MS" panose="030F0702030302020204" pitchFamily="66" charset="0"/>
                  <a:ea typeface="华文细黑" panose="02010600040101010101" pitchFamily="2" charset="-122"/>
                </a:defRPr>
              </a:lvl2pPr>
              <a:lvl3pPr marL="1143000" indent="-228600">
                <a:spcBef>
                  <a:spcPct val="35000"/>
                </a:spcBef>
                <a:buClr>
                  <a:srgbClr val="FFFF00"/>
                </a:buClr>
                <a:buSzPct val="80000"/>
                <a:buFont typeface="Wingdings" panose="05000000000000000000" pitchFamily="2" charset="2"/>
                <a:buChar char="l"/>
                <a:defRPr kumimoji="1" sz="2400">
                  <a:solidFill>
                    <a:schemeClr val="tx1"/>
                  </a:solidFill>
                  <a:latin typeface="Comic Sans MS" panose="030F0702030302020204" pitchFamily="66" charset="0"/>
                  <a:ea typeface="华文细黑" panose="02010600040101010101" pitchFamily="2" charset="-122"/>
                </a:defRPr>
              </a:lvl3pPr>
              <a:lvl4pPr marL="1600200" indent="-228600">
                <a:spcBef>
                  <a:spcPct val="35000"/>
                </a:spcBef>
                <a:buClr>
                  <a:srgbClr val="00CC00"/>
                </a:buClr>
                <a:buSzPct val="80000"/>
                <a:buFont typeface="Times New Roman" panose="02020603050405020304" pitchFamily="18" charset="0"/>
                <a:buChar char="•"/>
                <a:defRPr kumimoji="1" sz="2400">
                  <a:solidFill>
                    <a:schemeClr val="tx1"/>
                  </a:solidFill>
                  <a:latin typeface="Comic Sans MS" panose="030F0702030302020204" pitchFamily="66" charset="0"/>
                  <a:ea typeface="华文细黑" panose="02010600040101010101" pitchFamily="2" charset="-122"/>
                </a:defRPr>
              </a:lvl4pPr>
              <a:lvl5pPr marL="2057400" indent="-228600">
                <a:spcBef>
                  <a:spcPct val="35000"/>
                </a:spcBef>
                <a:buClr>
                  <a:srgbClr val="FF0000"/>
                </a:buClr>
                <a:buSzPct val="80000"/>
                <a:buChar char="»"/>
                <a:defRPr kumimoji="1" sz="2400">
                  <a:solidFill>
                    <a:schemeClr val="tx1"/>
                  </a:solidFill>
                  <a:latin typeface="Comic Sans MS" panose="030F0702030302020204" pitchFamily="66" charset="0"/>
                  <a:ea typeface="华文细黑" panose="02010600040101010101" pitchFamily="2" charset="-122"/>
                </a:defRPr>
              </a:lvl5pPr>
              <a:lvl6pPr marL="2514600" indent="-228600" eaLnBrk="0" fontAlgn="base" hangingPunct="0">
                <a:spcBef>
                  <a:spcPct val="35000"/>
                </a:spcBef>
                <a:spcAft>
                  <a:spcPct val="0"/>
                </a:spcAft>
                <a:buClr>
                  <a:srgbClr val="FF0000"/>
                </a:buClr>
                <a:buSzPct val="80000"/>
                <a:buChar char="»"/>
                <a:defRPr kumimoji="1" sz="2400">
                  <a:solidFill>
                    <a:schemeClr val="tx1"/>
                  </a:solidFill>
                  <a:latin typeface="Comic Sans MS" panose="030F0702030302020204" pitchFamily="66" charset="0"/>
                  <a:ea typeface="华文细黑" panose="02010600040101010101" pitchFamily="2" charset="-122"/>
                </a:defRPr>
              </a:lvl6pPr>
              <a:lvl7pPr marL="2971800" indent="-228600" eaLnBrk="0" fontAlgn="base" hangingPunct="0">
                <a:spcBef>
                  <a:spcPct val="35000"/>
                </a:spcBef>
                <a:spcAft>
                  <a:spcPct val="0"/>
                </a:spcAft>
                <a:buClr>
                  <a:srgbClr val="FF0000"/>
                </a:buClr>
                <a:buSzPct val="80000"/>
                <a:buChar char="»"/>
                <a:defRPr kumimoji="1" sz="2400">
                  <a:solidFill>
                    <a:schemeClr val="tx1"/>
                  </a:solidFill>
                  <a:latin typeface="Comic Sans MS" panose="030F0702030302020204" pitchFamily="66" charset="0"/>
                  <a:ea typeface="华文细黑" panose="02010600040101010101" pitchFamily="2" charset="-122"/>
                </a:defRPr>
              </a:lvl7pPr>
              <a:lvl8pPr marL="3429000" indent="-228600" eaLnBrk="0" fontAlgn="base" hangingPunct="0">
                <a:spcBef>
                  <a:spcPct val="35000"/>
                </a:spcBef>
                <a:spcAft>
                  <a:spcPct val="0"/>
                </a:spcAft>
                <a:buClr>
                  <a:srgbClr val="FF0000"/>
                </a:buClr>
                <a:buSzPct val="80000"/>
                <a:buChar char="»"/>
                <a:defRPr kumimoji="1" sz="2400">
                  <a:solidFill>
                    <a:schemeClr val="tx1"/>
                  </a:solidFill>
                  <a:latin typeface="Comic Sans MS" panose="030F0702030302020204" pitchFamily="66" charset="0"/>
                  <a:ea typeface="华文细黑" panose="02010600040101010101" pitchFamily="2" charset="-122"/>
                </a:defRPr>
              </a:lvl8pPr>
              <a:lvl9pPr marL="3886200" indent="-228600" eaLnBrk="0" fontAlgn="base" hangingPunct="0">
                <a:spcBef>
                  <a:spcPct val="35000"/>
                </a:spcBef>
                <a:spcAft>
                  <a:spcPct val="0"/>
                </a:spcAft>
                <a:buClr>
                  <a:srgbClr val="FF0000"/>
                </a:buClr>
                <a:buSzPct val="80000"/>
                <a:buChar char="»"/>
                <a:defRPr kumimoji="1" sz="2400">
                  <a:solidFill>
                    <a:schemeClr val="tx1"/>
                  </a:solidFill>
                  <a:latin typeface="Comic Sans MS" panose="030F0702030302020204" pitchFamily="66" charset="0"/>
                  <a:ea typeface="华文细黑" panose="02010600040101010101" pitchFamily="2" charset="-122"/>
                </a:defRPr>
              </a:lvl9pPr>
            </a:lstStyle>
            <a:p>
              <a:pPr marL="0" marR="0" lvl="0" indent="0" defTabSz="685800" eaLnBrk="0" fontAlgn="auto" latinLnBrk="0" hangingPunct="0">
                <a:lnSpc>
                  <a:spcPct val="100000"/>
                </a:lnSpc>
                <a:spcBef>
                  <a:spcPct val="0"/>
                </a:spcBef>
                <a:spcAft>
                  <a:spcPts val="0"/>
                </a:spcAft>
                <a:buClrTx/>
                <a:buSzTx/>
                <a:buFont typeface="Wingdings" panose="05000000000000000000" pitchFamily="2" charset="2"/>
                <a:buNone/>
                <a:tabLst/>
                <a:defRPr/>
              </a:pPr>
              <a:r>
                <a:rPr kumimoji="0" lang="en-US" altLang="zh-CN" sz="1500" b="1" i="0" u="none" strike="noStrike" kern="0" cap="none" spc="0" normalizeH="0" baseline="0" noProof="0">
                  <a:ln>
                    <a:noFill/>
                  </a:ln>
                  <a:solidFill>
                    <a:srgbClr val="000000"/>
                  </a:solidFill>
                  <a:effectLst/>
                  <a:uLnTx/>
                  <a:uFillTx/>
                  <a:latin typeface="Comic Sans MS" panose="030F0702030302020204" pitchFamily="66" charset="0"/>
                  <a:ea typeface="宋体" panose="02010600030101010101" pitchFamily="2" charset="-122"/>
                </a:rPr>
                <a:t>checkpoint</a:t>
              </a:r>
            </a:p>
          </p:txBody>
        </p:sp>
        <p:sp>
          <p:nvSpPr>
            <p:cNvPr id="27" name="Text Box 26">
              <a:extLst>
                <a:ext uri="{FF2B5EF4-FFF2-40B4-BE49-F238E27FC236}">
                  <a16:creationId xmlns:a16="http://schemas.microsoft.com/office/drawing/2014/main" id="{2411C5F2-9A44-4FBD-BA1B-EFAF89DDC02C}"/>
                </a:ext>
              </a:extLst>
            </p:cNvPr>
            <p:cNvSpPr txBox="1">
              <a:spLocks noChangeArrowheads="1"/>
            </p:cNvSpPr>
            <p:nvPr/>
          </p:nvSpPr>
          <p:spPr bwMode="auto">
            <a:xfrm>
              <a:off x="3216" y="2395"/>
              <a:ext cx="1277"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rgbClr val="FF0000"/>
                </a:buClr>
                <a:buSzPct val="80000"/>
                <a:buFont typeface="Wingdings" panose="05000000000000000000" pitchFamily="2" charset="2"/>
                <a:buChar char="p"/>
                <a:defRPr kumimoji="1" sz="2800">
                  <a:solidFill>
                    <a:schemeClr val="tx1"/>
                  </a:solidFill>
                  <a:latin typeface="Comic Sans MS" panose="030F0702030302020204" pitchFamily="66" charset="0"/>
                  <a:ea typeface="华文细黑" panose="02010600040101010101" pitchFamily="2" charset="-122"/>
                </a:defRPr>
              </a:lvl1pPr>
              <a:lvl2pPr marL="742950" indent="-285750">
                <a:spcBef>
                  <a:spcPct val="35000"/>
                </a:spcBef>
                <a:buClr>
                  <a:srgbClr val="0000FF"/>
                </a:buClr>
                <a:buSzPct val="80000"/>
                <a:buFont typeface="Wingdings" panose="05000000000000000000" pitchFamily="2" charset="2"/>
                <a:buChar char="n"/>
                <a:defRPr kumimoji="1" sz="2400">
                  <a:solidFill>
                    <a:schemeClr val="tx1"/>
                  </a:solidFill>
                  <a:latin typeface="Comic Sans MS" panose="030F0702030302020204" pitchFamily="66" charset="0"/>
                  <a:ea typeface="华文细黑" panose="02010600040101010101" pitchFamily="2" charset="-122"/>
                </a:defRPr>
              </a:lvl2pPr>
              <a:lvl3pPr marL="1143000" indent="-228600">
                <a:spcBef>
                  <a:spcPct val="35000"/>
                </a:spcBef>
                <a:buClr>
                  <a:srgbClr val="FFFF00"/>
                </a:buClr>
                <a:buSzPct val="80000"/>
                <a:buFont typeface="Wingdings" panose="05000000000000000000" pitchFamily="2" charset="2"/>
                <a:buChar char="l"/>
                <a:defRPr kumimoji="1" sz="2400">
                  <a:solidFill>
                    <a:schemeClr val="tx1"/>
                  </a:solidFill>
                  <a:latin typeface="Comic Sans MS" panose="030F0702030302020204" pitchFamily="66" charset="0"/>
                  <a:ea typeface="华文细黑" panose="02010600040101010101" pitchFamily="2" charset="-122"/>
                </a:defRPr>
              </a:lvl3pPr>
              <a:lvl4pPr marL="1600200" indent="-228600">
                <a:spcBef>
                  <a:spcPct val="35000"/>
                </a:spcBef>
                <a:buClr>
                  <a:srgbClr val="00CC00"/>
                </a:buClr>
                <a:buSzPct val="80000"/>
                <a:buFont typeface="Times New Roman" panose="02020603050405020304" pitchFamily="18" charset="0"/>
                <a:buChar char="•"/>
                <a:defRPr kumimoji="1" sz="2400">
                  <a:solidFill>
                    <a:schemeClr val="tx1"/>
                  </a:solidFill>
                  <a:latin typeface="Comic Sans MS" panose="030F0702030302020204" pitchFamily="66" charset="0"/>
                  <a:ea typeface="华文细黑" panose="02010600040101010101" pitchFamily="2" charset="-122"/>
                </a:defRPr>
              </a:lvl4pPr>
              <a:lvl5pPr marL="2057400" indent="-228600">
                <a:spcBef>
                  <a:spcPct val="35000"/>
                </a:spcBef>
                <a:buClr>
                  <a:srgbClr val="FF0000"/>
                </a:buClr>
                <a:buSzPct val="80000"/>
                <a:buChar char="»"/>
                <a:defRPr kumimoji="1" sz="2400">
                  <a:solidFill>
                    <a:schemeClr val="tx1"/>
                  </a:solidFill>
                  <a:latin typeface="Comic Sans MS" panose="030F0702030302020204" pitchFamily="66" charset="0"/>
                  <a:ea typeface="华文细黑" panose="02010600040101010101" pitchFamily="2" charset="-122"/>
                </a:defRPr>
              </a:lvl5pPr>
              <a:lvl6pPr marL="2514600" indent="-228600" eaLnBrk="0" fontAlgn="base" hangingPunct="0">
                <a:spcBef>
                  <a:spcPct val="35000"/>
                </a:spcBef>
                <a:spcAft>
                  <a:spcPct val="0"/>
                </a:spcAft>
                <a:buClr>
                  <a:srgbClr val="FF0000"/>
                </a:buClr>
                <a:buSzPct val="80000"/>
                <a:buChar char="»"/>
                <a:defRPr kumimoji="1" sz="2400">
                  <a:solidFill>
                    <a:schemeClr val="tx1"/>
                  </a:solidFill>
                  <a:latin typeface="Comic Sans MS" panose="030F0702030302020204" pitchFamily="66" charset="0"/>
                  <a:ea typeface="华文细黑" panose="02010600040101010101" pitchFamily="2" charset="-122"/>
                </a:defRPr>
              </a:lvl6pPr>
              <a:lvl7pPr marL="2971800" indent="-228600" eaLnBrk="0" fontAlgn="base" hangingPunct="0">
                <a:spcBef>
                  <a:spcPct val="35000"/>
                </a:spcBef>
                <a:spcAft>
                  <a:spcPct val="0"/>
                </a:spcAft>
                <a:buClr>
                  <a:srgbClr val="FF0000"/>
                </a:buClr>
                <a:buSzPct val="80000"/>
                <a:buChar char="»"/>
                <a:defRPr kumimoji="1" sz="2400">
                  <a:solidFill>
                    <a:schemeClr val="tx1"/>
                  </a:solidFill>
                  <a:latin typeface="Comic Sans MS" panose="030F0702030302020204" pitchFamily="66" charset="0"/>
                  <a:ea typeface="华文细黑" panose="02010600040101010101" pitchFamily="2" charset="-122"/>
                </a:defRPr>
              </a:lvl7pPr>
              <a:lvl8pPr marL="3429000" indent="-228600" eaLnBrk="0" fontAlgn="base" hangingPunct="0">
                <a:spcBef>
                  <a:spcPct val="35000"/>
                </a:spcBef>
                <a:spcAft>
                  <a:spcPct val="0"/>
                </a:spcAft>
                <a:buClr>
                  <a:srgbClr val="FF0000"/>
                </a:buClr>
                <a:buSzPct val="80000"/>
                <a:buChar char="»"/>
                <a:defRPr kumimoji="1" sz="2400">
                  <a:solidFill>
                    <a:schemeClr val="tx1"/>
                  </a:solidFill>
                  <a:latin typeface="Comic Sans MS" panose="030F0702030302020204" pitchFamily="66" charset="0"/>
                  <a:ea typeface="华文细黑" panose="02010600040101010101" pitchFamily="2" charset="-122"/>
                </a:defRPr>
              </a:lvl8pPr>
              <a:lvl9pPr marL="3886200" indent="-228600" eaLnBrk="0" fontAlgn="base" hangingPunct="0">
                <a:spcBef>
                  <a:spcPct val="35000"/>
                </a:spcBef>
                <a:spcAft>
                  <a:spcPct val="0"/>
                </a:spcAft>
                <a:buClr>
                  <a:srgbClr val="FF0000"/>
                </a:buClr>
                <a:buSzPct val="80000"/>
                <a:buChar char="»"/>
                <a:defRPr kumimoji="1" sz="2400">
                  <a:solidFill>
                    <a:schemeClr val="tx1"/>
                  </a:solidFill>
                  <a:latin typeface="Comic Sans MS" panose="030F0702030302020204" pitchFamily="66" charset="0"/>
                  <a:ea typeface="华文细黑" panose="02010600040101010101" pitchFamily="2" charset="-122"/>
                </a:defRPr>
              </a:lvl9pPr>
            </a:lstStyle>
            <a:p>
              <a:pPr marL="0" marR="0" lvl="0" indent="0" defTabSz="685800" eaLnBrk="0" fontAlgn="auto" latinLnBrk="0" hangingPunct="0">
                <a:lnSpc>
                  <a:spcPct val="100000"/>
                </a:lnSpc>
                <a:spcBef>
                  <a:spcPct val="0"/>
                </a:spcBef>
                <a:spcAft>
                  <a:spcPts val="0"/>
                </a:spcAft>
                <a:buClrTx/>
                <a:buSzTx/>
                <a:buFont typeface="Wingdings" panose="05000000000000000000" pitchFamily="2" charset="2"/>
                <a:buNone/>
                <a:tabLst/>
                <a:defRPr/>
              </a:pPr>
              <a:r>
                <a:rPr kumimoji="0" lang="en-US" altLang="zh-CN" sz="1500" b="1" i="0" u="none" strike="noStrike" kern="0" cap="none" spc="0" normalizeH="0" baseline="0" noProof="0">
                  <a:ln>
                    <a:noFill/>
                  </a:ln>
                  <a:solidFill>
                    <a:srgbClr val="000000"/>
                  </a:solidFill>
                  <a:effectLst/>
                  <a:uLnTx/>
                  <a:uFillTx/>
                  <a:latin typeface="Comic Sans MS" panose="030F0702030302020204" pitchFamily="66" charset="0"/>
                  <a:ea typeface="宋体" panose="02010600030101010101" pitchFamily="2" charset="-122"/>
                </a:rPr>
                <a:t>system failure</a:t>
              </a:r>
            </a:p>
          </p:txBody>
        </p:sp>
      </p:grpSp>
      <p:sp>
        <p:nvSpPr>
          <p:cNvPr id="28" name="Line 17">
            <a:extLst>
              <a:ext uri="{FF2B5EF4-FFF2-40B4-BE49-F238E27FC236}">
                <a16:creationId xmlns:a16="http://schemas.microsoft.com/office/drawing/2014/main" id="{341BCC0F-0F70-482F-A258-4A65974C5334}"/>
              </a:ext>
            </a:extLst>
          </p:cNvPr>
          <p:cNvSpPr>
            <a:spLocks noChangeShapeType="1"/>
          </p:cNvSpPr>
          <p:nvPr/>
        </p:nvSpPr>
        <p:spPr bwMode="auto">
          <a:xfrm>
            <a:off x="5580112" y="2313434"/>
            <a:ext cx="0" cy="1143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685800" eaLnBrk="0" fontAlgn="auto" latinLnBrk="0" hangingPunct="0">
              <a:lnSpc>
                <a:spcPct val="100000"/>
              </a:lnSpc>
              <a:spcBef>
                <a:spcPct val="0"/>
              </a:spcBef>
              <a:spcAft>
                <a:spcPts val="0"/>
              </a:spcAft>
              <a:buClrTx/>
              <a:buSzTx/>
              <a:buFontTx/>
              <a:buNone/>
              <a:tabLst/>
              <a:defRPr/>
            </a:pPr>
            <a:endParaRPr kumimoji="0" lang="zh-CN" altLang="en-US" sz="1350" b="0" i="1" u="none" strike="noStrike" kern="0" cap="none" spc="0" normalizeH="0" baseline="0" noProof="0">
              <a:ln>
                <a:noFill/>
              </a:ln>
              <a:solidFill>
                <a:srgbClr val="000000"/>
              </a:solidFill>
              <a:effectLst/>
              <a:uLnTx/>
              <a:uFillTx/>
              <a:latin typeface="Helvetica" panose="020B0604020202020204" pitchFamily="34" charset="0"/>
              <a:ea typeface="华文细黑" panose="02010600040101010101" pitchFamily="2" charset="-122"/>
            </a:endParaRPr>
          </a:p>
        </p:txBody>
      </p:sp>
    </p:spTree>
    <p:extLst>
      <p:ext uri="{BB962C8B-B14F-4D97-AF65-F5344CB8AC3E}">
        <p14:creationId xmlns:p14="http://schemas.microsoft.com/office/powerpoint/2010/main" val="2591121274"/>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7FF2846-FA2A-4BAA-9362-7D602E41C72B}"/>
              </a:ext>
            </a:extLst>
          </p:cNvPr>
          <p:cNvSpPr>
            <a:spLocks noGrp="1"/>
          </p:cNvSpPr>
          <p:nvPr>
            <p:ph type="title"/>
          </p:nvPr>
        </p:nvSpPr>
        <p:spPr/>
        <p:txBody>
          <a:bodyPr/>
          <a:lstStyle/>
          <a:p>
            <a:pPr algn="ctr"/>
            <a:r>
              <a:rPr lang="en-US" altLang="zh-CN" dirty="0">
                <a:latin typeface="Comic Sans MS" pitchFamily="66" charset="0"/>
              </a:rPr>
              <a:t>Outline</a:t>
            </a:r>
            <a:endParaRPr lang="zh-CN" altLang="en-US" dirty="0">
              <a:latin typeface="Comic Sans MS" pitchFamily="66" charset="0"/>
            </a:endParaRPr>
          </a:p>
        </p:txBody>
      </p:sp>
      <p:sp>
        <p:nvSpPr>
          <p:cNvPr id="3" name="内容占位符 2">
            <a:extLst>
              <a:ext uri="{FF2B5EF4-FFF2-40B4-BE49-F238E27FC236}">
                <a16:creationId xmlns:a16="http://schemas.microsoft.com/office/drawing/2014/main" id="{316F7556-C772-4881-AE79-DA30A2459850}"/>
              </a:ext>
            </a:extLst>
          </p:cNvPr>
          <p:cNvSpPr>
            <a:spLocks noGrp="1"/>
          </p:cNvSpPr>
          <p:nvPr>
            <p:ph idx="1"/>
          </p:nvPr>
        </p:nvSpPr>
        <p:spPr>
          <a:xfrm>
            <a:off x="287524" y="843558"/>
            <a:ext cx="8568952" cy="3805070"/>
          </a:xfrm>
        </p:spPr>
        <p:txBody>
          <a:bodyPr/>
          <a:lstStyle/>
          <a:p>
            <a:pPr>
              <a:spcBef>
                <a:spcPts val="600"/>
              </a:spcBef>
            </a:pPr>
            <a:r>
              <a:rPr lang="en-US" altLang="zh-CN" dirty="0">
                <a:latin typeface="Comic Sans MS" pitchFamily="66" charset="0"/>
              </a:rPr>
              <a:t>Failure Classification</a:t>
            </a:r>
          </a:p>
          <a:p>
            <a:pPr>
              <a:spcBef>
                <a:spcPts val="600"/>
              </a:spcBef>
            </a:pPr>
            <a:r>
              <a:rPr lang="en-US" altLang="zh-CN" dirty="0">
                <a:latin typeface="Comic Sans MS" pitchFamily="66" charset="0"/>
              </a:rPr>
              <a:t>Storage</a:t>
            </a:r>
          </a:p>
          <a:p>
            <a:pPr>
              <a:spcBef>
                <a:spcPts val="600"/>
              </a:spcBef>
            </a:pPr>
            <a:r>
              <a:rPr lang="en-US" altLang="zh-CN" dirty="0">
                <a:latin typeface="Comic Sans MS" pitchFamily="66" charset="0"/>
              </a:rPr>
              <a:t>Recovery and Atomicity</a:t>
            </a:r>
          </a:p>
          <a:p>
            <a:pPr marL="0" indent="0">
              <a:spcBef>
                <a:spcPts val="600"/>
              </a:spcBef>
              <a:buNone/>
            </a:pPr>
            <a:r>
              <a:rPr lang="zh-CN" altLang="en-US" b="1">
                <a:solidFill>
                  <a:srgbClr val="FF0000"/>
                </a:solidFill>
                <a:latin typeface="Comic Sans MS" pitchFamily="66" charset="0"/>
                <a:ea typeface="华文中宋" pitchFamily="2" charset="-122"/>
                <a:sym typeface="Wingdings" pitchFamily="2" charset="2"/>
              </a:rPr>
              <a:t> </a:t>
            </a:r>
            <a:r>
              <a:rPr lang="en-US" altLang="zh-CN" b="1">
                <a:solidFill>
                  <a:srgbClr val="FF0000"/>
                </a:solidFill>
                <a:latin typeface="Comic Sans MS" pitchFamily="66" charset="0"/>
              </a:rPr>
              <a:t>Recovery </a:t>
            </a:r>
            <a:r>
              <a:rPr lang="en-US" altLang="zh-CN" b="1" dirty="0">
                <a:solidFill>
                  <a:srgbClr val="FF0000"/>
                </a:solidFill>
                <a:latin typeface="Comic Sans MS" pitchFamily="66" charset="0"/>
              </a:rPr>
              <a:t>Algorithms</a:t>
            </a:r>
          </a:p>
          <a:p>
            <a:pPr>
              <a:spcBef>
                <a:spcPts val="600"/>
              </a:spcBef>
            </a:pPr>
            <a:r>
              <a:rPr lang="en-US" altLang="zh-CN" dirty="0">
                <a:latin typeface="Comic Sans MS" pitchFamily="66" charset="0"/>
              </a:rPr>
              <a:t>Buffer Management</a:t>
            </a:r>
          </a:p>
        </p:txBody>
      </p:sp>
    </p:spTree>
    <p:extLst>
      <p:ext uri="{BB962C8B-B14F-4D97-AF65-F5344CB8AC3E}">
        <p14:creationId xmlns:p14="http://schemas.microsoft.com/office/powerpoint/2010/main" val="2998654753"/>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63E878-A6A3-44DF-BC48-6EBD4EB913A3}"/>
              </a:ext>
            </a:extLst>
          </p:cNvPr>
          <p:cNvSpPr>
            <a:spLocks noGrp="1"/>
          </p:cNvSpPr>
          <p:nvPr>
            <p:ph type="title"/>
          </p:nvPr>
        </p:nvSpPr>
        <p:spPr/>
        <p:txBody>
          <a:bodyPr/>
          <a:lstStyle/>
          <a:p>
            <a:pPr algn="ctr"/>
            <a:r>
              <a:rPr lang="en-US" altLang="zh-CN" dirty="0">
                <a:latin typeface="Comic Sans MS" pitchFamily="66" charset="0"/>
              </a:rPr>
              <a:t>Recovery with Concurrent Transactions</a:t>
            </a:r>
            <a:endParaRPr lang="zh-CN" altLang="en-US" dirty="0">
              <a:latin typeface="Comic Sans MS" pitchFamily="66" charset="0"/>
            </a:endParaRPr>
          </a:p>
        </p:txBody>
      </p:sp>
      <p:sp>
        <p:nvSpPr>
          <p:cNvPr id="3" name="内容占位符 2">
            <a:extLst>
              <a:ext uri="{FF2B5EF4-FFF2-40B4-BE49-F238E27FC236}">
                <a16:creationId xmlns:a16="http://schemas.microsoft.com/office/drawing/2014/main" id="{9AB3EFDA-BB4E-4CB6-9330-DA3E745BBD90}"/>
              </a:ext>
            </a:extLst>
          </p:cNvPr>
          <p:cNvSpPr>
            <a:spLocks noGrp="1"/>
          </p:cNvSpPr>
          <p:nvPr>
            <p:ph idx="1"/>
          </p:nvPr>
        </p:nvSpPr>
        <p:spPr>
          <a:xfrm>
            <a:off x="251520" y="699542"/>
            <a:ext cx="8712968" cy="3805070"/>
          </a:xfrm>
        </p:spPr>
        <p:txBody>
          <a:bodyPr/>
          <a:lstStyle/>
          <a:p>
            <a:r>
              <a:rPr lang="en-US" altLang="zh-CN" sz="2000" dirty="0">
                <a:latin typeface="Comic Sans MS" pitchFamily="66" charset="0"/>
              </a:rPr>
              <a:t>We modify the log-based recovery schemes to allow multiple transactions to execute concurrently</a:t>
            </a:r>
          </a:p>
          <a:p>
            <a:pPr lvl="1"/>
            <a:r>
              <a:rPr lang="en-US" altLang="zh-CN" sz="1800" dirty="0">
                <a:latin typeface="Comic Sans MS" pitchFamily="66" charset="0"/>
              </a:rPr>
              <a:t>All transactions </a:t>
            </a:r>
            <a:r>
              <a:rPr lang="en-US" altLang="zh-CN" sz="1800" dirty="0">
                <a:solidFill>
                  <a:srgbClr val="FF0000"/>
                </a:solidFill>
                <a:latin typeface="Comic Sans MS" pitchFamily="66" charset="0"/>
              </a:rPr>
              <a:t>share</a:t>
            </a:r>
            <a:r>
              <a:rPr lang="en-US" altLang="zh-CN" sz="1800" dirty="0">
                <a:latin typeface="Comic Sans MS" pitchFamily="66" charset="0"/>
              </a:rPr>
              <a:t> </a:t>
            </a:r>
            <a:r>
              <a:rPr lang="en-US" altLang="zh-CN" sz="1800" dirty="0">
                <a:solidFill>
                  <a:srgbClr val="FF0000"/>
                </a:solidFill>
                <a:latin typeface="Comic Sans MS" pitchFamily="66" charset="0"/>
              </a:rPr>
              <a:t>a single disk buffer </a:t>
            </a:r>
            <a:r>
              <a:rPr lang="en-US" altLang="zh-CN" sz="1800" dirty="0">
                <a:latin typeface="Comic Sans MS" pitchFamily="66" charset="0"/>
              </a:rPr>
              <a:t>and </a:t>
            </a:r>
            <a:r>
              <a:rPr lang="en-US" altLang="zh-CN" sz="1800" dirty="0">
                <a:solidFill>
                  <a:srgbClr val="FF0000"/>
                </a:solidFill>
                <a:latin typeface="Comic Sans MS" pitchFamily="66" charset="0"/>
              </a:rPr>
              <a:t>a single log</a:t>
            </a:r>
          </a:p>
          <a:p>
            <a:pPr lvl="1"/>
            <a:r>
              <a:rPr lang="en-US" altLang="zh-CN" sz="1800" dirty="0">
                <a:latin typeface="Comic Sans MS" pitchFamily="66" charset="0"/>
              </a:rPr>
              <a:t>A buffer block can have data items updated by one or more transactions</a:t>
            </a:r>
          </a:p>
          <a:p>
            <a:r>
              <a:rPr lang="en-US" altLang="zh-CN" sz="2000" dirty="0">
                <a:latin typeface="Comic Sans MS" pitchFamily="66" charset="0"/>
              </a:rPr>
              <a:t>We </a:t>
            </a:r>
            <a:r>
              <a:rPr lang="en-US" altLang="zh-CN" sz="2000" b="1" dirty="0">
                <a:solidFill>
                  <a:srgbClr val="1B06BA"/>
                </a:solidFill>
                <a:latin typeface="Comic Sans MS" pitchFamily="66" charset="0"/>
              </a:rPr>
              <a:t>assume concurrency control using strict two-phase locking</a:t>
            </a:r>
          </a:p>
          <a:p>
            <a:r>
              <a:rPr lang="en-US" altLang="zh-CN" sz="2000" dirty="0">
                <a:latin typeface="Comic Sans MS" pitchFamily="66" charset="0"/>
              </a:rPr>
              <a:t>Logging is done as described earlier</a:t>
            </a:r>
          </a:p>
          <a:p>
            <a:pPr lvl="1"/>
            <a:r>
              <a:rPr lang="en-US" altLang="zh-CN" sz="1800" dirty="0">
                <a:latin typeface="Comic Sans MS" pitchFamily="66" charset="0"/>
              </a:rPr>
              <a:t>Log records of different transactions may be interspersed</a:t>
            </a:r>
            <a:r>
              <a:rPr lang="zh-CN" altLang="en-US" sz="1800" dirty="0">
                <a:latin typeface="Comic Sans MS" pitchFamily="66" charset="0"/>
              </a:rPr>
              <a:t>（散布）</a:t>
            </a:r>
            <a:r>
              <a:rPr lang="en-US" altLang="zh-CN" sz="1800" dirty="0">
                <a:latin typeface="Comic Sans MS" pitchFamily="66" charset="0"/>
              </a:rPr>
              <a:t>in the log</a:t>
            </a:r>
          </a:p>
          <a:p>
            <a:r>
              <a:rPr lang="en-US" altLang="zh-CN" sz="2000" dirty="0">
                <a:latin typeface="Comic Sans MS" pitchFamily="66" charset="0"/>
              </a:rPr>
              <a:t>The checkpointing technique and actions taken on recovery have to be changed</a:t>
            </a:r>
          </a:p>
          <a:p>
            <a:endParaRPr lang="zh-CN" altLang="en-US" sz="2000" dirty="0">
              <a:latin typeface="Comic Sans MS" pitchFamily="66" charset="0"/>
            </a:endParaRPr>
          </a:p>
        </p:txBody>
      </p:sp>
    </p:spTree>
    <p:extLst>
      <p:ext uri="{BB962C8B-B14F-4D97-AF65-F5344CB8AC3E}">
        <p14:creationId xmlns:p14="http://schemas.microsoft.com/office/powerpoint/2010/main" val="4084524059"/>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CD58C5E-9644-4B4F-A03D-2564A80E894B}"/>
              </a:ext>
            </a:extLst>
          </p:cNvPr>
          <p:cNvSpPr>
            <a:spLocks noGrp="1"/>
          </p:cNvSpPr>
          <p:nvPr>
            <p:ph type="title"/>
          </p:nvPr>
        </p:nvSpPr>
        <p:spPr/>
        <p:txBody>
          <a:bodyPr/>
          <a:lstStyle/>
          <a:p>
            <a:pPr algn="ctr"/>
            <a:r>
              <a:rPr lang="en-US" altLang="zh-CN" sz="2800" dirty="0">
                <a:latin typeface="Comic Sans MS" pitchFamily="66" charset="0"/>
              </a:rPr>
              <a:t>Recovery With Concurrent Transactions (Cont.)</a:t>
            </a:r>
            <a:endParaRPr lang="zh-CN" altLang="en-US" sz="2800" dirty="0">
              <a:latin typeface="Comic Sans MS" pitchFamily="66" charset="0"/>
            </a:endParaRP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4A9CEE71-AED7-486C-9434-A3BF038BB13C}"/>
                  </a:ext>
                </a:extLst>
              </p:cNvPr>
              <p:cNvSpPr>
                <a:spLocks noGrp="1"/>
              </p:cNvSpPr>
              <p:nvPr>
                <p:ph idx="1"/>
              </p:nvPr>
            </p:nvSpPr>
            <p:spPr>
              <a:xfrm>
                <a:off x="287524" y="669215"/>
                <a:ext cx="8676964" cy="3805070"/>
              </a:xfrm>
            </p:spPr>
            <p:txBody>
              <a:bodyPr/>
              <a:lstStyle/>
              <a:p>
                <a:pPr>
                  <a:lnSpc>
                    <a:spcPct val="120000"/>
                  </a:lnSpc>
                </a:pPr>
                <a:r>
                  <a:rPr lang="en-US" altLang="zh-CN" sz="2000" dirty="0">
                    <a:latin typeface="Comic Sans MS" pitchFamily="66" charset="0"/>
                  </a:rPr>
                  <a:t>Checkpoints are performed as before, except that the checkpoint log record is the form</a:t>
                </a:r>
                <a:r>
                  <a:rPr lang="en-US" altLang="zh-CN" sz="2000" b="1" dirty="0">
                    <a:solidFill>
                      <a:srgbClr val="FF0000"/>
                    </a:solidFill>
                    <a:latin typeface="Comic Sans MS" pitchFamily="66" charset="0"/>
                  </a:rPr>
                  <a:t> &lt;checkpoint L&gt;</a:t>
                </a:r>
              </a:p>
              <a:p>
                <a:pPr lvl="1">
                  <a:lnSpc>
                    <a:spcPct val="120000"/>
                  </a:lnSpc>
                </a:pPr>
                <a:r>
                  <a:rPr lang="en-US" altLang="zh-CN" sz="1800" dirty="0">
                    <a:solidFill>
                      <a:srgbClr val="1B06BA"/>
                    </a:solidFill>
                    <a:latin typeface="Comic Sans MS" pitchFamily="66" charset="0"/>
                  </a:rPr>
                  <a:t>L is a list of transactions active at the time of the checkpoint</a:t>
                </a:r>
              </a:p>
              <a:p>
                <a:pPr lvl="1">
                  <a:lnSpc>
                    <a:spcPct val="120000"/>
                  </a:lnSpc>
                </a:pPr>
                <a:r>
                  <a:rPr lang="en-US" altLang="zh-CN" sz="1800" dirty="0">
                    <a:latin typeface="Comic Sans MS" pitchFamily="66" charset="0"/>
                  </a:rPr>
                  <a:t>We assume no update is in progress while the checkpoint is carried out</a:t>
                </a:r>
              </a:p>
              <a:p>
                <a:pPr>
                  <a:lnSpc>
                    <a:spcPct val="120000"/>
                  </a:lnSpc>
                </a:pPr>
                <a:r>
                  <a:rPr lang="en-US" altLang="zh-CN" sz="2000" dirty="0">
                    <a:latin typeface="Comic Sans MS" pitchFamily="66" charset="0"/>
                  </a:rPr>
                  <a:t>When the system </a:t>
                </a:r>
                <a:r>
                  <a:rPr lang="en-US" altLang="zh-CN" sz="2000" b="1" dirty="0">
                    <a:solidFill>
                      <a:srgbClr val="1B06BA"/>
                    </a:solidFill>
                    <a:latin typeface="Comic Sans MS" pitchFamily="66" charset="0"/>
                  </a:rPr>
                  <a:t>recovers from a crash</a:t>
                </a:r>
              </a:p>
              <a:p>
                <a:pPr lvl="1">
                  <a:lnSpc>
                    <a:spcPct val="120000"/>
                  </a:lnSpc>
                </a:pPr>
                <a:r>
                  <a:rPr lang="en-US" altLang="zh-CN" sz="1800" dirty="0">
                    <a:latin typeface="Comic Sans MS" pitchFamily="66" charset="0"/>
                  </a:rPr>
                  <a:t>Initialize </a:t>
                </a:r>
                <a:r>
                  <a:rPr lang="en-US" altLang="zh-CN" sz="1800" b="1" dirty="0">
                    <a:solidFill>
                      <a:srgbClr val="FF0000"/>
                    </a:solidFill>
                    <a:latin typeface="Comic Sans MS" pitchFamily="66" charset="0"/>
                  </a:rPr>
                  <a:t>undo-list</a:t>
                </a:r>
                <a:r>
                  <a:rPr lang="en-US" altLang="zh-CN" sz="1800" dirty="0">
                    <a:latin typeface="Comic Sans MS" pitchFamily="66" charset="0"/>
                  </a:rPr>
                  <a:t> and</a:t>
                </a:r>
                <a:r>
                  <a:rPr lang="en-US" altLang="zh-CN" sz="1800" b="1" dirty="0">
                    <a:solidFill>
                      <a:srgbClr val="FF0000"/>
                    </a:solidFill>
                    <a:latin typeface="Comic Sans MS" pitchFamily="66" charset="0"/>
                  </a:rPr>
                  <a:t> redo-list</a:t>
                </a:r>
                <a:r>
                  <a:rPr lang="en-US" altLang="zh-CN" sz="1800" dirty="0">
                    <a:latin typeface="Comic Sans MS" pitchFamily="66" charset="0"/>
                  </a:rPr>
                  <a:t> to empty</a:t>
                </a:r>
              </a:p>
              <a:p>
                <a:pPr lvl="1">
                  <a:lnSpc>
                    <a:spcPct val="120000"/>
                  </a:lnSpc>
                </a:pPr>
                <a:r>
                  <a:rPr lang="en-US" altLang="zh-CN" sz="1800" dirty="0">
                    <a:latin typeface="Comic Sans MS" pitchFamily="66" charset="0"/>
                  </a:rPr>
                  <a:t>Scan the log backwards </a:t>
                </a:r>
                <a:r>
                  <a:rPr lang="en-US" altLang="zh-CN" sz="1800" b="1" dirty="0">
                    <a:solidFill>
                      <a:srgbClr val="1B06BA"/>
                    </a:solidFill>
                    <a:latin typeface="Comic Sans MS" pitchFamily="66" charset="0"/>
                  </a:rPr>
                  <a:t>until a &lt;checkpoint L&gt; </a:t>
                </a:r>
                <a:r>
                  <a:rPr lang="en-US" altLang="zh-CN" sz="1800" dirty="0">
                    <a:latin typeface="Comic Sans MS" pitchFamily="66" charset="0"/>
                  </a:rPr>
                  <a:t>record is found:</a:t>
                </a:r>
              </a:p>
              <a:p>
                <a:pPr lvl="2">
                  <a:lnSpc>
                    <a:spcPct val="120000"/>
                  </a:lnSpc>
                </a:pPr>
                <a:r>
                  <a:rPr lang="en-US" altLang="zh-CN" sz="1600" dirty="0">
                    <a:latin typeface="Comic Sans MS" pitchFamily="66" charset="0"/>
                  </a:rPr>
                  <a:t>if the record is </a:t>
                </a:r>
                <a:r>
                  <a:rPr lang="en-US" altLang="zh-CN" sz="1600" dirty="0">
                    <a:solidFill>
                      <a:srgbClr val="1B06BA"/>
                    </a:solidFill>
                    <a:latin typeface="Comic Sans MS" pitchFamily="66" charset="0"/>
                  </a:rPr>
                  <a:t>&lt;</a:t>
                </a:r>
                <a14:m>
                  <m:oMath xmlns:m="http://schemas.openxmlformats.org/officeDocument/2006/math">
                    <m:sSub>
                      <m:sSubPr>
                        <m:ctrlPr>
                          <a:rPr lang="en-US" altLang="zh-CN" sz="1600" i="1" smtClean="0">
                            <a:solidFill>
                              <a:srgbClr val="1B06BA"/>
                            </a:solidFill>
                            <a:latin typeface="Cambria Math" panose="02040503050406030204" pitchFamily="18" charset="0"/>
                          </a:rPr>
                        </m:ctrlPr>
                      </m:sSubPr>
                      <m:e>
                        <m:r>
                          <a:rPr lang="en-US" altLang="zh-CN" sz="1600" b="0" i="1" smtClean="0">
                            <a:solidFill>
                              <a:srgbClr val="1B06BA"/>
                            </a:solidFill>
                            <a:latin typeface="Cambria Math" panose="02040503050406030204" pitchFamily="18" charset="0"/>
                          </a:rPr>
                          <m:t>𝑇</m:t>
                        </m:r>
                      </m:e>
                      <m:sub>
                        <m:r>
                          <a:rPr lang="en-US" altLang="zh-CN" sz="1600" b="0" i="1" smtClean="0">
                            <a:solidFill>
                              <a:srgbClr val="1B06BA"/>
                            </a:solidFill>
                            <a:latin typeface="Cambria Math" panose="02040503050406030204" pitchFamily="18" charset="0"/>
                          </a:rPr>
                          <m:t>𝑖</m:t>
                        </m:r>
                      </m:sub>
                    </m:sSub>
                  </m:oMath>
                </a14:m>
                <a:r>
                  <a:rPr lang="en-US" altLang="zh-CN" sz="1600" dirty="0">
                    <a:solidFill>
                      <a:srgbClr val="1B06BA"/>
                    </a:solidFill>
                    <a:latin typeface="Comic Sans MS" pitchFamily="66" charset="0"/>
                  </a:rPr>
                  <a:t> commit&gt;,</a:t>
                </a:r>
                <a:r>
                  <a:rPr lang="en-US" altLang="zh-CN" sz="1600" dirty="0">
                    <a:latin typeface="Comic Sans MS" pitchFamily="66" charset="0"/>
                  </a:rPr>
                  <a:t> add </a:t>
                </a:r>
                <a14:m>
                  <m:oMath xmlns:m="http://schemas.openxmlformats.org/officeDocument/2006/math">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𝑇</m:t>
                        </m:r>
                      </m:e>
                      <m:sub>
                        <m:r>
                          <a:rPr lang="en-US" altLang="zh-CN" sz="1600" i="1">
                            <a:latin typeface="Cambria Math" panose="02040503050406030204" pitchFamily="18" charset="0"/>
                          </a:rPr>
                          <m:t>𝑖</m:t>
                        </m:r>
                      </m:sub>
                    </m:sSub>
                  </m:oMath>
                </a14:m>
                <a:r>
                  <a:rPr lang="en-US" altLang="zh-CN" sz="1600" dirty="0">
                    <a:latin typeface="Comic Sans MS" pitchFamily="66" charset="0"/>
                  </a:rPr>
                  <a:t> to </a:t>
                </a:r>
                <a:r>
                  <a:rPr lang="en-US" altLang="zh-CN" sz="1600" dirty="0">
                    <a:solidFill>
                      <a:srgbClr val="FF0000"/>
                    </a:solidFill>
                    <a:latin typeface="Comic Sans MS" pitchFamily="66" charset="0"/>
                  </a:rPr>
                  <a:t>redo-list</a:t>
                </a:r>
              </a:p>
              <a:p>
                <a:pPr lvl="2">
                  <a:lnSpc>
                    <a:spcPct val="120000"/>
                  </a:lnSpc>
                </a:pPr>
                <a:r>
                  <a:rPr lang="en-US" altLang="zh-CN" sz="1600" dirty="0">
                    <a:latin typeface="Comic Sans MS" pitchFamily="66" charset="0"/>
                  </a:rPr>
                  <a:t>if the record is </a:t>
                </a:r>
                <a:r>
                  <a:rPr lang="en-US" altLang="zh-CN" sz="1600" dirty="0">
                    <a:solidFill>
                      <a:srgbClr val="1B06BA"/>
                    </a:solidFill>
                    <a:latin typeface="Comic Sans MS" pitchFamily="66" charset="0"/>
                  </a:rPr>
                  <a:t>&lt;</a:t>
                </a:r>
                <a14:m>
                  <m:oMath xmlns:m="http://schemas.openxmlformats.org/officeDocument/2006/math">
                    <m:sSub>
                      <m:sSubPr>
                        <m:ctrlPr>
                          <a:rPr lang="en-US" altLang="zh-CN" sz="1600" i="1">
                            <a:solidFill>
                              <a:srgbClr val="1B06BA"/>
                            </a:solidFill>
                            <a:latin typeface="Cambria Math" panose="02040503050406030204" pitchFamily="18" charset="0"/>
                          </a:rPr>
                        </m:ctrlPr>
                      </m:sSubPr>
                      <m:e>
                        <m:r>
                          <a:rPr lang="en-US" altLang="zh-CN" sz="1600" i="1">
                            <a:solidFill>
                              <a:srgbClr val="1B06BA"/>
                            </a:solidFill>
                            <a:latin typeface="Cambria Math" panose="02040503050406030204" pitchFamily="18" charset="0"/>
                          </a:rPr>
                          <m:t>𝑇</m:t>
                        </m:r>
                      </m:e>
                      <m:sub>
                        <m:r>
                          <a:rPr lang="en-US" altLang="zh-CN" sz="1600" i="1">
                            <a:solidFill>
                              <a:srgbClr val="1B06BA"/>
                            </a:solidFill>
                            <a:latin typeface="Cambria Math" panose="02040503050406030204" pitchFamily="18" charset="0"/>
                          </a:rPr>
                          <m:t>𝑖</m:t>
                        </m:r>
                      </m:sub>
                    </m:sSub>
                  </m:oMath>
                </a14:m>
                <a:r>
                  <a:rPr lang="en-US" altLang="zh-CN" sz="1600" dirty="0">
                    <a:solidFill>
                      <a:srgbClr val="1B06BA"/>
                    </a:solidFill>
                    <a:latin typeface="Comic Sans MS" pitchFamily="66" charset="0"/>
                  </a:rPr>
                  <a:t> start&gt;</a:t>
                </a:r>
                <a:r>
                  <a:rPr lang="en-US" altLang="zh-CN" sz="1600" dirty="0">
                    <a:latin typeface="Comic Sans MS" pitchFamily="66" charset="0"/>
                  </a:rPr>
                  <a:t> and </a:t>
                </a:r>
                <a14:m>
                  <m:oMath xmlns:m="http://schemas.openxmlformats.org/officeDocument/2006/math">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𝑇</m:t>
                        </m:r>
                      </m:e>
                      <m:sub>
                        <m:r>
                          <a:rPr lang="en-US" altLang="zh-CN" sz="1600" i="1">
                            <a:latin typeface="Cambria Math" panose="02040503050406030204" pitchFamily="18" charset="0"/>
                          </a:rPr>
                          <m:t>𝑖</m:t>
                        </m:r>
                      </m:sub>
                    </m:sSub>
                    <m:r>
                      <a:rPr lang="en-US" altLang="zh-CN" sz="1600" i="1">
                        <a:latin typeface="Cambria Math" panose="02040503050406030204" pitchFamily="18" charset="0"/>
                      </a:rPr>
                      <m:t> </m:t>
                    </m:r>
                  </m:oMath>
                </a14:m>
                <a:r>
                  <a:rPr lang="en-US" altLang="zh-CN" sz="1600" dirty="0">
                    <a:latin typeface="Comic Sans MS" pitchFamily="66" charset="0"/>
                  </a:rPr>
                  <a:t>is </a:t>
                </a:r>
                <a:r>
                  <a:rPr lang="en-US" altLang="zh-CN" sz="1600" dirty="0">
                    <a:solidFill>
                      <a:srgbClr val="FF0000"/>
                    </a:solidFill>
                    <a:latin typeface="Comic Sans MS" pitchFamily="66" charset="0"/>
                  </a:rPr>
                  <a:t>not in redo-list</a:t>
                </a:r>
                <a:r>
                  <a:rPr lang="en-US" altLang="zh-CN" sz="1600" dirty="0">
                    <a:latin typeface="Comic Sans MS" pitchFamily="66" charset="0"/>
                  </a:rPr>
                  <a:t>, add </a:t>
                </a:r>
                <a14:m>
                  <m:oMath xmlns:m="http://schemas.openxmlformats.org/officeDocument/2006/math">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𝑇</m:t>
                        </m:r>
                      </m:e>
                      <m:sub>
                        <m:r>
                          <a:rPr lang="en-US" altLang="zh-CN" sz="1600" i="1">
                            <a:latin typeface="Cambria Math" panose="02040503050406030204" pitchFamily="18" charset="0"/>
                          </a:rPr>
                          <m:t>𝑖</m:t>
                        </m:r>
                      </m:sub>
                    </m:sSub>
                  </m:oMath>
                </a14:m>
                <a:r>
                  <a:rPr lang="en-US" altLang="zh-CN" sz="1600" dirty="0">
                    <a:latin typeface="Comic Sans MS" pitchFamily="66" charset="0"/>
                  </a:rPr>
                  <a:t> </a:t>
                </a:r>
                <a:r>
                  <a:rPr lang="en-US" altLang="zh-CN" sz="1600" dirty="0">
                    <a:solidFill>
                      <a:srgbClr val="FF0000"/>
                    </a:solidFill>
                    <a:latin typeface="Comic Sans MS" pitchFamily="66" charset="0"/>
                  </a:rPr>
                  <a:t>to undo-list</a:t>
                </a:r>
              </a:p>
              <a:p>
                <a:pPr lvl="2">
                  <a:lnSpc>
                    <a:spcPct val="120000"/>
                  </a:lnSpc>
                </a:pPr>
                <a:r>
                  <a:rPr lang="en-US" altLang="zh-CN" sz="1600" dirty="0">
                    <a:latin typeface="Comic Sans MS" pitchFamily="66" charset="0"/>
                  </a:rPr>
                  <a:t>for every </a:t>
                </a:r>
                <a14:m>
                  <m:oMath xmlns:m="http://schemas.openxmlformats.org/officeDocument/2006/math">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𝑇</m:t>
                        </m:r>
                      </m:e>
                      <m:sub>
                        <m:r>
                          <a:rPr lang="en-US" altLang="zh-CN" sz="1600" i="1">
                            <a:latin typeface="Cambria Math" panose="02040503050406030204" pitchFamily="18" charset="0"/>
                          </a:rPr>
                          <m:t>𝑖</m:t>
                        </m:r>
                      </m:sub>
                    </m:sSub>
                  </m:oMath>
                </a14:m>
                <a:r>
                  <a:rPr lang="en-US" altLang="zh-CN" sz="1600" dirty="0">
                    <a:latin typeface="Comic Sans MS" pitchFamily="66" charset="0"/>
                  </a:rPr>
                  <a:t> in L, if </a:t>
                </a:r>
                <a14:m>
                  <m:oMath xmlns:m="http://schemas.openxmlformats.org/officeDocument/2006/math">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𝑇</m:t>
                        </m:r>
                      </m:e>
                      <m:sub>
                        <m:r>
                          <a:rPr lang="en-US" altLang="zh-CN" sz="1600" i="1">
                            <a:latin typeface="Cambria Math" panose="02040503050406030204" pitchFamily="18" charset="0"/>
                          </a:rPr>
                          <m:t>𝑖</m:t>
                        </m:r>
                      </m:sub>
                    </m:sSub>
                    <m:r>
                      <a:rPr lang="en-US" altLang="zh-CN" sz="1600" i="1">
                        <a:latin typeface="Cambria Math" panose="02040503050406030204" pitchFamily="18" charset="0"/>
                      </a:rPr>
                      <m:t> </m:t>
                    </m:r>
                  </m:oMath>
                </a14:m>
                <a:r>
                  <a:rPr lang="en-US" altLang="zh-CN" sz="1600" dirty="0">
                    <a:latin typeface="Comic Sans MS" pitchFamily="66" charset="0"/>
                  </a:rPr>
                  <a:t>is </a:t>
                </a:r>
                <a:r>
                  <a:rPr lang="en-US" altLang="zh-CN" sz="1600" dirty="0">
                    <a:solidFill>
                      <a:srgbClr val="FF0000"/>
                    </a:solidFill>
                    <a:latin typeface="Comic Sans MS" pitchFamily="66" charset="0"/>
                  </a:rPr>
                  <a:t>not in redo-list</a:t>
                </a:r>
                <a:r>
                  <a:rPr lang="en-US" altLang="zh-CN" sz="1600" dirty="0">
                    <a:latin typeface="Comic Sans MS" pitchFamily="66" charset="0"/>
                  </a:rPr>
                  <a:t>, add </a:t>
                </a:r>
                <a14:m>
                  <m:oMath xmlns:m="http://schemas.openxmlformats.org/officeDocument/2006/math">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𝑇</m:t>
                        </m:r>
                      </m:e>
                      <m:sub>
                        <m:r>
                          <a:rPr lang="en-US" altLang="zh-CN" sz="1600" i="1">
                            <a:latin typeface="Cambria Math" panose="02040503050406030204" pitchFamily="18" charset="0"/>
                          </a:rPr>
                          <m:t>𝑖</m:t>
                        </m:r>
                      </m:sub>
                    </m:sSub>
                    <m:r>
                      <a:rPr lang="en-US" altLang="zh-CN" sz="1600" i="1" smtClean="0">
                        <a:solidFill>
                          <a:srgbClr val="FF0000"/>
                        </a:solidFill>
                        <a:latin typeface="Cambria Math" panose="02040503050406030204" pitchFamily="18" charset="0"/>
                      </a:rPr>
                      <m:t> </m:t>
                    </m:r>
                  </m:oMath>
                </a14:m>
                <a:r>
                  <a:rPr lang="en-US" altLang="zh-CN" sz="1600">
                    <a:solidFill>
                      <a:srgbClr val="FF0000"/>
                    </a:solidFill>
                    <a:latin typeface="Comic Sans MS" pitchFamily="66" charset="0"/>
                  </a:rPr>
                  <a:t>to undo-list</a:t>
                </a:r>
                <a:endParaRPr lang="en-US" altLang="zh-CN" sz="1600" dirty="0">
                  <a:latin typeface="Comic Sans MS" pitchFamily="66" charset="0"/>
                </a:endParaRPr>
              </a:p>
            </p:txBody>
          </p:sp>
        </mc:Choice>
        <mc:Fallback xmlns="">
          <p:sp>
            <p:nvSpPr>
              <p:cNvPr id="3" name="内容占位符 2">
                <a:extLst>
                  <a:ext uri="{FF2B5EF4-FFF2-40B4-BE49-F238E27FC236}">
                    <a16:creationId xmlns="" xmlns:a16="http://schemas.microsoft.com/office/drawing/2014/main" xmlns:a14="http://schemas.microsoft.com/office/drawing/2010/main" id="{4A9CEE71-AED7-486C-9434-A3BF038BB13C}"/>
                  </a:ext>
                </a:extLst>
              </p:cNvPr>
              <p:cNvSpPr>
                <a:spLocks noGrp="1" noRot="1" noChangeAspect="1" noMove="1" noResize="1" noEditPoints="1" noAdjustHandles="1" noChangeArrowheads="1" noChangeShapeType="1" noTextEdit="1"/>
              </p:cNvSpPr>
              <p:nvPr>
                <p:ph idx="1"/>
              </p:nvPr>
            </p:nvSpPr>
            <p:spPr>
              <a:xfrm>
                <a:off x="287524" y="669215"/>
                <a:ext cx="8676964" cy="3805070"/>
              </a:xfrm>
              <a:blipFill rotWithShape="1">
                <a:blip r:embed="rId2"/>
                <a:stretch>
                  <a:fillRect l="-983" t="-1282" b="-240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594709538"/>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FA9D947-F4B2-4505-B92D-96C4E127ADB6}"/>
              </a:ext>
            </a:extLst>
          </p:cNvPr>
          <p:cNvSpPr>
            <a:spLocks noGrp="1"/>
          </p:cNvSpPr>
          <p:nvPr>
            <p:ph type="title"/>
          </p:nvPr>
        </p:nvSpPr>
        <p:spPr/>
        <p:txBody>
          <a:bodyPr/>
          <a:lstStyle/>
          <a:p>
            <a:pPr algn="ctr"/>
            <a:r>
              <a:rPr lang="en-US" altLang="zh-CN" dirty="0">
                <a:latin typeface="Comic Sans MS" pitchFamily="66" charset="0"/>
              </a:rPr>
              <a:t>Example of Recovery</a:t>
            </a:r>
            <a:endParaRPr lang="zh-CN" altLang="en-US" dirty="0">
              <a:latin typeface="Comic Sans MS" pitchFamily="66" charset="0"/>
            </a:endParaRPr>
          </a:p>
        </p:txBody>
      </p:sp>
      <p:sp>
        <p:nvSpPr>
          <p:cNvPr id="3" name="内容占位符 2">
            <a:extLst>
              <a:ext uri="{FF2B5EF4-FFF2-40B4-BE49-F238E27FC236}">
                <a16:creationId xmlns:a16="http://schemas.microsoft.com/office/drawing/2014/main" id="{479A015C-A6DB-4A7A-8CF6-D960E7B9D693}"/>
              </a:ext>
            </a:extLst>
          </p:cNvPr>
          <p:cNvSpPr>
            <a:spLocks noGrp="1"/>
          </p:cNvSpPr>
          <p:nvPr>
            <p:ph idx="1"/>
          </p:nvPr>
        </p:nvSpPr>
        <p:spPr/>
        <p:txBody>
          <a:bodyPr/>
          <a:lstStyle/>
          <a:p>
            <a:r>
              <a:rPr lang="en-US" altLang="zh-CN" sz="2000" dirty="0">
                <a:latin typeface="Comic Sans MS" pitchFamily="66" charset="0"/>
              </a:rPr>
              <a:t>Go through the steps of the recovery algorithm on the following log</a:t>
            </a:r>
          </a:p>
        </p:txBody>
      </p:sp>
      <p:sp>
        <p:nvSpPr>
          <p:cNvPr id="4" name="Rectangle 3">
            <a:extLst>
              <a:ext uri="{FF2B5EF4-FFF2-40B4-BE49-F238E27FC236}">
                <a16:creationId xmlns:a16="http://schemas.microsoft.com/office/drawing/2014/main" id="{A642F0BA-48F1-4AB5-8E87-B0D8B0695B55}"/>
              </a:ext>
            </a:extLst>
          </p:cNvPr>
          <p:cNvSpPr txBox="1">
            <a:spLocks noChangeArrowheads="1"/>
          </p:cNvSpPr>
          <p:nvPr/>
        </p:nvSpPr>
        <p:spPr bwMode="auto">
          <a:xfrm>
            <a:off x="1475656" y="1280548"/>
            <a:ext cx="3654450" cy="346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57175" indent="-257175" algn="l" rtl="0" eaLnBrk="0" fontAlgn="base" hangingPunct="0">
              <a:spcBef>
                <a:spcPct val="35000"/>
              </a:spcBef>
              <a:spcAft>
                <a:spcPct val="0"/>
              </a:spcAft>
              <a:buClr>
                <a:srgbClr val="FF0000"/>
              </a:buClr>
              <a:buSzPct val="80000"/>
              <a:buFont typeface="Wingdings" panose="05000000000000000000" pitchFamily="2" charset="2"/>
              <a:buChar char="p"/>
              <a:defRPr kumimoji="1" sz="2100">
                <a:solidFill>
                  <a:schemeClr val="tx1"/>
                </a:solidFill>
                <a:latin typeface="+mn-lt"/>
                <a:ea typeface="+mn-ea"/>
                <a:cs typeface="+mn-cs"/>
              </a:defRPr>
            </a:lvl1pPr>
            <a:lvl2pPr marL="557213" indent="-214313" algn="l" rtl="0" eaLnBrk="0" fontAlgn="base" hangingPunct="0">
              <a:spcBef>
                <a:spcPct val="35000"/>
              </a:spcBef>
              <a:spcAft>
                <a:spcPct val="0"/>
              </a:spcAft>
              <a:buClr>
                <a:srgbClr val="0000FF"/>
              </a:buClr>
              <a:buSzPct val="80000"/>
              <a:buFont typeface="Wingdings" panose="05000000000000000000" pitchFamily="2" charset="2"/>
              <a:buChar char="n"/>
              <a:defRPr kumimoji="1" sz="1800">
                <a:solidFill>
                  <a:schemeClr val="tx1"/>
                </a:solidFill>
                <a:latin typeface="+mn-lt"/>
                <a:ea typeface="+mn-ea"/>
              </a:defRPr>
            </a:lvl2pPr>
            <a:lvl3pPr marL="814388" indent="-171450" algn="l" rtl="0" eaLnBrk="0" fontAlgn="base" hangingPunct="0">
              <a:spcBef>
                <a:spcPct val="35000"/>
              </a:spcBef>
              <a:spcAft>
                <a:spcPct val="0"/>
              </a:spcAft>
              <a:buClr>
                <a:srgbClr val="FFFF00"/>
              </a:buClr>
              <a:buSzPct val="80000"/>
              <a:buFont typeface="Wingdings" panose="05000000000000000000" pitchFamily="2" charset="2"/>
              <a:buChar char="l"/>
              <a:defRPr kumimoji="1" sz="1800">
                <a:solidFill>
                  <a:schemeClr val="tx1"/>
                </a:solidFill>
                <a:latin typeface="+mn-lt"/>
                <a:ea typeface="+mn-ea"/>
              </a:defRPr>
            </a:lvl3pPr>
            <a:lvl4pPr marL="1071563" indent="-171450" algn="l" rtl="0" eaLnBrk="0" fontAlgn="base" hangingPunct="0">
              <a:spcBef>
                <a:spcPct val="35000"/>
              </a:spcBef>
              <a:spcAft>
                <a:spcPct val="0"/>
              </a:spcAft>
              <a:buClr>
                <a:srgbClr val="00CC00"/>
              </a:buClr>
              <a:buSzPct val="80000"/>
              <a:buFont typeface="Times New Roman" panose="02020603050405020304" pitchFamily="18" charset="0"/>
              <a:buChar char="•"/>
              <a:defRPr kumimoji="1" sz="1800">
                <a:solidFill>
                  <a:schemeClr val="tx1"/>
                </a:solidFill>
                <a:latin typeface="+mn-lt"/>
                <a:ea typeface="+mn-ea"/>
              </a:defRPr>
            </a:lvl4pPr>
            <a:lvl5pPr marL="1328738" indent="-171450" algn="l" rtl="0" eaLnBrk="0" fontAlgn="base" hangingPunct="0">
              <a:spcBef>
                <a:spcPct val="35000"/>
              </a:spcBef>
              <a:spcAft>
                <a:spcPct val="0"/>
              </a:spcAft>
              <a:buClr>
                <a:srgbClr val="FF0000"/>
              </a:buClr>
              <a:buSzPct val="80000"/>
              <a:buChar char="»"/>
              <a:defRPr kumimoji="1" sz="1800">
                <a:solidFill>
                  <a:schemeClr val="tx1"/>
                </a:solidFill>
                <a:latin typeface="+mn-lt"/>
                <a:ea typeface="+mn-ea"/>
              </a:defRPr>
            </a:lvl5pPr>
            <a:lvl6pPr marL="1671638" indent="-171450" algn="l" rtl="0" eaLnBrk="0" fontAlgn="base" hangingPunct="0">
              <a:spcBef>
                <a:spcPct val="35000"/>
              </a:spcBef>
              <a:spcAft>
                <a:spcPct val="0"/>
              </a:spcAft>
              <a:buClr>
                <a:srgbClr val="FF0000"/>
              </a:buClr>
              <a:buSzPct val="80000"/>
              <a:buChar char="»"/>
              <a:defRPr kumimoji="1" sz="1800">
                <a:solidFill>
                  <a:schemeClr val="tx1"/>
                </a:solidFill>
                <a:latin typeface="+mn-lt"/>
                <a:ea typeface="+mn-ea"/>
              </a:defRPr>
            </a:lvl6pPr>
            <a:lvl7pPr marL="2014538" indent="-171450" algn="l" rtl="0" eaLnBrk="0" fontAlgn="base" hangingPunct="0">
              <a:spcBef>
                <a:spcPct val="35000"/>
              </a:spcBef>
              <a:spcAft>
                <a:spcPct val="0"/>
              </a:spcAft>
              <a:buClr>
                <a:srgbClr val="FF0000"/>
              </a:buClr>
              <a:buSzPct val="80000"/>
              <a:buChar char="»"/>
              <a:defRPr kumimoji="1" sz="1800">
                <a:solidFill>
                  <a:schemeClr val="tx1"/>
                </a:solidFill>
                <a:latin typeface="+mn-lt"/>
                <a:ea typeface="+mn-ea"/>
              </a:defRPr>
            </a:lvl7pPr>
            <a:lvl8pPr marL="2357438" indent="-171450" algn="l" rtl="0" eaLnBrk="0" fontAlgn="base" hangingPunct="0">
              <a:spcBef>
                <a:spcPct val="35000"/>
              </a:spcBef>
              <a:spcAft>
                <a:spcPct val="0"/>
              </a:spcAft>
              <a:buClr>
                <a:srgbClr val="FF0000"/>
              </a:buClr>
              <a:buSzPct val="80000"/>
              <a:buChar char="»"/>
              <a:defRPr kumimoji="1" sz="1800">
                <a:solidFill>
                  <a:schemeClr val="tx1"/>
                </a:solidFill>
                <a:latin typeface="+mn-lt"/>
                <a:ea typeface="+mn-ea"/>
              </a:defRPr>
            </a:lvl8pPr>
            <a:lvl9pPr marL="2700338" indent="-171450" algn="l" rtl="0" eaLnBrk="0" fontAlgn="base" hangingPunct="0">
              <a:spcBef>
                <a:spcPct val="35000"/>
              </a:spcBef>
              <a:spcAft>
                <a:spcPct val="0"/>
              </a:spcAft>
              <a:buClr>
                <a:srgbClr val="FF0000"/>
              </a:buClr>
              <a:buSzPct val="80000"/>
              <a:buChar char="»"/>
              <a:defRPr kumimoji="1" sz="1800">
                <a:solidFill>
                  <a:schemeClr val="tx1"/>
                </a:solidFill>
                <a:latin typeface="+mn-lt"/>
                <a:ea typeface="+mn-ea"/>
              </a:defRPr>
            </a:lvl9pPr>
          </a:lstStyle>
          <a:p>
            <a:pPr lvl="4">
              <a:lnSpc>
                <a:spcPct val="90000"/>
              </a:lnSpc>
              <a:buFontTx/>
              <a:buNone/>
            </a:pPr>
            <a:r>
              <a:rPr lang="en-US" altLang="zh-CN" sz="1350" kern="0">
                <a:ea typeface="宋体" panose="02010600030101010101" pitchFamily="2" charset="-122"/>
              </a:rPr>
              <a:t>&lt;</a:t>
            </a:r>
            <a:r>
              <a:rPr lang="en-US" altLang="zh-CN" sz="1350" i="1" kern="0">
                <a:ea typeface="宋体" panose="02010600030101010101" pitchFamily="2" charset="-122"/>
              </a:rPr>
              <a:t>T</a:t>
            </a:r>
            <a:r>
              <a:rPr lang="en-US" altLang="zh-CN" sz="1350" kern="0" baseline="-25000">
                <a:ea typeface="宋体" panose="02010600030101010101" pitchFamily="2" charset="-122"/>
              </a:rPr>
              <a:t>0</a:t>
            </a:r>
            <a:r>
              <a:rPr lang="en-US" altLang="zh-CN" sz="1350" i="1" kern="0">
                <a:ea typeface="宋体" panose="02010600030101010101" pitchFamily="2" charset="-122"/>
              </a:rPr>
              <a:t> </a:t>
            </a:r>
            <a:r>
              <a:rPr lang="en-US" altLang="zh-CN" sz="1350" b="1" kern="0">
                <a:ea typeface="宋体" panose="02010600030101010101" pitchFamily="2" charset="-122"/>
              </a:rPr>
              <a:t>star</a:t>
            </a:r>
            <a:r>
              <a:rPr lang="en-US" altLang="zh-CN" sz="1350" kern="0">
                <a:ea typeface="宋体" panose="02010600030101010101" pitchFamily="2" charset="-122"/>
              </a:rPr>
              <a:t>t&gt;</a:t>
            </a:r>
          </a:p>
          <a:p>
            <a:pPr lvl="4">
              <a:lnSpc>
                <a:spcPct val="90000"/>
              </a:lnSpc>
              <a:buFontTx/>
              <a:buNone/>
            </a:pPr>
            <a:r>
              <a:rPr lang="en-US" altLang="zh-CN" sz="1350" kern="0">
                <a:ea typeface="宋体" panose="02010600030101010101" pitchFamily="2" charset="-122"/>
              </a:rPr>
              <a:t>&lt;</a:t>
            </a:r>
            <a:r>
              <a:rPr lang="en-US" altLang="zh-CN" sz="1350" i="1" kern="0">
                <a:ea typeface="宋体" panose="02010600030101010101" pitchFamily="2" charset="-122"/>
              </a:rPr>
              <a:t>T</a:t>
            </a:r>
            <a:r>
              <a:rPr lang="en-US" altLang="zh-CN" sz="1350" kern="0" baseline="-25000">
                <a:ea typeface="宋体" panose="02010600030101010101" pitchFamily="2" charset="-122"/>
              </a:rPr>
              <a:t>0</a:t>
            </a:r>
            <a:r>
              <a:rPr lang="en-US" altLang="zh-CN" sz="1350" kern="0">
                <a:ea typeface="宋体" panose="02010600030101010101" pitchFamily="2" charset="-122"/>
              </a:rPr>
              <a:t>, </a:t>
            </a:r>
            <a:r>
              <a:rPr lang="en-US" altLang="zh-CN" sz="1350" i="1" kern="0">
                <a:ea typeface="宋体" panose="02010600030101010101" pitchFamily="2" charset="-122"/>
              </a:rPr>
              <a:t>A</a:t>
            </a:r>
            <a:r>
              <a:rPr lang="en-US" altLang="zh-CN" sz="1350" kern="0">
                <a:ea typeface="宋体" panose="02010600030101010101" pitchFamily="2" charset="-122"/>
              </a:rPr>
              <a:t>, 0, 10&gt;</a:t>
            </a:r>
          </a:p>
          <a:p>
            <a:pPr lvl="4">
              <a:lnSpc>
                <a:spcPct val="90000"/>
              </a:lnSpc>
              <a:buFontTx/>
              <a:buNone/>
            </a:pPr>
            <a:r>
              <a:rPr lang="en-US" altLang="zh-CN" sz="1350" kern="0">
                <a:ea typeface="宋体" panose="02010600030101010101" pitchFamily="2" charset="-122"/>
              </a:rPr>
              <a:t>&lt;</a:t>
            </a:r>
            <a:r>
              <a:rPr lang="en-US" altLang="zh-CN" sz="1350" i="1" kern="0">
                <a:ea typeface="宋体" panose="02010600030101010101" pitchFamily="2" charset="-122"/>
              </a:rPr>
              <a:t>T</a:t>
            </a:r>
            <a:r>
              <a:rPr lang="en-US" altLang="zh-CN" sz="1350" kern="0" baseline="-25000">
                <a:ea typeface="宋体" panose="02010600030101010101" pitchFamily="2" charset="-122"/>
              </a:rPr>
              <a:t>0</a:t>
            </a:r>
            <a:r>
              <a:rPr lang="en-US" altLang="zh-CN" sz="1350" kern="0">
                <a:ea typeface="宋体" panose="02010600030101010101" pitchFamily="2" charset="-122"/>
              </a:rPr>
              <a:t> </a:t>
            </a:r>
            <a:r>
              <a:rPr lang="en-US" altLang="zh-CN" sz="1350" b="1" kern="0">
                <a:ea typeface="宋体" panose="02010600030101010101" pitchFamily="2" charset="-122"/>
              </a:rPr>
              <a:t>commit</a:t>
            </a:r>
            <a:r>
              <a:rPr lang="en-US" altLang="zh-CN" sz="1350" kern="0">
                <a:ea typeface="宋体" panose="02010600030101010101" pitchFamily="2" charset="-122"/>
              </a:rPr>
              <a:t>&gt;</a:t>
            </a:r>
          </a:p>
          <a:p>
            <a:pPr lvl="4">
              <a:lnSpc>
                <a:spcPct val="90000"/>
              </a:lnSpc>
              <a:buFontTx/>
              <a:buNone/>
            </a:pPr>
            <a:r>
              <a:rPr lang="en-US" altLang="zh-CN" sz="1350" kern="0">
                <a:ea typeface="宋体" panose="02010600030101010101" pitchFamily="2" charset="-122"/>
              </a:rPr>
              <a:t>&lt;</a:t>
            </a:r>
            <a:r>
              <a:rPr lang="en-US" altLang="zh-CN" sz="1350" i="1" kern="0">
                <a:ea typeface="宋体" panose="02010600030101010101" pitchFamily="2" charset="-122"/>
              </a:rPr>
              <a:t>T</a:t>
            </a:r>
            <a:r>
              <a:rPr lang="en-US" altLang="zh-CN" sz="1350" kern="0" baseline="-25000">
                <a:ea typeface="宋体" panose="02010600030101010101" pitchFamily="2" charset="-122"/>
              </a:rPr>
              <a:t>1</a:t>
            </a:r>
            <a:r>
              <a:rPr lang="en-US" altLang="zh-CN" sz="1350" kern="0">
                <a:ea typeface="宋体" panose="02010600030101010101" pitchFamily="2" charset="-122"/>
              </a:rPr>
              <a:t> </a:t>
            </a:r>
            <a:r>
              <a:rPr lang="en-US" altLang="zh-CN" sz="1350" b="1" kern="0">
                <a:ea typeface="宋体" panose="02010600030101010101" pitchFamily="2" charset="-122"/>
              </a:rPr>
              <a:t>start</a:t>
            </a:r>
            <a:r>
              <a:rPr lang="en-US" altLang="zh-CN" sz="1350" kern="0">
                <a:ea typeface="宋体" panose="02010600030101010101" pitchFamily="2" charset="-122"/>
              </a:rPr>
              <a:t>&gt;</a:t>
            </a:r>
          </a:p>
          <a:p>
            <a:pPr lvl="4">
              <a:lnSpc>
                <a:spcPct val="90000"/>
              </a:lnSpc>
              <a:buFontTx/>
              <a:buNone/>
            </a:pPr>
            <a:r>
              <a:rPr lang="en-US" altLang="zh-CN" sz="1350" kern="0">
                <a:ea typeface="宋体" panose="02010600030101010101" pitchFamily="2" charset="-122"/>
              </a:rPr>
              <a:t>&lt;</a:t>
            </a:r>
            <a:r>
              <a:rPr lang="en-US" altLang="zh-CN" sz="1350" i="1" kern="0">
                <a:ea typeface="宋体" panose="02010600030101010101" pitchFamily="2" charset="-122"/>
              </a:rPr>
              <a:t>T</a:t>
            </a:r>
            <a:r>
              <a:rPr lang="en-US" altLang="zh-CN" sz="1350" kern="0" baseline="-25000">
                <a:ea typeface="宋体" panose="02010600030101010101" pitchFamily="2" charset="-122"/>
              </a:rPr>
              <a:t>1</a:t>
            </a:r>
            <a:r>
              <a:rPr lang="en-US" altLang="zh-CN" sz="1350" kern="0">
                <a:ea typeface="宋体" panose="02010600030101010101" pitchFamily="2" charset="-122"/>
              </a:rPr>
              <a:t>, </a:t>
            </a:r>
            <a:r>
              <a:rPr lang="en-US" altLang="zh-CN" sz="1350" i="1" kern="0">
                <a:ea typeface="宋体" panose="02010600030101010101" pitchFamily="2" charset="-122"/>
              </a:rPr>
              <a:t>B</a:t>
            </a:r>
            <a:r>
              <a:rPr lang="en-US" altLang="zh-CN" sz="1350" kern="0">
                <a:ea typeface="宋体" panose="02010600030101010101" pitchFamily="2" charset="-122"/>
              </a:rPr>
              <a:t>, 0, 10&gt;</a:t>
            </a:r>
          </a:p>
          <a:p>
            <a:pPr lvl="4">
              <a:lnSpc>
                <a:spcPct val="90000"/>
              </a:lnSpc>
              <a:buFontTx/>
              <a:buNone/>
            </a:pPr>
            <a:r>
              <a:rPr lang="en-US" altLang="zh-CN" sz="1350" kern="0">
                <a:ea typeface="宋体" panose="02010600030101010101" pitchFamily="2" charset="-122"/>
              </a:rPr>
              <a:t>&lt;</a:t>
            </a:r>
            <a:r>
              <a:rPr lang="en-US" altLang="zh-CN" sz="1350" i="1" kern="0">
                <a:ea typeface="宋体" panose="02010600030101010101" pitchFamily="2" charset="-122"/>
              </a:rPr>
              <a:t>T</a:t>
            </a:r>
            <a:r>
              <a:rPr lang="en-US" altLang="zh-CN" sz="1350" kern="0" baseline="-25000">
                <a:ea typeface="宋体" panose="02010600030101010101" pitchFamily="2" charset="-122"/>
              </a:rPr>
              <a:t>2</a:t>
            </a:r>
            <a:r>
              <a:rPr lang="en-US" altLang="zh-CN" sz="1350" kern="0">
                <a:ea typeface="宋体" panose="02010600030101010101" pitchFamily="2" charset="-122"/>
              </a:rPr>
              <a:t> </a:t>
            </a:r>
            <a:r>
              <a:rPr lang="en-US" altLang="zh-CN" sz="1350" b="1" kern="0">
                <a:ea typeface="宋体" panose="02010600030101010101" pitchFamily="2" charset="-122"/>
              </a:rPr>
              <a:t>start</a:t>
            </a:r>
            <a:r>
              <a:rPr lang="en-US" altLang="zh-CN" sz="1350" kern="0">
                <a:ea typeface="宋体" panose="02010600030101010101" pitchFamily="2" charset="-122"/>
              </a:rPr>
              <a:t>&gt;                                                                </a:t>
            </a:r>
          </a:p>
          <a:p>
            <a:pPr lvl="4">
              <a:lnSpc>
                <a:spcPct val="90000"/>
              </a:lnSpc>
              <a:buFontTx/>
              <a:buNone/>
            </a:pPr>
            <a:r>
              <a:rPr lang="en-US" altLang="zh-CN" sz="1350" kern="0">
                <a:ea typeface="宋体" panose="02010600030101010101" pitchFamily="2" charset="-122"/>
              </a:rPr>
              <a:t>&lt;</a:t>
            </a:r>
            <a:r>
              <a:rPr lang="en-US" altLang="zh-CN" sz="1350" i="1" kern="0">
                <a:ea typeface="宋体" panose="02010600030101010101" pitchFamily="2" charset="-122"/>
              </a:rPr>
              <a:t>T</a:t>
            </a:r>
            <a:r>
              <a:rPr lang="en-US" altLang="zh-CN" sz="1350" kern="0" baseline="-25000">
                <a:ea typeface="宋体" panose="02010600030101010101" pitchFamily="2" charset="-122"/>
              </a:rPr>
              <a:t>2</a:t>
            </a:r>
            <a:r>
              <a:rPr lang="en-US" altLang="zh-CN" sz="1350" kern="0">
                <a:ea typeface="宋体" panose="02010600030101010101" pitchFamily="2" charset="-122"/>
              </a:rPr>
              <a:t>, </a:t>
            </a:r>
            <a:r>
              <a:rPr lang="en-US" altLang="zh-CN" sz="1350" i="1" kern="0">
                <a:ea typeface="宋体" panose="02010600030101010101" pitchFamily="2" charset="-122"/>
              </a:rPr>
              <a:t>C</a:t>
            </a:r>
            <a:r>
              <a:rPr lang="en-US" altLang="zh-CN" sz="1350" kern="0">
                <a:ea typeface="宋体" panose="02010600030101010101" pitchFamily="2" charset="-122"/>
              </a:rPr>
              <a:t>, 0, 10&gt;</a:t>
            </a:r>
          </a:p>
          <a:p>
            <a:pPr lvl="4">
              <a:lnSpc>
                <a:spcPct val="90000"/>
              </a:lnSpc>
              <a:buFontTx/>
              <a:buNone/>
            </a:pPr>
            <a:r>
              <a:rPr lang="en-US" altLang="zh-CN" sz="1350" kern="0">
                <a:ea typeface="宋体" panose="02010600030101010101" pitchFamily="2" charset="-122"/>
              </a:rPr>
              <a:t>&lt;</a:t>
            </a:r>
            <a:r>
              <a:rPr lang="en-US" altLang="zh-CN" sz="1350" i="1" kern="0">
                <a:ea typeface="宋体" panose="02010600030101010101" pitchFamily="2" charset="-122"/>
              </a:rPr>
              <a:t>T</a:t>
            </a:r>
            <a:r>
              <a:rPr lang="en-US" altLang="zh-CN" sz="1350" kern="0" baseline="-25000">
                <a:ea typeface="宋体" panose="02010600030101010101" pitchFamily="2" charset="-122"/>
              </a:rPr>
              <a:t>2</a:t>
            </a:r>
            <a:r>
              <a:rPr lang="en-US" altLang="zh-CN" sz="1350" kern="0">
                <a:ea typeface="宋体" panose="02010600030101010101" pitchFamily="2" charset="-122"/>
              </a:rPr>
              <a:t>, </a:t>
            </a:r>
            <a:r>
              <a:rPr lang="en-US" altLang="zh-CN" sz="1350" i="1" kern="0">
                <a:ea typeface="宋体" panose="02010600030101010101" pitchFamily="2" charset="-122"/>
              </a:rPr>
              <a:t>C</a:t>
            </a:r>
            <a:r>
              <a:rPr lang="en-US" altLang="zh-CN" sz="1350" kern="0">
                <a:ea typeface="宋体" panose="02010600030101010101" pitchFamily="2" charset="-122"/>
              </a:rPr>
              <a:t>, 10, 20&gt;</a:t>
            </a:r>
          </a:p>
          <a:p>
            <a:pPr lvl="4">
              <a:lnSpc>
                <a:spcPct val="90000"/>
              </a:lnSpc>
              <a:buFontTx/>
              <a:buNone/>
            </a:pPr>
            <a:r>
              <a:rPr lang="en-US" altLang="zh-CN" sz="1350" kern="0">
                <a:solidFill>
                  <a:srgbClr val="FF0000"/>
                </a:solidFill>
                <a:ea typeface="宋体" panose="02010600030101010101" pitchFamily="2" charset="-122"/>
              </a:rPr>
              <a:t>&lt;checkpoint {</a:t>
            </a:r>
            <a:r>
              <a:rPr lang="en-US" altLang="zh-CN" sz="1350" i="1" kern="0">
                <a:solidFill>
                  <a:srgbClr val="FF0000"/>
                </a:solidFill>
                <a:ea typeface="宋体" panose="02010600030101010101" pitchFamily="2" charset="-122"/>
              </a:rPr>
              <a:t>T</a:t>
            </a:r>
            <a:r>
              <a:rPr lang="en-US" altLang="zh-CN" sz="1350" kern="0" baseline="-25000">
                <a:solidFill>
                  <a:srgbClr val="FF0000"/>
                </a:solidFill>
                <a:ea typeface="宋体" panose="02010600030101010101" pitchFamily="2" charset="-122"/>
              </a:rPr>
              <a:t>1</a:t>
            </a:r>
            <a:r>
              <a:rPr lang="en-US" altLang="zh-CN" sz="1350" kern="0">
                <a:solidFill>
                  <a:srgbClr val="FF0000"/>
                </a:solidFill>
                <a:ea typeface="宋体" panose="02010600030101010101" pitchFamily="2" charset="-122"/>
              </a:rPr>
              <a:t>, </a:t>
            </a:r>
            <a:r>
              <a:rPr lang="en-US" altLang="zh-CN" sz="1350" i="1" kern="0">
                <a:solidFill>
                  <a:srgbClr val="FF0000"/>
                </a:solidFill>
                <a:ea typeface="宋体" panose="02010600030101010101" pitchFamily="2" charset="-122"/>
              </a:rPr>
              <a:t>T</a:t>
            </a:r>
            <a:r>
              <a:rPr lang="en-US" altLang="zh-CN" sz="1350" kern="0" baseline="-25000">
                <a:solidFill>
                  <a:srgbClr val="FF0000"/>
                </a:solidFill>
                <a:ea typeface="宋体" panose="02010600030101010101" pitchFamily="2" charset="-122"/>
              </a:rPr>
              <a:t>2</a:t>
            </a:r>
            <a:r>
              <a:rPr lang="en-US" altLang="zh-CN" sz="1350" kern="0">
                <a:solidFill>
                  <a:srgbClr val="FF0000"/>
                </a:solidFill>
                <a:ea typeface="宋体" panose="02010600030101010101" pitchFamily="2" charset="-122"/>
              </a:rPr>
              <a:t>}&gt;</a:t>
            </a:r>
          </a:p>
          <a:p>
            <a:pPr lvl="4">
              <a:lnSpc>
                <a:spcPct val="90000"/>
              </a:lnSpc>
              <a:buFontTx/>
              <a:buNone/>
            </a:pPr>
            <a:r>
              <a:rPr lang="en-US" altLang="zh-CN" sz="1350" kern="0">
                <a:ea typeface="宋体" panose="02010600030101010101" pitchFamily="2" charset="-122"/>
              </a:rPr>
              <a:t>&lt;</a:t>
            </a:r>
            <a:r>
              <a:rPr lang="en-US" altLang="zh-CN" sz="1350" i="1" kern="0">
                <a:ea typeface="宋体" panose="02010600030101010101" pitchFamily="2" charset="-122"/>
              </a:rPr>
              <a:t>T</a:t>
            </a:r>
            <a:r>
              <a:rPr lang="en-US" altLang="zh-CN" sz="1350" kern="0" baseline="-25000">
                <a:ea typeface="宋体" panose="02010600030101010101" pitchFamily="2" charset="-122"/>
              </a:rPr>
              <a:t>3</a:t>
            </a:r>
            <a:r>
              <a:rPr lang="en-US" altLang="zh-CN" sz="1350" kern="0">
                <a:ea typeface="宋体" panose="02010600030101010101" pitchFamily="2" charset="-122"/>
              </a:rPr>
              <a:t> </a:t>
            </a:r>
            <a:r>
              <a:rPr lang="en-US" altLang="zh-CN" sz="1350" b="1" kern="0">
                <a:ea typeface="宋体" panose="02010600030101010101" pitchFamily="2" charset="-122"/>
              </a:rPr>
              <a:t>start</a:t>
            </a:r>
            <a:r>
              <a:rPr lang="en-US" altLang="zh-CN" sz="1350" kern="0">
                <a:ea typeface="宋体" panose="02010600030101010101" pitchFamily="2" charset="-122"/>
              </a:rPr>
              <a:t>&gt;</a:t>
            </a:r>
          </a:p>
          <a:p>
            <a:pPr lvl="4">
              <a:lnSpc>
                <a:spcPct val="90000"/>
              </a:lnSpc>
              <a:buFontTx/>
              <a:buNone/>
            </a:pPr>
            <a:r>
              <a:rPr lang="en-US" altLang="zh-CN" sz="1350" kern="0">
                <a:ea typeface="宋体" panose="02010600030101010101" pitchFamily="2" charset="-122"/>
              </a:rPr>
              <a:t>&lt;</a:t>
            </a:r>
            <a:r>
              <a:rPr lang="en-US" altLang="zh-CN" sz="1350" i="1" kern="0">
                <a:ea typeface="宋体" panose="02010600030101010101" pitchFamily="2" charset="-122"/>
              </a:rPr>
              <a:t>T</a:t>
            </a:r>
            <a:r>
              <a:rPr lang="en-US" altLang="zh-CN" sz="1350" kern="0" baseline="-25000">
                <a:ea typeface="宋体" panose="02010600030101010101" pitchFamily="2" charset="-122"/>
              </a:rPr>
              <a:t>3</a:t>
            </a:r>
            <a:r>
              <a:rPr lang="en-US" altLang="zh-CN" sz="1350" kern="0">
                <a:ea typeface="宋体" panose="02010600030101010101" pitchFamily="2" charset="-122"/>
              </a:rPr>
              <a:t>,</a:t>
            </a:r>
            <a:r>
              <a:rPr lang="en-US" altLang="zh-CN" sz="1350" i="1" kern="0">
                <a:ea typeface="宋体" panose="02010600030101010101" pitchFamily="2" charset="-122"/>
              </a:rPr>
              <a:t> A</a:t>
            </a:r>
            <a:r>
              <a:rPr lang="en-US" altLang="zh-CN" sz="1350" kern="0">
                <a:ea typeface="宋体" panose="02010600030101010101" pitchFamily="2" charset="-122"/>
              </a:rPr>
              <a:t>, 10, 20&gt;</a:t>
            </a:r>
          </a:p>
          <a:p>
            <a:pPr lvl="4">
              <a:lnSpc>
                <a:spcPct val="90000"/>
              </a:lnSpc>
              <a:buFontTx/>
              <a:buNone/>
            </a:pPr>
            <a:r>
              <a:rPr lang="en-US" altLang="zh-CN" sz="1350" kern="0">
                <a:ea typeface="宋体" panose="02010600030101010101" pitchFamily="2" charset="-122"/>
              </a:rPr>
              <a:t>&lt;</a:t>
            </a:r>
            <a:r>
              <a:rPr lang="en-US" altLang="zh-CN" sz="1350" i="1" kern="0">
                <a:ea typeface="宋体" panose="02010600030101010101" pitchFamily="2" charset="-122"/>
              </a:rPr>
              <a:t>T</a:t>
            </a:r>
            <a:r>
              <a:rPr lang="en-US" altLang="zh-CN" sz="1350" kern="0" baseline="-25000">
                <a:ea typeface="宋体" panose="02010600030101010101" pitchFamily="2" charset="-122"/>
              </a:rPr>
              <a:t>3</a:t>
            </a:r>
            <a:r>
              <a:rPr lang="en-US" altLang="zh-CN" sz="1350" kern="0">
                <a:ea typeface="宋体" panose="02010600030101010101" pitchFamily="2" charset="-122"/>
              </a:rPr>
              <a:t>, </a:t>
            </a:r>
            <a:r>
              <a:rPr lang="en-US" altLang="zh-CN" sz="1350" i="1" kern="0">
                <a:ea typeface="宋体" panose="02010600030101010101" pitchFamily="2" charset="-122"/>
              </a:rPr>
              <a:t>D</a:t>
            </a:r>
            <a:r>
              <a:rPr lang="en-US" altLang="zh-CN" sz="1350" kern="0">
                <a:ea typeface="宋体" panose="02010600030101010101" pitchFamily="2" charset="-122"/>
              </a:rPr>
              <a:t>, 0, 10&gt;</a:t>
            </a:r>
          </a:p>
          <a:p>
            <a:pPr lvl="4">
              <a:lnSpc>
                <a:spcPct val="90000"/>
              </a:lnSpc>
              <a:buFontTx/>
              <a:buNone/>
            </a:pPr>
            <a:r>
              <a:rPr lang="en-US" altLang="zh-CN" sz="1350" kern="0">
                <a:ea typeface="宋体" panose="02010600030101010101" pitchFamily="2" charset="-122"/>
              </a:rPr>
              <a:t>&lt;</a:t>
            </a:r>
            <a:r>
              <a:rPr lang="en-US" altLang="zh-CN" sz="1350" i="1" kern="0">
                <a:ea typeface="宋体" panose="02010600030101010101" pitchFamily="2" charset="-122"/>
              </a:rPr>
              <a:t>T</a:t>
            </a:r>
            <a:r>
              <a:rPr lang="en-US" altLang="zh-CN" sz="1350" kern="0" baseline="-25000">
                <a:ea typeface="宋体" panose="02010600030101010101" pitchFamily="2" charset="-122"/>
              </a:rPr>
              <a:t>3</a:t>
            </a:r>
            <a:r>
              <a:rPr lang="en-US" altLang="zh-CN" sz="1350" kern="0">
                <a:ea typeface="宋体" panose="02010600030101010101" pitchFamily="2" charset="-122"/>
              </a:rPr>
              <a:t> </a:t>
            </a:r>
            <a:r>
              <a:rPr lang="en-US" altLang="zh-CN" sz="1350" b="1" kern="0">
                <a:ea typeface="宋体" panose="02010600030101010101" pitchFamily="2" charset="-122"/>
              </a:rPr>
              <a:t>commit</a:t>
            </a:r>
            <a:r>
              <a:rPr lang="en-US" altLang="zh-CN" sz="1350" kern="0">
                <a:ea typeface="宋体" panose="02010600030101010101" pitchFamily="2" charset="-122"/>
              </a:rPr>
              <a:t>&gt;</a:t>
            </a:r>
            <a:endParaRPr lang="en-US" altLang="zh-CN" sz="1350" kern="0" dirty="0">
              <a:ea typeface="宋体" panose="02010600030101010101" pitchFamily="2" charset="-122"/>
            </a:endParaRPr>
          </a:p>
        </p:txBody>
      </p:sp>
    </p:spTree>
    <p:extLst>
      <p:ext uri="{BB962C8B-B14F-4D97-AF65-F5344CB8AC3E}">
        <p14:creationId xmlns:p14="http://schemas.microsoft.com/office/powerpoint/2010/main" val="1672381891"/>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3448368-B3CC-427A-9E71-3E7A13A6C50E}"/>
              </a:ext>
            </a:extLst>
          </p:cNvPr>
          <p:cNvSpPr>
            <a:spLocks noGrp="1"/>
          </p:cNvSpPr>
          <p:nvPr>
            <p:ph type="title"/>
          </p:nvPr>
        </p:nvSpPr>
        <p:spPr/>
        <p:txBody>
          <a:bodyPr/>
          <a:lstStyle/>
          <a:p>
            <a:pPr algn="ctr"/>
            <a:r>
              <a:rPr lang="en-US" altLang="zh-CN" sz="2800" dirty="0">
                <a:latin typeface="Comic Sans MS" pitchFamily="66" charset="0"/>
              </a:rPr>
              <a:t>Recovery With Concurrent Transactions (Cont.)</a:t>
            </a:r>
            <a:endParaRPr lang="zh-CN" altLang="en-US" sz="2800" dirty="0">
              <a:latin typeface="Comic Sans MS" pitchFamily="66" charset="0"/>
            </a:endParaRPr>
          </a:p>
        </p:txBody>
      </p:sp>
      <p:sp>
        <p:nvSpPr>
          <p:cNvPr id="3" name="内容占位符 2">
            <a:extLst>
              <a:ext uri="{FF2B5EF4-FFF2-40B4-BE49-F238E27FC236}">
                <a16:creationId xmlns:a16="http://schemas.microsoft.com/office/drawing/2014/main" id="{E7C799EB-D52A-4BC7-A9E5-E61083F3ED76}"/>
              </a:ext>
            </a:extLst>
          </p:cNvPr>
          <p:cNvSpPr>
            <a:spLocks noGrp="1"/>
          </p:cNvSpPr>
          <p:nvPr>
            <p:ph idx="1"/>
          </p:nvPr>
        </p:nvSpPr>
        <p:spPr>
          <a:xfrm>
            <a:off x="251520" y="789553"/>
            <a:ext cx="8784976" cy="3805070"/>
          </a:xfrm>
        </p:spPr>
        <p:txBody>
          <a:bodyPr/>
          <a:lstStyle/>
          <a:p>
            <a:pPr>
              <a:lnSpc>
                <a:spcPct val="150000"/>
              </a:lnSpc>
            </a:pPr>
            <a:r>
              <a:rPr lang="en-US" altLang="zh-CN" sz="2000" dirty="0">
                <a:latin typeface="Comic Sans MS" pitchFamily="66" charset="0"/>
              </a:rPr>
              <a:t>Recovery works as follows</a:t>
            </a:r>
          </a:p>
          <a:p>
            <a:pPr lvl="1">
              <a:lnSpc>
                <a:spcPct val="150000"/>
              </a:lnSpc>
            </a:pPr>
            <a:r>
              <a:rPr lang="en-US" altLang="zh-CN" sz="1800" dirty="0">
                <a:latin typeface="Comic Sans MS" pitchFamily="66" charset="0"/>
              </a:rPr>
              <a:t>Scan log backwards from the end of the log</a:t>
            </a:r>
          </a:p>
          <a:p>
            <a:pPr lvl="2">
              <a:lnSpc>
                <a:spcPct val="150000"/>
              </a:lnSpc>
            </a:pPr>
            <a:r>
              <a:rPr lang="en-US" altLang="zh-CN" sz="1600" dirty="0">
                <a:solidFill>
                  <a:srgbClr val="FF0000"/>
                </a:solidFill>
                <a:latin typeface="Comic Sans MS" pitchFamily="66" charset="0"/>
              </a:rPr>
              <a:t>During the scan</a:t>
            </a:r>
            <a:r>
              <a:rPr lang="en-US" altLang="zh-CN" sz="1600" dirty="0">
                <a:latin typeface="Comic Sans MS" pitchFamily="66" charset="0"/>
              </a:rPr>
              <a:t>, perform </a:t>
            </a:r>
            <a:r>
              <a:rPr lang="en-US" altLang="zh-CN" sz="1600" b="1" dirty="0">
                <a:solidFill>
                  <a:srgbClr val="FF0000"/>
                </a:solidFill>
                <a:latin typeface="Comic Sans MS" pitchFamily="66" charset="0"/>
              </a:rPr>
              <a:t>undo</a:t>
            </a:r>
            <a:r>
              <a:rPr lang="en-US" altLang="zh-CN" sz="1600" dirty="0">
                <a:latin typeface="Comic Sans MS" pitchFamily="66" charset="0"/>
              </a:rPr>
              <a:t> for each log record that belongs to a transaction in undo-list</a:t>
            </a:r>
          </a:p>
          <a:p>
            <a:pPr lvl="1">
              <a:lnSpc>
                <a:spcPct val="150000"/>
              </a:lnSpc>
            </a:pPr>
            <a:r>
              <a:rPr lang="en-US" altLang="zh-CN" sz="1800" dirty="0">
                <a:latin typeface="Comic Sans MS" pitchFamily="66" charset="0"/>
              </a:rPr>
              <a:t>Locate</a:t>
            </a:r>
            <a:r>
              <a:rPr lang="en-US" altLang="zh-CN" sz="1800" b="1" dirty="0">
                <a:solidFill>
                  <a:srgbClr val="FF0000"/>
                </a:solidFill>
                <a:latin typeface="Comic Sans MS" pitchFamily="66" charset="0"/>
              </a:rPr>
              <a:t> the most recent &lt;checkpoint L&gt;</a:t>
            </a:r>
            <a:r>
              <a:rPr lang="en-US" altLang="zh-CN" sz="1800" dirty="0">
                <a:latin typeface="Comic Sans MS" pitchFamily="66" charset="0"/>
              </a:rPr>
              <a:t> record</a:t>
            </a:r>
          </a:p>
          <a:p>
            <a:pPr lvl="1">
              <a:lnSpc>
                <a:spcPct val="150000"/>
              </a:lnSpc>
            </a:pPr>
            <a:r>
              <a:rPr lang="en-US" altLang="zh-CN" sz="1800" dirty="0">
                <a:solidFill>
                  <a:srgbClr val="1B06BA"/>
                </a:solidFill>
                <a:latin typeface="Comic Sans MS" pitchFamily="66" charset="0"/>
              </a:rPr>
              <a:t>Scan log forwards from the &lt;checkpoint L&gt; record till the end of the log</a:t>
            </a:r>
          </a:p>
          <a:p>
            <a:pPr lvl="2">
              <a:lnSpc>
                <a:spcPct val="150000"/>
              </a:lnSpc>
            </a:pPr>
            <a:r>
              <a:rPr lang="en-US" altLang="zh-CN" sz="1600" dirty="0">
                <a:latin typeface="Comic Sans MS" pitchFamily="66" charset="0"/>
              </a:rPr>
              <a:t>During the scan, perform </a:t>
            </a:r>
            <a:r>
              <a:rPr lang="en-US" altLang="zh-CN" sz="1600" b="1" dirty="0">
                <a:solidFill>
                  <a:srgbClr val="1B06BA"/>
                </a:solidFill>
                <a:latin typeface="Comic Sans MS" pitchFamily="66" charset="0"/>
              </a:rPr>
              <a:t>redo</a:t>
            </a:r>
            <a:r>
              <a:rPr lang="en-US" altLang="zh-CN" sz="1600" dirty="0">
                <a:latin typeface="Comic Sans MS" pitchFamily="66" charset="0"/>
              </a:rPr>
              <a:t> for each log record that belongs to a transaction on redo-list</a:t>
            </a:r>
          </a:p>
          <a:p>
            <a:pPr>
              <a:lnSpc>
                <a:spcPct val="150000"/>
              </a:lnSpc>
            </a:pPr>
            <a:endParaRPr lang="zh-CN" altLang="en-US" sz="2000" dirty="0">
              <a:latin typeface="Comic Sans MS" pitchFamily="66" charset="0"/>
            </a:endParaRPr>
          </a:p>
        </p:txBody>
      </p:sp>
    </p:spTree>
    <p:extLst>
      <p:ext uri="{BB962C8B-B14F-4D97-AF65-F5344CB8AC3E}">
        <p14:creationId xmlns:p14="http://schemas.microsoft.com/office/powerpoint/2010/main" val="2495735070"/>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A5E687EA-904F-4DA5-B783-88726B144021}"/>
              </a:ext>
            </a:extLst>
          </p:cNvPr>
          <p:cNvSpPr>
            <a:spLocks noChangeArrowheads="1"/>
          </p:cNvSpPr>
          <p:nvPr/>
        </p:nvSpPr>
        <p:spPr bwMode="auto">
          <a:xfrm>
            <a:off x="904280" y="1790804"/>
            <a:ext cx="1458516" cy="10618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defTabSz="685800">
              <a:spcBef>
                <a:spcPct val="0"/>
              </a:spcBef>
            </a:pPr>
            <a:r>
              <a:rPr lang="en-US" altLang="zh-CN" sz="2100" b="1" dirty="0">
                <a:solidFill>
                  <a:srgbClr val="FF0000"/>
                </a:solidFill>
                <a:latin typeface="Comic Sans MS" pitchFamily="66" charset="0"/>
                <a:cs typeface="Arial" panose="020B0604020202020204" pitchFamily="34" charset="0"/>
              </a:rPr>
              <a:t>Database </a:t>
            </a:r>
          </a:p>
          <a:p>
            <a:pPr algn="ctr" defTabSz="685800">
              <a:spcBef>
                <a:spcPct val="0"/>
              </a:spcBef>
            </a:pPr>
            <a:r>
              <a:rPr lang="en-US" altLang="zh-CN" sz="2100" b="1" dirty="0">
                <a:solidFill>
                  <a:srgbClr val="FF0000"/>
                </a:solidFill>
                <a:latin typeface="Comic Sans MS" pitchFamily="66" charset="0"/>
                <a:cs typeface="Arial" panose="020B0604020202020204" pitchFamily="34" charset="0"/>
              </a:rPr>
              <a:t>System </a:t>
            </a:r>
          </a:p>
          <a:p>
            <a:pPr algn="ctr" defTabSz="685800">
              <a:spcBef>
                <a:spcPct val="0"/>
              </a:spcBef>
            </a:pPr>
            <a:r>
              <a:rPr lang="en-US" altLang="zh-CN" sz="2100" b="1" dirty="0">
                <a:solidFill>
                  <a:srgbClr val="FF0000"/>
                </a:solidFill>
                <a:latin typeface="Comic Sans MS" pitchFamily="66" charset="0"/>
                <a:cs typeface="Arial" panose="020B0604020202020204" pitchFamily="34" charset="0"/>
              </a:rPr>
              <a:t>Structure</a:t>
            </a:r>
            <a:r>
              <a:rPr lang="en-US" altLang="zh-CN" sz="2100" dirty="0">
                <a:solidFill>
                  <a:srgbClr val="FF0000"/>
                </a:solidFill>
                <a:latin typeface="Comic Sans MS" pitchFamily="66" charset="0"/>
                <a:cs typeface="Arial" panose="020B0604020202020204" pitchFamily="34" charset="0"/>
              </a:rPr>
              <a:t> </a:t>
            </a:r>
          </a:p>
        </p:txBody>
      </p:sp>
      <p:sp>
        <p:nvSpPr>
          <p:cNvPr id="3" name="Text Box 4">
            <a:extLst>
              <a:ext uri="{FF2B5EF4-FFF2-40B4-BE49-F238E27FC236}">
                <a16:creationId xmlns:a16="http://schemas.microsoft.com/office/drawing/2014/main" id="{B2F490C0-599F-4564-93AE-A6FBFA6CB037}"/>
              </a:ext>
            </a:extLst>
          </p:cNvPr>
          <p:cNvSpPr txBox="1">
            <a:spLocks noChangeArrowheads="1"/>
          </p:cNvSpPr>
          <p:nvPr/>
        </p:nvSpPr>
        <p:spPr bwMode="auto">
          <a:xfrm>
            <a:off x="6864791" y="4050507"/>
            <a:ext cx="875561"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defTabSz="685800" eaLnBrk="0" hangingPunct="0">
              <a:spcBef>
                <a:spcPct val="0"/>
              </a:spcBef>
            </a:pPr>
            <a:r>
              <a:rPr lang="en-US" altLang="zh-CN" sz="1200" b="1" dirty="0">
                <a:solidFill>
                  <a:srgbClr val="0000FF"/>
                </a:solidFill>
                <a:latin typeface="Comic Sans MS" pitchFamily="66" charset="0"/>
                <a:cs typeface="Arial" panose="020B0604020202020204" pitchFamily="34" charset="0"/>
              </a:rPr>
              <a:t>Database</a:t>
            </a:r>
          </a:p>
        </p:txBody>
      </p:sp>
      <p:sp>
        <p:nvSpPr>
          <p:cNvPr id="4" name="Text Box 5">
            <a:extLst>
              <a:ext uri="{FF2B5EF4-FFF2-40B4-BE49-F238E27FC236}">
                <a16:creationId xmlns:a16="http://schemas.microsoft.com/office/drawing/2014/main" id="{C03CB520-F6F9-4636-8F83-D0DC0DDE8A06}"/>
              </a:ext>
            </a:extLst>
          </p:cNvPr>
          <p:cNvSpPr txBox="1">
            <a:spLocks noChangeArrowheads="1"/>
          </p:cNvSpPr>
          <p:nvPr/>
        </p:nvSpPr>
        <p:spPr bwMode="auto">
          <a:xfrm>
            <a:off x="6815607" y="2321719"/>
            <a:ext cx="636713"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defTabSz="685800" eaLnBrk="0" hangingPunct="0">
              <a:spcBef>
                <a:spcPct val="0"/>
              </a:spcBef>
            </a:pPr>
            <a:r>
              <a:rPr lang="en-US" altLang="zh-CN" sz="1200" b="1" dirty="0">
                <a:solidFill>
                  <a:srgbClr val="0000FF"/>
                </a:solidFill>
                <a:latin typeface="Comic Sans MS" pitchFamily="66" charset="0"/>
                <a:cs typeface="Arial" panose="020B0604020202020204" pitchFamily="34" charset="0"/>
              </a:rPr>
              <a:t>DBMS</a:t>
            </a:r>
          </a:p>
        </p:txBody>
      </p:sp>
      <p:sp>
        <p:nvSpPr>
          <p:cNvPr id="5" name="Text Box 6">
            <a:extLst>
              <a:ext uri="{FF2B5EF4-FFF2-40B4-BE49-F238E27FC236}">
                <a16:creationId xmlns:a16="http://schemas.microsoft.com/office/drawing/2014/main" id="{03FAAF62-4EB9-469A-B1B2-133978FB862A}"/>
              </a:ext>
            </a:extLst>
          </p:cNvPr>
          <p:cNvSpPr txBox="1">
            <a:spLocks noChangeArrowheads="1"/>
          </p:cNvSpPr>
          <p:nvPr/>
        </p:nvSpPr>
        <p:spPr bwMode="auto">
          <a:xfrm>
            <a:off x="6794846" y="969169"/>
            <a:ext cx="152157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defTabSz="685800" eaLnBrk="0" hangingPunct="0">
              <a:spcBef>
                <a:spcPct val="0"/>
              </a:spcBef>
            </a:pPr>
            <a:r>
              <a:rPr lang="en-US" altLang="zh-CN" sz="1200" b="1" dirty="0">
                <a:solidFill>
                  <a:srgbClr val="0000FF"/>
                </a:solidFill>
                <a:latin typeface="Comic Sans MS" pitchFamily="66" charset="0"/>
                <a:cs typeface="Arial" panose="020B0604020202020204" pitchFamily="34" charset="0"/>
              </a:rPr>
              <a:t>Applications/tools</a:t>
            </a:r>
          </a:p>
        </p:txBody>
      </p:sp>
      <p:sp>
        <p:nvSpPr>
          <p:cNvPr id="6" name="Text Box 7">
            <a:extLst>
              <a:ext uri="{FF2B5EF4-FFF2-40B4-BE49-F238E27FC236}">
                <a16:creationId xmlns:a16="http://schemas.microsoft.com/office/drawing/2014/main" id="{D1D88C95-F85D-41D7-8471-660FF1568835}"/>
              </a:ext>
            </a:extLst>
          </p:cNvPr>
          <p:cNvSpPr txBox="1">
            <a:spLocks noChangeArrowheads="1"/>
          </p:cNvSpPr>
          <p:nvPr/>
        </p:nvSpPr>
        <p:spPr bwMode="auto">
          <a:xfrm>
            <a:off x="6879431" y="339329"/>
            <a:ext cx="60946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defTabSz="685800" eaLnBrk="0" hangingPunct="0">
              <a:spcBef>
                <a:spcPct val="0"/>
              </a:spcBef>
            </a:pPr>
            <a:r>
              <a:rPr lang="en-US" altLang="zh-CN" sz="1200" b="1" dirty="0">
                <a:solidFill>
                  <a:srgbClr val="0000FF"/>
                </a:solidFill>
                <a:latin typeface="Comic Sans MS" pitchFamily="66" charset="0"/>
                <a:cs typeface="Arial" panose="020B0604020202020204" pitchFamily="34" charset="0"/>
              </a:rPr>
              <a:t>Users</a:t>
            </a:r>
          </a:p>
        </p:txBody>
      </p:sp>
      <p:sp>
        <p:nvSpPr>
          <p:cNvPr id="7" name="Line 9">
            <a:extLst>
              <a:ext uri="{FF2B5EF4-FFF2-40B4-BE49-F238E27FC236}">
                <a16:creationId xmlns:a16="http://schemas.microsoft.com/office/drawing/2014/main" id="{12323E88-B029-4C7F-A9CB-F485505EE695}"/>
              </a:ext>
            </a:extLst>
          </p:cNvPr>
          <p:cNvSpPr>
            <a:spLocks noChangeShapeType="1"/>
          </p:cNvSpPr>
          <p:nvPr/>
        </p:nvSpPr>
        <p:spPr bwMode="auto">
          <a:xfrm>
            <a:off x="2789635" y="1437085"/>
            <a:ext cx="4752975" cy="0"/>
          </a:xfrm>
          <a:prstGeom prst="line">
            <a:avLst/>
          </a:prstGeom>
          <a:noFill/>
          <a:ln w="28575">
            <a:solidFill>
              <a:srgbClr val="FF0000"/>
            </a:solidFill>
            <a:prstDash val="sysDot"/>
            <a:round/>
            <a:headEnd/>
            <a:tailEnd/>
          </a:ln>
          <a:extLst>
            <a:ext uri="{909E8E84-426E-40DD-AFC4-6F175D3DCCD1}">
              <a14:hiddenFill xmlns:a14="http://schemas.microsoft.com/office/drawing/2010/main">
                <a:noFill/>
              </a14:hiddenFill>
            </a:ext>
          </a:extLst>
        </p:spPr>
        <p:txBody>
          <a:bodyPr wrap="none"/>
          <a:lstStyle/>
          <a:p>
            <a:pPr defTabSz="685800" eaLnBrk="0" hangingPunct="0">
              <a:spcBef>
                <a:spcPct val="0"/>
              </a:spcBef>
            </a:pPr>
            <a:endParaRPr kumimoji="1" lang="zh-CN" altLang="en-US" sz="1800">
              <a:solidFill>
                <a:prstClr val="black"/>
              </a:solidFill>
              <a:latin typeface="Tahoma" panose="020B0604030504040204" pitchFamily="34" charset="0"/>
              <a:ea typeface="宋体" panose="02010600030101010101" pitchFamily="2" charset="-122"/>
            </a:endParaRPr>
          </a:p>
        </p:txBody>
      </p:sp>
      <p:sp>
        <p:nvSpPr>
          <p:cNvPr id="8" name="Line 10">
            <a:extLst>
              <a:ext uri="{FF2B5EF4-FFF2-40B4-BE49-F238E27FC236}">
                <a16:creationId xmlns:a16="http://schemas.microsoft.com/office/drawing/2014/main" id="{65F3F1C1-EBD6-4632-B8DE-F9931BFAF697}"/>
              </a:ext>
            </a:extLst>
          </p:cNvPr>
          <p:cNvSpPr>
            <a:spLocks noChangeShapeType="1"/>
          </p:cNvSpPr>
          <p:nvPr/>
        </p:nvSpPr>
        <p:spPr bwMode="auto">
          <a:xfrm>
            <a:off x="2789635" y="844154"/>
            <a:ext cx="4752975" cy="0"/>
          </a:xfrm>
          <a:prstGeom prst="line">
            <a:avLst/>
          </a:prstGeom>
          <a:noFill/>
          <a:ln w="28575">
            <a:solidFill>
              <a:srgbClr val="FF0000"/>
            </a:solidFill>
            <a:prstDash val="sysDot"/>
            <a:round/>
            <a:headEnd/>
            <a:tailEnd/>
          </a:ln>
          <a:extLst>
            <a:ext uri="{909E8E84-426E-40DD-AFC4-6F175D3DCCD1}">
              <a14:hiddenFill xmlns:a14="http://schemas.microsoft.com/office/drawing/2010/main">
                <a:noFill/>
              </a14:hiddenFill>
            </a:ext>
          </a:extLst>
        </p:spPr>
        <p:txBody>
          <a:bodyPr wrap="none"/>
          <a:lstStyle/>
          <a:p>
            <a:pPr defTabSz="685800" eaLnBrk="0" hangingPunct="0">
              <a:spcBef>
                <a:spcPct val="0"/>
              </a:spcBef>
            </a:pPr>
            <a:endParaRPr kumimoji="1" lang="zh-CN" altLang="en-US" sz="1800">
              <a:solidFill>
                <a:prstClr val="black"/>
              </a:solidFill>
              <a:latin typeface="Tahoma" panose="020B0604030504040204" pitchFamily="34" charset="0"/>
              <a:ea typeface="宋体" panose="02010600030101010101" pitchFamily="2" charset="-122"/>
            </a:endParaRPr>
          </a:p>
        </p:txBody>
      </p:sp>
      <p:pic>
        <p:nvPicPr>
          <p:cNvPr id="9" name="Picture 14">
            <a:extLst>
              <a:ext uri="{FF2B5EF4-FFF2-40B4-BE49-F238E27FC236}">
                <a16:creationId xmlns:a16="http://schemas.microsoft.com/office/drawing/2014/main" id="{AECDAEBE-856D-4DA7-8606-C370902F43D0}"/>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13471" y="250032"/>
            <a:ext cx="3902745" cy="4798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10305287"/>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7FF2846-FA2A-4BAA-9362-7D602E41C72B}"/>
              </a:ext>
            </a:extLst>
          </p:cNvPr>
          <p:cNvSpPr>
            <a:spLocks noGrp="1"/>
          </p:cNvSpPr>
          <p:nvPr>
            <p:ph type="title"/>
          </p:nvPr>
        </p:nvSpPr>
        <p:spPr/>
        <p:txBody>
          <a:bodyPr/>
          <a:lstStyle/>
          <a:p>
            <a:pPr algn="ctr"/>
            <a:r>
              <a:rPr lang="en-US" altLang="zh-CN" dirty="0">
                <a:latin typeface="Comic Sans MS" pitchFamily="66" charset="0"/>
              </a:rPr>
              <a:t>Outline</a:t>
            </a:r>
            <a:endParaRPr lang="zh-CN" altLang="en-US" dirty="0">
              <a:latin typeface="Comic Sans MS" pitchFamily="66" charset="0"/>
            </a:endParaRPr>
          </a:p>
        </p:txBody>
      </p:sp>
      <p:sp>
        <p:nvSpPr>
          <p:cNvPr id="3" name="内容占位符 2">
            <a:extLst>
              <a:ext uri="{FF2B5EF4-FFF2-40B4-BE49-F238E27FC236}">
                <a16:creationId xmlns:a16="http://schemas.microsoft.com/office/drawing/2014/main" id="{316F7556-C772-4881-AE79-DA30A2459850}"/>
              </a:ext>
            </a:extLst>
          </p:cNvPr>
          <p:cNvSpPr>
            <a:spLocks noGrp="1"/>
          </p:cNvSpPr>
          <p:nvPr>
            <p:ph idx="1"/>
          </p:nvPr>
        </p:nvSpPr>
        <p:spPr>
          <a:xfrm>
            <a:off x="287524" y="843558"/>
            <a:ext cx="8568952" cy="3805070"/>
          </a:xfrm>
        </p:spPr>
        <p:txBody>
          <a:bodyPr/>
          <a:lstStyle/>
          <a:p>
            <a:pPr>
              <a:spcBef>
                <a:spcPts val="600"/>
              </a:spcBef>
            </a:pPr>
            <a:r>
              <a:rPr lang="en-US" altLang="zh-CN" dirty="0">
                <a:latin typeface="Comic Sans MS" pitchFamily="66" charset="0"/>
              </a:rPr>
              <a:t>Failure Classification</a:t>
            </a:r>
          </a:p>
          <a:p>
            <a:pPr>
              <a:spcBef>
                <a:spcPts val="600"/>
              </a:spcBef>
            </a:pPr>
            <a:r>
              <a:rPr lang="en-US" altLang="zh-CN" dirty="0">
                <a:latin typeface="Comic Sans MS" pitchFamily="66" charset="0"/>
              </a:rPr>
              <a:t>Storage</a:t>
            </a:r>
          </a:p>
          <a:p>
            <a:pPr>
              <a:spcBef>
                <a:spcPts val="600"/>
              </a:spcBef>
            </a:pPr>
            <a:r>
              <a:rPr lang="en-US" altLang="zh-CN" dirty="0">
                <a:latin typeface="Comic Sans MS" pitchFamily="66" charset="0"/>
              </a:rPr>
              <a:t>Recovery and Atomicity</a:t>
            </a:r>
          </a:p>
          <a:p>
            <a:pPr>
              <a:spcBef>
                <a:spcPts val="600"/>
              </a:spcBef>
            </a:pPr>
            <a:r>
              <a:rPr lang="en-US" altLang="zh-CN" dirty="0">
                <a:latin typeface="Comic Sans MS" pitchFamily="66" charset="0"/>
              </a:rPr>
              <a:t>Recovery Algorithms</a:t>
            </a:r>
          </a:p>
          <a:p>
            <a:pPr marL="0" indent="0">
              <a:spcBef>
                <a:spcPts val="600"/>
              </a:spcBef>
              <a:buNone/>
            </a:pPr>
            <a:r>
              <a:rPr lang="zh-CN" altLang="en-US" b="1">
                <a:solidFill>
                  <a:srgbClr val="FF0000"/>
                </a:solidFill>
                <a:latin typeface="Comic Sans MS" pitchFamily="66" charset="0"/>
                <a:ea typeface="华文中宋" pitchFamily="2" charset="-122"/>
                <a:sym typeface="Wingdings" pitchFamily="2" charset="2"/>
              </a:rPr>
              <a:t> </a:t>
            </a:r>
            <a:r>
              <a:rPr lang="en-US" altLang="zh-CN" b="1">
                <a:solidFill>
                  <a:srgbClr val="FF0000"/>
                </a:solidFill>
                <a:latin typeface="Comic Sans MS" pitchFamily="66" charset="0"/>
              </a:rPr>
              <a:t>Buffer </a:t>
            </a:r>
            <a:r>
              <a:rPr lang="en-US" altLang="zh-CN" b="1" dirty="0">
                <a:solidFill>
                  <a:srgbClr val="FF0000"/>
                </a:solidFill>
                <a:latin typeface="Comic Sans MS" pitchFamily="66" charset="0"/>
              </a:rPr>
              <a:t>Management</a:t>
            </a:r>
          </a:p>
        </p:txBody>
      </p:sp>
    </p:spTree>
    <p:extLst>
      <p:ext uri="{BB962C8B-B14F-4D97-AF65-F5344CB8AC3E}">
        <p14:creationId xmlns:p14="http://schemas.microsoft.com/office/powerpoint/2010/main" val="491834647"/>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9329C31-3386-4AE0-BD17-C3FF3A07C067}"/>
              </a:ext>
            </a:extLst>
          </p:cNvPr>
          <p:cNvSpPr>
            <a:spLocks noGrp="1"/>
          </p:cNvSpPr>
          <p:nvPr>
            <p:ph type="title"/>
          </p:nvPr>
        </p:nvSpPr>
        <p:spPr/>
        <p:txBody>
          <a:bodyPr/>
          <a:lstStyle/>
          <a:p>
            <a:pPr algn="ctr"/>
            <a:r>
              <a:rPr lang="en-US" altLang="zh-CN" dirty="0">
                <a:latin typeface="Comic Sans MS" pitchFamily="66" charset="0"/>
              </a:rPr>
              <a:t>Log Record Buffering</a:t>
            </a:r>
            <a:endParaRPr lang="zh-CN" altLang="en-US" dirty="0">
              <a:latin typeface="Comic Sans MS" pitchFamily="66" charset="0"/>
            </a:endParaRPr>
          </a:p>
        </p:txBody>
      </p:sp>
      <p:sp>
        <p:nvSpPr>
          <p:cNvPr id="3" name="内容占位符 2">
            <a:extLst>
              <a:ext uri="{FF2B5EF4-FFF2-40B4-BE49-F238E27FC236}">
                <a16:creationId xmlns:a16="http://schemas.microsoft.com/office/drawing/2014/main" id="{DEC51F02-5CCB-469E-8AE1-E53B44D53338}"/>
              </a:ext>
            </a:extLst>
          </p:cNvPr>
          <p:cNvSpPr>
            <a:spLocks noGrp="1"/>
          </p:cNvSpPr>
          <p:nvPr>
            <p:ph idx="1"/>
          </p:nvPr>
        </p:nvSpPr>
        <p:spPr>
          <a:xfrm>
            <a:off x="251520" y="699542"/>
            <a:ext cx="8712968" cy="3805070"/>
          </a:xfrm>
        </p:spPr>
        <p:txBody>
          <a:bodyPr/>
          <a:lstStyle/>
          <a:p>
            <a:r>
              <a:rPr lang="en-US" altLang="zh-CN" sz="2000" b="1" dirty="0">
                <a:latin typeface="Comic Sans MS" pitchFamily="66" charset="0"/>
              </a:rPr>
              <a:t>Log record buffering</a:t>
            </a:r>
          </a:p>
          <a:p>
            <a:pPr lvl="1"/>
            <a:r>
              <a:rPr lang="en-US" altLang="zh-CN" sz="1800" dirty="0">
                <a:latin typeface="Comic Sans MS" pitchFamily="66" charset="0"/>
              </a:rPr>
              <a:t>log records are buffered in main memory, instead of being output directly to stable storage</a:t>
            </a:r>
          </a:p>
          <a:p>
            <a:pPr lvl="1"/>
            <a:r>
              <a:rPr lang="en-US" altLang="zh-CN" sz="1800" b="1" dirty="0">
                <a:solidFill>
                  <a:srgbClr val="1B06BA"/>
                </a:solidFill>
                <a:latin typeface="Comic Sans MS" pitchFamily="66" charset="0"/>
              </a:rPr>
              <a:t>Log records are output to stable storage when a block of log records in the buffer is full, or a log force operation is executed</a:t>
            </a:r>
          </a:p>
          <a:p>
            <a:pPr lvl="1"/>
            <a:r>
              <a:rPr lang="en-US" altLang="zh-CN" sz="1800" b="1" dirty="0">
                <a:solidFill>
                  <a:srgbClr val="FF0000"/>
                </a:solidFill>
                <a:latin typeface="Comic Sans MS" pitchFamily="66" charset="0"/>
              </a:rPr>
              <a:t>Log force </a:t>
            </a:r>
            <a:r>
              <a:rPr lang="en-US" altLang="zh-CN" sz="1800" dirty="0">
                <a:latin typeface="Comic Sans MS" pitchFamily="66" charset="0"/>
              </a:rPr>
              <a:t>is performed to commit a transaction by forcing all its log records (including the commit record) to stable storage</a:t>
            </a:r>
          </a:p>
          <a:p>
            <a:pPr lvl="1"/>
            <a:r>
              <a:rPr lang="en-US" altLang="zh-CN" sz="1800" dirty="0">
                <a:latin typeface="Comic Sans MS" pitchFamily="66" charset="0"/>
              </a:rPr>
              <a:t>Several log records can be output using a single output operation, thus reducing the I/O cost</a:t>
            </a:r>
          </a:p>
          <a:p>
            <a:endParaRPr lang="zh-CN" altLang="en-US" sz="2000" dirty="0">
              <a:latin typeface="Comic Sans MS" pitchFamily="66" charset="0"/>
            </a:endParaRPr>
          </a:p>
        </p:txBody>
      </p:sp>
    </p:spTree>
    <p:extLst>
      <p:ext uri="{BB962C8B-B14F-4D97-AF65-F5344CB8AC3E}">
        <p14:creationId xmlns:p14="http://schemas.microsoft.com/office/powerpoint/2010/main" val="1687826906"/>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D2037AB-887C-47D5-887C-C56CE86E0C73}"/>
              </a:ext>
            </a:extLst>
          </p:cNvPr>
          <p:cNvSpPr>
            <a:spLocks noGrp="1"/>
          </p:cNvSpPr>
          <p:nvPr>
            <p:ph type="title"/>
          </p:nvPr>
        </p:nvSpPr>
        <p:spPr/>
        <p:txBody>
          <a:bodyPr/>
          <a:lstStyle/>
          <a:p>
            <a:pPr algn="ctr"/>
            <a:r>
              <a:rPr lang="en-US" altLang="zh-CN" dirty="0">
                <a:latin typeface="Comic Sans MS" pitchFamily="66" charset="0"/>
              </a:rPr>
              <a:t>Log Record Buffering (Cont.)</a:t>
            </a:r>
            <a:endParaRPr lang="zh-CN" altLang="en-US" dirty="0">
              <a:latin typeface="Comic Sans MS" pitchFamily="66" charset="0"/>
            </a:endParaRP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11468A85-6266-43C8-A9F2-1B6693FEF95F}"/>
                  </a:ext>
                </a:extLst>
              </p:cNvPr>
              <p:cNvSpPr>
                <a:spLocks noGrp="1"/>
              </p:cNvSpPr>
              <p:nvPr>
                <p:ph idx="1"/>
              </p:nvPr>
            </p:nvSpPr>
            <p:spPr/>
            <p:txBody>
              <a:bodyPr/>
              <a:lstStyle/>
              <a:p>
                <a:pPr>
                  <a:lnSpc>
                    <a:spcPct val="150000"/>
                  </a:lnSpc>
                </a:pPr>
                <a:r>
                  <a:rPr lang="en-US" altLang="zh-CN" sz="2000" b="1" dirty="0">
                    <a:solidFill>
                      <a:srgbClr val="FF0000"/>
                    </a:solidFill>
                    <a:latin typeface="Comic Sans MS" pitchFamily="66" charset="0"/>
                  </a:rPr>
                  <a:t>Write-ahead logging (WAL) rule for buffering log records</a:t>
                </a:r>
              </a:p>
              <a:p>
                <a:pPr lvl="1">
                  <a:lnSpc>
                    <a:spcPct val="150000"/>
                  </a:lnSpc>
                </a:pPr>
                <a:r>
                  <a:rPr lang="en-US" altLang="zh-CN" sz="1800" dirty="0">
                    <a:latin typeface="Comic Sans MS" pitchFamily="66" charset="0"/>
                  </a:rPr>
                  <a:t>Log records are output to stable storage in the order in which they are created</a:t>
                </a:r>
              </a:p>
              <a:p>
                <a:pPr lvl="1">
                  <a:lnSpc>
                    <a:spcPct val="150000"/>
                  </a:lnSpc>
                </a:pPr>
                <a:r>
                  <a:rPr lang="en-US" altLang="zh-CN" sz="1800" dirty="0">
                    <a:latin typeface="Comic Sans MS" pitchFamily="66" charset="0"/>
                  </a:rPr>
                  <a:t>Transaction </a:t>
                </a:r>
                <a14:m>
                  <m:oMath xmlns:m="http://schemas.openxmlformats.org/officeDocument/2006/math">
                    <m:sSub>
                      <m:sSubPr>
                        <m:ctrlPr>
                          <a:rPr lang="en-US" altLang="zh-CN" sz="1800" i="1" smtClean="0">
                            <a:latin typeface="Cambria Math" panose="02040503050406030204" pitchFamily="18" charset="0"/>
                          </a:rPr>
                        </m:ctrlPr>
                      </m:sSubPr>
                      <m:e>
                        <m:r>
                          <a:rPr lang="en-US" altLang="zh-CN" sz="1800" b="0" i="1" smtClean="0">
                            <a:latin typeface="Cambria Math" panose="02040503050406030204" pitchFamily="18" charset="0"/>
                          </a:rPr>
                          <m:t>𝑇</m:t>
                        </m:r>
                      </m:e>
                      <m:sub>
                        <m:r>
                          <a:rPr lang="en-US" altLang="zh-CN" sz="1800" b="0" i="1" smtClean="0">
                            <a:latin typeface="Cambria Math" panose="02040503050406030204" pitchFamily="18" charset="0"/>
                          </a:rPr>
                          <m:t>𝑖</m:t>
                        </m:r>
                      </m:sub>
                    </m:sSub>
                  </m:oMath>
                </a14:m>
                <a:r>
                  <a:rPr lang="en-US" altLang="zh-CN" sz="1800" dirty="0">
                    <a:latin typeface="Comic Sans MS" pitchFamily="66" charset="0"/>
                  </a:rPr>
                  <a:t> enters the commit state only when the log record  &lt;</a:t>
                </a:r>
                <a14:m>
                  <m:oMath xmlns:m="http://schemas.openxmlformats.org/officeDocument/2006/math">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𝑇</m:t>
                        </m:r>
                      </m:e>
                      <m:sub>
                        <m:r>
                          <a:rPr lang="en-US" altLang="zh-CN" sz="1800" i="1">
                            <a:latin typeface="Cambria Math" panose="02040503050406030204" pitchFamily="18" charset="0"/>
                          </a:rPr>
                          <m:t>𝑖</m:t>
                        </m:r>
                      </m:sub>
                    </m:sSub>
                  </m:oMath>
                </a14:m>
                <a:r>
                  <a:rPr lang="en-US" altLang="zh-CN" sz="1800" dirty="0">
                    <a:latin typeface="Comic Sans MS" pitchFamily="66" charset="0"/>
                  </a:rPr>
                  <a:t> commit&gt; has been output to stable storage</a:t>
                </a:r>
              </a:p>
              <a:p>
                <a:pPr lvl="1">
                  <a:lnSpc>
                    <a:spcPct val="150000"/>
                  </a:lnSpc>
                </a:pPr>
                <a:r>
                  <a:rPr lang="en-US" altLang="zh-CN" sz="1800" dirty="0">
                    <a:latin typeface="Comic Sans MS" pitchFamily="66" charset="0"/>
                  </a:rPr>
                  <a:t>Before a block of data in main memory is output to the database, all log records pertaining to data in that block must have been output to stable storage</a:t>
                </a:r>
              </a:p>
            </p:txBody>
          </p:sp>
        </mc:Choice>
        <mc:Fallback xmlns="">
          <p:sp>
            <p:nvSpPr>
              <p:cNvPr id="3" name="内容占位符 2">
                <a:extLst>
                  <a:ext uri="{FF2B5EF4-FFF2-40B4-BE49-F238E27FC236}">
                    <a16:creationId xmlns="" xmlns:a16="http://schemas.microsoft.com/office/drawing/2014/main" xmlns:a14="http://schemas.microsoft.com/office/drawing/2010/main" id="{11468A85-6266-43C8-A9F2-1B6693FEF95F}"/>
                  </a:ext>
                </a:extLst>
              </p:cNvPr>
              <p:cNvSpPr>
                <a:spLocks noGrp="1" noRot="1" noChangeAspect="1" noMove="1" noResize="1" noEditPoints="1" noAdjustHandles="1" noChangeArrowheads="1" noChangeShapeType="1" noTextEdit="1"/>
              </p:cNvSpPr>
              <p:nvPr>
                <p:ph idx="1"/>
              </p:nvPr>
            </p:nvSpPr>
            <p:spPr>
              <a:blipFill rotWithShape="1">
                <a:blip r:embed="rId2"/>
                <a:stretch>
                  <a:fillRect l="-996" r="-113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938672959"/>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52CBC7E-AB9B-4BED-B7BC-F780015FBFB0}"/>
              </a:ext>
            </a:extLst>
          </p:cNvPr>
          <p:cNvSpPr>
            <a:spLocks noGrp="1"/>
          </p:cNvSpPr>
          <p:nvPr>
            <p:ph type="title"/>
          </p:nvPr>
        </p:nvSpPr>
        <p:spPr/>
        <p:txBody>
          <a:bodyPr/>
          <a:lstStyle/>
          <a:p>
            <a:pPr algn="ctr"/>
            <a:r>
              <a:rPr lang="en-US" altLang="zh-CN" dirty="0">
                <a:latin typeface="Comic Sans MS" pitchFamily="66" charset="0"/>
              </a:rPr>
              <a:t>Database Buffering</a:t>
            </a:r>
            <a:endParaRPr lang="zh-CN" altLang="en-US" dirty="0">
              <a:latin typeface="Comic Sans MS" pitchFamily="66" charset="0"/>
            </a:endParaRPr>
          </a:p>
        </p:txBody>
      </p:sp>
      <p:sp>
        <p:nvSpPr>
          <p:cNvPr id="3" name="内容占位符 2">
            <a:extLst>
              <a:ext uri="{FF2B5EF4-FFF2-40B4-BE49-F238E27FC236}">
                <a16:creationId xmlns:a16="http://schemas.microsoft.com/office/drawing/2014/main" id="{22D2E82A-86BC-4AFD-99D7-F0ECB9158BE2}"/>
              </a:ext>
            </a:extLst>
          </p:cNvPr>
          <p:cNvSpPr>
            <a:spLocks noGrp="1"/>
          </p:cNvSpPr>
          <p:nvPr>
            <p:ph idx="1"/>
          </p:nvPr>
        </p:nvSpPr>
        <p:spPr>
          <a:xfrm>
            <a:off x="251520" y="699542"/>
            <a:ext cx="8568952" cy="3805070"/>
          </a:xfrm>
        </p:spPr>
        <p:txBody>
          <a:bodyPr/>
          <a:lstStyle/>
          <a:p>
            <a:r>
              <a:rPr lang="en-US" altLang="zh-CN" sz="2000" dirty="0">
                <a:latin typeface="Comic Sans MS" pitchFamily="66" charset="0"/>
              </a:rPr>
              <a:t>Database maintains an in-memory buffer of data blocks</a:t>
            </a:r>
          </a:p>
          <a:p>
            <a:pPr lvl="1"/>
            <a:r>
              <a:rPr lang="en-US" altLang="zh-CN" sz="1600" dirty="0">
                <a:latin typeface="Comic Sans MS" pitchFamily="66" charset="0"/>
              </a:rPr>
              <a:t>When a new block is needed, an existing block should be removed from buffer if the buffer is full</a:t>
            </a:r>
          </a:p>
          <a:p>
            <a:pPr lvl="1"/>
            <a:r>
              <a:rPr lang="en-US" altLang="zh-CN" sz="1600" dirty="0">
                <a:latin typeface="Comic Sans MS" pitchFamily="66" charset="0"/>
              </a:rPr>
              <a:t>If the block chosen for removal has been updated, it must be output to disk</a:t>
            </a:r>
          </a:p>
          <a:p>
            <a:r>
              <a:rPr lang="en-US" altLang="zh-CN" sz="2000" dirty="0">
                <a:solidFill>
                  <a:srgbClr val="FF0000"/>
                </a:solidFill>
                <a:latin typeface="Comic Sans MS" pitchFamily="66" charset="0"/>
              </a:rPr>
              <a:t>No update should be in progress on a block when it is output to disk</a:t>
            </a:r>
            <a:r>
              <a:rPr lang="en-US" altLang="zh-CN" sz="2000" dirty="0">
                <a:latin typeface="Comic Sans MS" pitchFamily="66" charset="0"/>
              </a:rPr>
              <a:t>, which is ensured as follows.</a:t>
            </a:r>
          </a:p>
          <a:p>
            <a:pPr lvl="1"/>
            <a:r>
              <a:rPr lang="en-US" altLang="zh-CN" sz="1600" dirty="0">
                <a:latin typeface="Comic Sans MS" pitchFamily="66" charset="0"/>
              </a:rPr>
              <a:t>Before writing a data item, transaction acquires </a:t>
            </a:r>
            <a:r>
              <a:rPr lang="en-US" altLang="zh-CN" sz="1600" b="1" dirty="0">
                <a:solidFill>
                  <a:srgbClr val="FF0000"/>
                </a:solidFill>
                <a:latin typeface="Comic Sans MS" pitchFamily="66" charset="0"/>
              </a:rPr>
              <a:t>exclusive lock on block </a:t>
            </a:r>
            <a:r>
              <a:rPr lang="en-US" altLang="zh-CN" sz="1600" dirty="0">
                <a:latin typeface="Comic Sans MS" pitchFamily="66" charset="0"/>
              </a:rPr>
              <a:t>containing the data item</a:t>
            </a:r>
          </a:p>
          <a:p>
            <a:pPr lvl="1"/>
            <a:r>
              <a:rPr lang="en-US" altLang="zh-CN" sz="1600" dirty="0">
                <a:latin typeface="Comic Sans MS" pitchFamily="66" charset="0"/>
              </a:rPr>
              <a:t>Lock can be released once the write is completed. </a:t>
            </a:r>
          </a:p>
          <a:p>
            <a:pPr lvl="2"/>
            <a:r>
              <a:rPr lang="en-US" altLang="zh-CN" sz="1600" dirty="0">
                <a:latin typeface="Comic Sans MS" pitchFamily="66" charset="0"/>
              </a:rPr>
              <a:t>Such locks held for short duration are called </a:t>
            </a:r>
            <a:r>
              <a:rPr lang="en-US" altLang="zh-CN" sz="1600" b="1" dirty="0">
                <a:solidFill>
                  <a:srgbClr val="FF0000"/>
                </a:solidFill>
                <a:latin typeface="Comic Sans MS" pitchFamily="66" charset="0"/>
              </a:rPr>
              <a:t>latches</a:t>
            </a:r>
            <a:r>
              <a:rPr lang="zh-CN" altLang="en-US" sz="1600" b="1" dirty="0">
                <a:solidFill>
                  <a:srgbClr val="FF0000"/>
                </a:solidFill>
                <a:latin typeface="Comic Sans MS" pitchFamily="66" charset="0"/>
              </a:rPr>
              <a:t>闩锁</a:t>
            </a:r>
          </a:p>
          <a:p>
            <a:pPr lvl="1"/>
            <a:r>
              <a:rPr lang="en-US" altLang="zh-CN" sz="1600" dirty="0">
                <a:latin typeface="Comic Sans MS" pitchFamily="66" charset="0"/>
              </a:rPr>
              <a:t>Before a block is output to disk, the system acquires an exclusive latch on the block</a:t>
            </a:r>
          </a:p>
          <a:p>
            <a:pPr lvl="2"/>
            <a:r>
              <a:rPr lang="en-US" altLang="zh-CN" sz="1600" dirty="0">
                <a:latin typeface="Comic Sans MS" pitchFamily="66" charset="0"/>
              </a:rPr>
              <a:t>Ensures no update can be in progress on the block</a:t>
            </a:r>
          </a:p>
          <a:p>
            <a:endParaRPr lang="zh-CN" altLang="en-US" sz="2000" dirty="0">
              <a:latin typeface="Comic Sans MS" pitchFamily="66" charset="0"/>
            </a:endParaRPr>
          </a:p>
        </p:txBody>
      </p:sp>
    </p:spTree>
    <p:extLst>
      <p:ext uri="{BB962C8B-B14F-4D97-AF65-F5344CB8AC3E}">
        <p14:creationId xmlns:p14="http://schemas.microsoft.com/office/powerpoint/2010/main" val="4286883582"/>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68D4DC7-DE69-4C13-A843-40BA1FC11C22}"/>
              </a:ext>
            </a:extLst>
          </p:cNvPr>
          <p:cNvSpPr>
            <a:spLocks noGrp="1"/>
          </p:cNvSpPr>
          <p:nvPr>
            <p:ph type="title"/>
          </p:nvPr>
        </p:nvSpPr>
        <p:spPr/>
        <p:txBody>
          <a:bodyPr/>
          <a:lstStyle/>
          <a:p>
            <a:pPr algn="ctr"/>
            <a:r>
              <a:rPr lang="en-US" altLang="zh-CN" dirty="0">
                <a:latin typeface="Comic Sans MS" pitchFamily="66" charset="0"/>
              </a:rPr>
              <a:t>Buffer Management (Cont.)</a:t>
            </a:r>
            <a:endParaRPr lang="zh-CN" altLang="en-US" dirty="0">
              <a:latin typeface="Comic Sans MS" pitchFamily="66" charset="0"/>
            </a:endParaRPr>
          </a:p>
        </p:txBody>
      </p:sp>
      <p:sp>
        <p:nvSpPr>
          <p:cNvPr id="3" name="内容占位符 2">
            <a:extLst>
              <a:ext uri="{FF2B5EF4-FFF2-40B4-BE49-F238E27FC236}">
                <a16:creationId xmlns:a16="http://schemas.microsoft.com/office/drawing/2014/main" id="{EC7300E9-CEB3-4354-9290-44659D592381}"/>
              </a:ext>
            </a:extLst>
          </p:cNvPr>
          <p:cNvSpPr>
            <a:spLocks noGrp="1"/>
          </p:cNvSpPr>
          <p:nvPr>
            <p:ph idx="1"/>
          </p:nvPr>
        </p:nvSpPr>
        <p:spPr>
          <a:xfrm>
            <a:off x="251520" y="789553"/>
            <a:ext cx="8784976" cy="3805070"/>
          </a:xfrm>
        </p:spPr>
        <p:txBody>
          <a:bodyPr/>
          <a:lstStyle/>
          <a:p>
            <a:r>
              <a:rPr lang="en-US" altLang="zh-CN" sz="2000" dirty="0">
                <a:latin typeface="Comic Sans MS" pitchFamily="66" charset="0"/>
              </a:rPr>
              <a:t>Database buffer can be implemented either</a:t>
            </a:r>
          </a:p>
          <a:p>
            <a:pPr lvl="1"/>
            <a:r>
              <a:rPr lang="en-US" altLang="zh-CN" sz="1800" dirty="0">
                <a:latin typeface="Comic Sans MS" pitchFamily="66" charset="0"/>
              </a:rPr>
              <a:t>in an area of real main-memory reserved for the database, or</a:t>
            </a:r>
          </a:p>
          <a:p>
            <a:pPr lvl="1"/>
            <a:r>
              <a:rPr lang="en-US" altLang="zh-CN" sz="1800" dirty="0">
                <a:latin typeface="Comic Sans MS" pitchFamily="66" charset="0"/>
              </a:rPr>
              <a:t>in virtual memory</a:t>
            </a:r>
          </a:p>
          <a:p>
            <a:r>
              <a:rPr lang="en-US" altLang="zh-CN" sz="2000" dirty="0">
                <a:latin typeface="Comic Sans MS" pitchFamily="66" charset="0"/>
              </a:rPr>
              <a:t>Implementing buffer in reserved main-memory has drawbacks</a:t>
            </a:r>
          </a:p>
          <a:p>
            <a:pPr lvl="1"/>
            <a:r>
              <a:rPr lang="en-US" altLang="zh-CN" sz="1800" dirty="0">
                <a:latin typeface="Comic Sans MS" pitchFamily="66" charset="0"/>
              </a:rPr>
              <a:t>Memory is partitioned before-hand between database buffer and applications, limiting flexibility</a:t>
            </a:r>
          </a:p>
          <a:p>
            <a:pPr lvl="1"/>
            <a:r>
              <a:rPr lang="en-US" altLang="zh-CN" sz="1800" dirty="0">
                <a:latin typeface="Comic Sans MS" pitchFamily="66" charset="0"/>
              </a:rPr>
              <a:t>Needs may change, and although operating system knows best how memory should be divided up at any time, it cannot change the partitioning of memory</a:t>
            </a:r>
          </a:p>
          <a:p>
            <a:endParaRPr lang="zh-CN" altLang="en-US" sz="2000" dirty="0">
              <a:latin typeface="Comic Sans MS" pitchFamily="66" charset="0"/>
            </a:endParaRPr>
          </a:p>
        </p:txBody>
      </p:sp>
    </p:spTree>
    <p:extLst>
      <p:ext uri="{BB962C8B-B14F-4D97-AF65-F5344CB8AC3E}">
        <p14:creationId xmlns:p14="http://schemas.microsoft.com/office/powerpoint/2010/main" val="4188504316"/>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D170FD-09CE-4410-A1C7-1A081F05C7BA}"/>
              </a:ext>
            </a:extLst>
          </p:cNvPr>
          <p:cNvSpPr>
            <a:spLocks noGrp="1"/>
          </p:cNvSpPr>
          <p:nvPr>
            <p:ph type="title"/>
          </p:nvPr>
        </p:nvSpPr>
        <p:spPr/>
        <p:txBody>
          <a:bodyPr/>
          <a:lstStyle/>
          <a:p>
            <a:pPr algn="ctr"/>
            <a:r>
              <a:rPr lang="en-US" altLang="zh-CN" dirty="0">
                <a:latin typeface="Comic Sans MS" pitchFamily="66" charset="0"/>
              </a:rPr>
              <a:t>Buffer Management (Cont.)</a:t>
            </a:r>
            <a:endParaRPr lang="zh-CN" altLang="en-US" dirty="0">
              <a:latin typeface="Comic Sans MS" pitchFamily="66" charset="0"/>
            </a:endParaRPr>
          </a:p>
        </p:txBody>
      </p:sp>
      <p:sp>
        <p:nvSpPr>
          <p:cNvPr id="3" name="内容占位符 2">
            <a:extLst>
              <a:ext uri="{FF2B5EF4-FFF2-40B4-BE49-F238E27FC236}">
                <a16:creationId xmlns:a16="http://schemas.microsoft.com/office/drawing/2014/main" id="{D3EBA760-5FBA-4AEF-A4CF-EDAEDD959B1A}"/>
              </a:ext>
            </a:extLst>
          </p:cNvPr>
          <p:cNvSpPr>
            <a:spLocks noGrp="1"/>
          </p:cNvSpPr>
          <p:nvPr>
            <p:ph idx="1"/>
          </p:nvPr>
        </p:nvSpPr>
        <p:spPr/>
        <p:txBody>
          <a:bodyPr/>
          <a:lstStyle/>
          <a:p>
            <a:r>
              <a:rPr lang="en-US" altLang="zh-CN" sz="2000" dirty="0">
                <a:latin typeface="Comic Sans MS" pitchFamily="66" charset="0"/>
              </a:rPr>
              <a:t>Database buffers are generally implemented in </a:t>
            </a:r>
            <a:r>
              <a:rPr lang="en-US" altLang="zh-CN" sz="2000" dirty="0">
                <a:solidFill>
                  <a:srgbClr val="C00000"/>
                </a:solidFill>
                <a:latin typeface="Comic Sans MS" pitchFamily="66" charset="0"/>
              </a:rPr>
              <a:t>virtual memory </a:t>
            </a:r>
            <a:r>
              <a:rPr lang="en-US" altLang="zh-CN" sz="2000" dirty="0">
                <a:latin typeface="Comic Sans MS" pitchFamily="66" charset="0"/>
              </a:rPr>
              <a:t>in spite of some drawbacks</a:t>
            </a:r>
          </a:p>
          <a:p>
            <a:pPr lvl="1"/>
            <a:r>
              <a:rPr lang="en-US" altLang="zh-CN" sz="1600" dirty="0">
                <a:latin typeface="Comic Sans MS" pitchFamily="66" charset="0"/>
              </a:rPr>
              <a:t>When OS needs to evict</a:t>
            </a:r>
            <a:r>
              <a:rPr lang="zh-CN" altLang="en-US" sz="1600" dirty="0">
                <a:latin typeface="Comic Sans MS" pitchFamily="66" charset="0"/>
              </a:rPr>
              <a:t>（逐出）</a:t>
            </a:r>
            <a:r>
              <a:rPr lang="en-US" altLang="zh-CN" sz="1600" dirty="0">
                <a:latin typeface="Comic Sans MS" pitchFamily="66" charset="0"/>
              </a:rPr>
              <a:t>a page that has been modified, the page is written to swap space on disk</a:t>
            </a:r>
          </a:p>
          <a:p>
            <a:pPr lvl="1"/>
            <a:r>
              <a:rPr lang="en-US" altLang="zh-CN" sz="1600" dirty="0">
                <a:latin typeface="Comic Sans MS" pitchFamily="66" charset="0"/>
              </a:rPr>
              <a:t>When DB decides to write buffer page to disk, buffer page may be in swap space, and may have to be read from swap space on disk and output to the database on disk, resulting in extra I/O</a:t>
            </a:r>
          </a:p>
          <a:p>
            <a:pPr lvl="2"/>
            <a:r>
              <a:rPr lang="en-US" altLang="zh-CN" sz="1400" dirty="0">
                <a:latin typeface="Comic Sans MS" pitchFamily="66" charset="0"/>
              </a:rPr>
              <a:t>Known as dual paging</a:t>
            </a:r>
            <a:r>
              <a:rPr lang="zh-CN" altLang="en-US" sz="1400" dirty="0">
                <a:latin typeface="Comic Sans MS" pitchFamily="66" charset="0"/>
              </a:rPr>
              <a:t>（双分页）</a:t>
            </a:r>
            <a:r>
              <a:rPr lang="en-US" altLang="zh-CN" sz="1400" dirty="0">
                <a:latin typeface="Comic Sans MS" pitchFamily="66" charset="0"/>
              </a:rPr>
              <a:t>problem</a:t>
            </a:r>
          </a:p>
          <a:p>
            <a:pPr lvl="1"/>
            <a:r>
              <a:rPr lang="en-US" altLang="zh-CN" sz="1600" dirty="0">
                <a:latin typeface="Comic Sans MS" pitchFamily="66" charset="0"/>
              </a:rPr>
              <a:t>Ideally when swapping out a database buffer page, operating system should </a:t>
            </a:r>
            <a:r>
              <a:rPr lang="en-US" altLang="zh-CN" sz="1600" dirty="0">
                <a:solidFill>
                  <a:srgbClr val="C00000"/>
                </a:solidFill>
                <a:latin typeface="Comic Sans MS" pitchFamily="66" charset="0"/>
              </a:rPr>
              <a:t>pass control to database</a:t>
            </a:r>
            <a:r>
              <a:rPr lang="en-US" altLang="zh-CN" sz="1600" dirty="0">
                <a:latin typeface="Comic Sans MS" pitchFamily="66" charset="0"/>
              </a:rPr>
              <a:t>, which in turn outputs page to database instead of to swap space (making sure to output log records first)</a:t>
            </a:r>
          </a:p>
          <a:p>
            <a:pPr lvl="2"/>
            <a:r>
              <a:rPr lang="en-US" altLang="zh-CN" sz="1400" dirty="0">
                <a:latin typeface="Comic Sans MS" pitchFamily="66" charset="0"/>
              </a:rPr>
              <a:t>Dual paging can thus be avoided, but common operating systems do not support such functionality.</a:t>
            </a:r>
          </a:p>
          <a:p>
            <a:endParaRPr lang="zh-CN" altLang="en-US" sz="2000" dirty="0">
              <a:latin typeface="Comic Sans MS" pitchFamily="66" charset="0"/>
            </a:endParaRPr>
          </a:p>
        </p:txBody>
      </p:sp>
    </p:spTree>
    <p:extLst>
      <p:ext uri="{BB962C8B-B14F-4D97-AF65-F5344CB8AC3E}">
        <p14:creationId xmlns:p14="http://schemas.microsoft.com/office/powerpoint/2010/main" val="4190532501"/>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83CA16C-08E4-4CD0-9379-525230CE334C}"/>
              </a:ext>
            </a:extLst>
          </p:cNvPr>
          <p:cNvSpPr>
            <a:spLocks noGrp="1"/>
          </p:cNvSpPr>
          <p:nvPr>
            <p:ph type="title"/>
          </p:nvPr>
        </p:nvSpPr>
        <p:spPr/>
        <p:txBody>
          <a:bodyPr/>
          <a:lstStyle/>
          <a:p>
            <a:pPr algn="ctr"/>
            <a:r>
              <a:rPr lang="en-US" altLang="zh-CN" dirty="0">
                <a:latin typeface="Comic Sans MS" pitchFamily="66" charset="0"/>
              </a:rPr>
              <a:t>Failure with Loss of Nonvolatile Storage</a:t>
            </a:r>
            <a:endParaRPr lang="zh-CN" altLang="en-US" dirty="0">
              <a:latin typeface="Comic Sans MS" pitchFamily="66" charset="0"/>
            </a:endParaRPr>
          </a:p>
        </p:txBody>
      </p:sp>
      <p:sp>
        <p:nvSpPr>
          <p:cNvPr id="3" name="内容占位符 2">
            <a:extLst>
              <a:ext uri="{FF2B5EF4-FFF2-40B4-BE49-F238E27FC236}">
                <a16:creationId xmlns:a16="http://schemas.microsoft.com/office/drawing/2014/main" id="{46BC1769-ED50-46BB-9899-DB8A537DE84F}"/>
              </a:ext>
            </a:extLst>
          </p:cNvPr>
          <p:cNvSpPr>
            <a:spLocks noGrp="1"/>
          </p:cNvSpPr>
          <p:nvPr>
            <p:ph idx="1"/>
          </p:nvPr>
        </p:nvSpPr>
        <p:spPr>
          <a:xfrm>
            <a:off x="251520" y="699542"/>
            <a:ext cx="8712968" cy="3805070"/>
          </a:xfrm>
        </p:spPr>
        <p:txBody>
          <a:bodyPr/>
          <a:lstStyle/>
          <a:p>
            <a:r>
              <a:rPr lang="en-US" altLang="zh-CN" sz="2000" dirty="0">
                <a:latin typeface="Comic Sans MS" pitchFamily="66" charset="0"/>
              </a:rPr>
              <a:t>Technique similar to checkpointing used to deal with loss of non-volatile storage</a:t>
            </a:r>
          </a:p>
          <a:p>
            <a:pPr lvl="1"/>
            <a:r>
              <a:rPr lang="en-US" altLang="zh-CN" sz="1600" dirty="0">
                <a:latin typeface="Comic Sans MS" pitchFamily="66" charset="0"/>
              </a:rPr>
              <a:t>Periodically dump the entire content of the database to stable storage</a:t>
            </a:r>
          </a:p>
          <a:p>
            <a:pPr lvl="1"/>
            <a:r>
              <a:rPr lang="en-US" altLang="zh-CN" sz="1600" dirty="0">
                <a:latin typeface="Comic Sans MS" pitchFamily="66" charset="0"/>
              </a:rPr>
              <a:t>No transaction may be active during the dump procedure; a procedure similar to checkpointing must take place</a:t>
            </a:r>
          </a:p>
          <a:p>
            <a:pPr lvl="2"/>
            <a:r>
              <a:rPr lang="en-US" altLang="zh-CN" sz="1400" dirty="0">
                <a:latin typeface="Comic Sans MS" pitchFamily="66" charset="0"/>
              </a:rPr>
              <a:t>Output all log records currently residing in main memory onto stable storage</a:t>
            </a:r>
          </a:p>
          <a:p>
            <a:pPr lvl="2"/>
            <a:r>
              <a:rPr lang="en-US" altLang="zh-CN" sz="1400" dirty="0">
                <a:latin typeface="Comic Sans MS" pitchFamily="66" charset="0"/>
              </a:rPr>
              <a:t>Output all buffer blocks onto the disk</a:t>
            </a:r>
          </a:p>
          <a:p>
            <a:pPr lvl="2"/>
            <a:r>
              <a:rPr lang="en-US" altLang="zh-CN" sz="1400" dirty="0">
                <a:latin typeface="Comic Sans MS" pitchFamily="66" charset="0"/>
              </a:rPr>
              <a:t>Copy the contents of the database to stable storage</a:t>
            </a:r>
          </a:p>
          <a:p>
            <a:pPr lvl="2"/>
            <a:r>
              <a:rPr lang="en-US" altLang="zh-CN" sz="1400" dirty="0">
                <a:latin typeface="Comic Sans MS" pitchFamily="66" charset="0"/>
              </a:rPr>
              <a:t>Output a record &lt;dump&gt; to log on stable storage</a:t>
            </a:r>
          </a:p>
          <a:p>
            <a:pPr lvl="1"/>
            <a:r>
              <a:rPr lang="en-US" altLang="zh-CN" sz="1600" dirty="0">
                <a:latin typeface="Comic Sans MS" pitchFamily="66" charset="0"/>
              </a:rPr>
              <a:t>To recover from disk failure</a:t>
            </a:r>
          </a:p>
          <a:p>
            <a:pPr lvl="2"/>
            <a:r>
              <a:rPr lang="en-US" altLang="zh-CN" sz="1400" dirty="0">
                <a:latin typeface="Comic Sans MS" pitchFamily="66" charset="0"/>
              </a:rPr>
              <a:t>Restore database from  most recent dump. </a:t>
            </a:r>
          </a:p>
          <a:p>
            <a:pPr lvl="2"/>
            <a:r>
              <a:rPr lang="en-US" altLang="zh-CN" sz="1400" dirty="0">
                <a:latin typeface="Comic Sans MS" pitchFamily="66" charset="0"/>
              </a:rPr>
              <a:t>Consult the log and redo all transactions that committed after the dump</a:t>
            </a:r>
          </a:p>
          <a:p>
            <a:r>
              <a:rPr lang="en-US" altLang="zh-CN" sz="2000" dirty="0">
                <a:latin typeface="Comic Sans MS" pitchFamily="66" charset="0"/>
              </a:rPr>
              <a:t>Can be extended to allow transactions to be active during dump, known as fuzzy dump or online dump</a:t>
            </a:r>
          </a:p>
          <a:p>
            <a:endParaRPr lang="zh-CN" altLang="en-US" sz="2000" dirty="0">
              <a:latin typeface="Comic Sans MS" pitchFamily="66" charset="0"/>
            </a:endParaRPr>
          </a:p>
        </p:txBody>
      </p:sp>
    </p:spTree>
    <p:extLst>
      <p:ext uri="{BB962C8B-B14F-4D97-AF65-F5344CB8AC3E}">
        <p14:creationId xmlns:p14="http://schemas.microsoft.com/office/powerpoint/2010/main" val="1519625257"/>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584" y="1995686"/>
            <a:ext cx="7386416" cy="519113"/>
          </a:xfrm>
        </p:spPr>
        <p:txBody>
          <a:bodyPr/>
          <a:lstStyle/>
          <a:p>
            <a:r>
              <a:rPr lang="en-US" altLang="zh-CN" sz="3600" dirty="0">
                <a:latin typeface="Comic Sans MS" pitchFamily="66" charset="0"/>
                <a:ea typeface="宋体" pitchFamily="2" charset="-122"/>
              </a:rPr>
              <a:t>End of </a:t>
            </a:r>
            <a:r>
              <a:rPr lang="en-US" altLang="zh-CN" sz="3600">
                <a:latin typeface="Comic Sans MS" pitchFamily="66" charset="0"/>
                <a:ea typeface="宋体" pitchFamily="2" charset="-122"/>
              </a:rPr>
              <a:t>Lecture 19</a:t>
            </a:r>
            <a:endParaRPr lang="zh-CN" altLang="en-US" sz="3600" dirty="0">
              <a:latin typeface="Comic Sans MS" pitchFamily="66" charset="0"/>
            </a:endParaRPr>
          </a:p>
        </p:txBody>
      </p:sp>
    </p:spTree>
    <p:extLst>
      <p:ext uri="{BB962C8B-B14F-4D97-AF65-F5344CB8AC3E}">
        <p14:creationId xmlns:p14="http://schemas.microsoft.com/office/powerpoint/2010/main" val="34562829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7FF2846-FA2A-4BAA-9362-7D602E41C72B}"/>
              </a:ext>
            </a:extLst>
          </p:cNvPr>
          <p:cNvSpPr>
            <a:spLocks noGrp="1"/>
          </p:cNvSpPr>
          <p:nvPr>
            <p:ph type="title"/>
          </p:nvPr>
        </p:nvSpPr>
        <p:spPr/>
        <p:txBody>
          <a:bodyPr/>
          <a:lstStyle/>
          <a:p>
            <a:pPr algn="ctr"/>
            <a:r>
              <a:rPr lang="en-US" altLang="zh-CN" dirty="0">
                <a:latin typeface="Comic Sans MS" pitchFamily="66" charset="0"/>
              </a:rPr>
              <a:t>Outline</a:t>
            </a:r>
            <a:endParaRPr lang="zh-CN" altLang="en-US" dirty="0">
              <a:latin typeface="Comic Sans MS" pitchFamily="66" charset="0"/>
            </a:endParaRPr>
          </a:p>
        </p:txBody>
      </p:sp>
      <p:sp>
        <p:nvSpPr>
          <p:cNvPr id="3" name="内容占位符 2">
            <a:extLst>
              <a:ext uri="{FF2B5EF4-FFF2-40B4-BE49-F238E27FC236}">
                <a16:creationId xmlns:a16="http://schemas.microsoft.com/office/drawing/2014/main" id="{316F7556-C772-4881-AE79-DA30A2459850}"/>
              </a:ext>
            </a:extLst>
          </p:cNvPr>
          <p:cNvSpPr>
            <a:spLocks noGrp="1"/>
          </p:cNvSpPr>
          <p:nvPr>
            <p:ph idx="1"/>
          </p:nvPr>
        </p:nvSpPr>
        <p:spPr>
          <a:xfrm>
            <a:off x="287524" y="843558"/>
            <a:ext cx="8568952" cy="3805070"/>
          </a:xfrm>
        </p:spPr>
        <p:txBody>
          <a:bodyPr/>
          <a:lstStyle/>
          <a:p>
            <a:pPr marL="0" indent="0">
              <a:lnSpc>
                <a:spcPct val="150000"/>
              </a:lnSpc>
              <a:spcBef>
                <a:spcPts val="600"/>
              </a:spcBef>
              <a:buNone/>
            </a:pPr>
            <a:r>
              <a:rPr lang="zh-CN" altLang="en-US" b="1">
                <a:solidFill>
                  <a:srgbClr val="FF0000"/>
                </a:solidFill>
                <a:latin typeface="Comic Sans MS" pitchFamily="66" charset="0"/>
                <a:ea typeface="华文中宋" pitchFamily="2" charset="-122"/>
                <a:sym typeface="Wingdings" pitchFamily="2" charset="2"/>
              </a:rPr>
              <a:t> </a:t>
            </a:r>
            <a:r>
              <a:rPr lang="en-US" altLang="zh-CN" b="1">
                <a:solidFill>
                  <a:srgbClr val="FF0000"/>
                </a:solidFill>
                <a:latin typeface="Comic Sans MS" pitchFamily="66" charset="0"/>
              </a:rPr>
              <a:t>Failure </a:t>
            </a:r>
            <a:r>
              <a:rPr lang="en-US" altLang="zh-CN" b="1" dirty="0">
                <a:solidFill>
                  <a:srgbClr val="FF0000"/>
                </a:solidFill>
                <a:latin typeface="Comic Sans MS" pitchFamily="66" charset="0"/>
              </a:rPr>
              <a:t>Classification</a:t>
            </a:r>
          </a:p>
          <a:p>
            <a:pPr>
              <a:lnSpc>
                <a:spcPct val="150000"/>
              </a:lnSpc>
              <a:spcBef>
                <a:spcPts val="600"/>
              </a:spcBef>
            </a:pPr>
            <a:r>
              <a:rPr lang="en-US" altLang="zh-CN" dirty="0">
                <a:latin typeface="Comic Sans MS" pitchFamily="66" charset="0"/>
              </a:rPr>
              <a:t>Storage</a:t>
            </a:r>
          </a:p>
          <a:p>
            <a:pPr>
              <a:lnSpc>
                <a:spcPct val="150000"/>
              </a:lnSpc>
              <a:spcBef>
                <a:spcPts val="600"/>
              </a:spcBef>
            </a:pPr>
            <a:r>
              <a:rPr lang="en-US" altLang="zh-CN" dirty="0">
                <a:latin typeface="Comic Sans MS" pitchFamily="66" charset="0"/>
              </a:rPr>
              <a:t>Recovery and Atomicity</a:t>
            </a:r>
          </a:p>
          <a:p>
            <a:pPr>
              <a:lnSpc>
                <a:spcPct val="150000"/>
              </a:lnSpc>
              <a:spcBef>
                <a:spcPts val="600"/>
              </a:spcBef>
            </a:pPr>
            <a:r>
              <a:rPr lang="en-US" altLang="zh-CN" dirty="0">
                <a:latin typeface="Comic Sans MS" pitchFamily="66" charset="0"/>
              </a:rPr>
              <a:t>Recovery Algorithms</a:t>
            </a:r>
          </a:p>
          <a:p>
            <a:pPr>
              <a:lnSpc>
                <a:spcPct val="150000"/>
              </a:lnSpc>
              <a:spcBef>
                <a:spcPts val="600"/>
              </a:spcBef>
            </a:pPr>
            <a:r>
              <a:rPr lang="en-US" altLang="zh-CN" dirty="0">
                <a:latin typeface="Comic Sans MS" pitchFamily="66" charset="0"/>
              </a:rPr>
              <a:t>Buffer Management</a:t>
            </a:r>
          </a:p>
        </p:txBody>
      </p:sp>
    </p:spTree>
    <p:extLst>
      <p:ext uri="{BB962C8B-B14F-4D97-AF65-F5344CB8AC3E}">
        <p14:creationId xmlns:p14="http://schemas.microsoft.com/office/powerpoint/2010/main" val="4146676789"/>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F32B00-0A0B-44FC-946E-7030D804D89A}"/>
              </a:ext>
            </a:extLst>
          </p:cNvPr>
          <p:cNvSpPr>
            <a:spLocks noGrp="1"/>
          </p:cNvSpPr>
          <p:nvPr>
            <p:ph type="title"/>
          </p:nvPr>
        </p:nvSpPr>
        <p:spPr>
          <a:xfrm>
            <a:off x="0" y="-20538"/>
            <a:ext cx="9144000" cy="637580"/>
          </a:xfrm>
        </p:spPr>
        <p:txBody>
          <a:bodyPr/>
          <a:lstStyle/>
          <a:p>
            <a:pPr algn="ctr"/>
            <a:r>
              <a:rPr lang="en-US" altLang="zh-CN" dirty="0">
                <a:latin typeface="Comic Sans MS" pitchFamily="66" charset="0"/>
              </a:rPr>
              <a:t>Failure Classification</a:t>
            </a:r>
            <a:endParaRPr lang="zh-CN" altLang="en-US" dirty="0">
              <a:latin typeface="Comic Sans MS" pitchFamily="66" charset="0"/>
            </a:endParaRPr>
          </a:p>
        </p:txBody>
      </p:sp>
      <p:sp>
        <p:nvSpPr>
          <p:cNvPr id="3" name="内容占位符 2">
            <a:extLst>
              <a:ext uri="{FF2B5EF4-FFF2-40B4-BE49-F238E27FC236}">
                <a16:creationId xmlns:a16="http://schemas.microsoft.com/office/drawing/2014/main" id="{09749A5A-E860-4296-B295-8F0529CD041F}"/>
              </a:ext>
            </a:extLst>
          </p:cNvPr>
          <p:cNvSpPr>
            <a:spLocks noGrp="1"/>
          </p:cNvSpPr>
          <p:nvPr>
            <p:ph idx="1"/>
          </p:nvPr>
        </p:nvSpPr>
        <p:spPr>
          <a:xfrm>
            <a:off x="251520" y="699542"/>
            <a:ext cx="8640960" cy="3805070"/>
          </a:xfrm>
        </p:spPr>
        <p:txBody>
          <a:bodyPr/>
          <a:lstStyle/>
          <a:p>
            <a:pPr>
              <a:lnSpc>
                <a:spcPct val="150000"/>
              </a:lnSpc>
            </a:pPr>
            <a:r>
              <a:rPr lang="en-US" altLang="zh-CN" sz="2000" b="1" dirty="0">
                <a:solidFill>
                  <a:srgbClr val="FF0000"/>
                </a:solidFill>
                <a:latin typeface="Comic Sans MS" pitchFamily="66" charset="0"/>
              </a:rPr>
              <a:t>Transaction failure </a:t>
            </a:r>
            <a:r>
              <a:rPr lang="en-US" altLang="zh-CN" sz="2000" b="1" dirty="0">
                <a:latin typeface="Comic Sans MS" pitchFamily="66" charset="0"/>
              </a:rPr>
              <a:t>(</a:t>
            </a:r>
            <a:r>
              <a:rPr lang="zh-CN" altLang="en-US" sz="2000" b="1" dirty="0">
                <a:latin typeface="Comic Sans MS" pitchFamily="66" charset="0"/>
              </a:rPr>
              <a:t>事务故障）</a:t>
            </a:r>
            <a:endParaRPr lang="en-US" altLang="zh-CN" sz="2000" b="1" dirty="0">
              <a:latin typeface="Comic Sans MS" pitchFamily="66" charset="0"/>
            </a:endParaRPr>
          </a:p>
          <a:p>
            <a:pPr lvl="1">
              <a:lnSpc>
                <a:spcPct val="150000"/>
              </a:lnSpc>
            </a:pPr>
            <a:r>
              <a:rPr lang="en-US" altLang="zh-CN" sz="1800" dirty="0">
                <a:latin typeface="Comic Sans MS" pitchFamily="66" charset="0"/>
              </a:rPr>
              <a:t>Logical errors, e.g., illegal inputs </a:t>
            </a:r>
          </a:p>
          <a:p>
            <a:pPr lvl="1">
              <a:lnSpc>
                <a:spcPct val="150000"/>
              </a:lnSpc>
            </a:pPr>
            <a:r>
              <a:rPr lang="en-US" altLang="zh-CN" sz="1800" dirty="0">
                <a:latin typeface="Comic Sans MS" pitchFamily="66" charset="0"/>
              </a:rPr>
              <a:t>System errors,</a:t>
            </a:r>
            <a:r>
              <a:rPr lang="zh-CN" altLang="en-US" sz="1800" dirty="0">
                <a:latin typeface="Comic Sans MS" pitchFamily="66" charset="0"/>
              </a:rPr>
              <a:t> </a:t>
            </a:r>
            <a:r>
              <a:rPr lang="en-US" altLang="zh-CN" sz="1800" dirty="0">
                <a:latin typeface="Comic Sans MS" pitchFamily="66" charset="0"/>
              </a:rPr>
              <a:t>e.g., dead locks</a:t>
            </a:r>
          </a:p>
          <a:p>
            <a:pPr>
              <a:lnSpc>
                <a:spcPct val="150000"/>
              </a:lnSpc>
            </a:pPr>
            <a:r>
              <a:rPr lang="en-US" altLang="zh-CN" sz="2000" b="1" dirty="0">
                <a:solidFill>
                  <a:srgbClr val="FF0000"/>
                </a:solidFill>
                <a:latin typeface="Comic Sans MS" pitchFamily="66" charset="0"/>
              </a:rPr>
              <a:t>System crash </a:t>
            </a:r>
            <a:r>
              <a:rPr lang="en-US" altLang="zh-CN" sz="2000" b="1" dirty="0">
                <a:latin typeface="Comic Sans MS" pitchFamily="66" charset="0"/>
              </a:rPr>
              <a:t>(</a:t>
            </a:r>
            <a:r>
              <a:rPr lang="zh-CN" altLang="en-US" sz="2000" b="1" dirty="0">
                <a:latin typeface="Comic Sans MS" pitchFamily="66" charset="0"/>
              </a:rPr>
              <a:t>系统崩溃</a:t>
            </a:r>
            <a:r>
              <a:rPr lang="en-US" altLang="zh-CN" sz="2000" b="1" dirty="0">
                <a:latin typeface="Comic Sans MS" pitchFamily="66" charset="0"/>
              </a:rPr>
              <a:t>)</a:t>
            </a:r>
          </a:p>
          <a:p>
            <a:pPr lvl="1">
              <a:lnSpc>
                <a:spcPct val="150000"/>
              </a:lnSpc>
            </a:pPr>
            <a:r>
              <a:rPr lang="en-US" altLang="zh-CN" sz="1800" dirty="0">
                <a:latin typeface="Comic Sans MS" pitchFamily="66" charset="0"/>
              </a:rPr>
              <a:t>A power failure, or other hardware and software failure causes the system to crash</a:t>
            </a:r>
          </a:p>
          <a:p>
            <a:pPr>
              <a:lnSpc>
                <a:spcPct val="150000"/>
              </a:lnSpc>
            </a:pPr>
            <a:r>
              <a:rPr lang="en-US" altLang="zh-CN" sz="2000" b="1" dirty="0">
                <a:solidFill>
                  <a:srgbClr val="FF0000"/>
                </a:solidFill>
                <a:latin typeface="Comic Sans MS" pitchFamily="66" charset="0"/>
              </a:rPr>
              <a:t>Disk failure </a:t>
            </a:r>
            <a:r>
              <a:rPr lang="en-US" altLang="zh-CN" sz="2000" b="1" dirty="0">
                <a:latin typeface="Comic Sans MS" pitchFamily="66" charset="0"/>
              </a:rPr>
              <a:t>(</a:t>
            </a:r>
            <a:r>
              <a:rPr lang="zh-CN" altLang="en-US" sz="2000" b="1" dirty="0">
                <a:latin typeface="Comic Sans MS" pitchFamily="66" charset="0"/>
              </a:rPr>
              <a:t>磁盘故障）</a:t>
            </a:r>
            <a:endParaRPr lang="en-US" altLang="zh-CN" sz="2000" b="1" dirty="0">
              <a:latin typeface="Comic Sans MS" pitchFamily="66" charset="0"/>
            </a:endParaRPr>
          </a:p>
          <a:p>
            <a:pPr lvl="1">
              <a:lnSpc>
                <a:spcPct val="150000"/>
              </a:lnSpc>
            </a:pPr>
            <a:r>
              <a:rPr lang="en-US" altLang="zh-CN" sz="1800" dirty="0">
                <a:latin typeface="Comic Sans MS" pitchFamily="66" charset="0"/>
              </a:rPr>
              <a:t>A head crash or similar disk failure destroys all or part of disk storage</a:t>
            </a:r>
          </a:p>
          <a:p>
            <a:pPr>
              <a:lnSpc>
                <a:spcPct val="150000"/>
              </a:lnSpc>
            </a:pPr>
            <a:endParaRPr lang="zh-CN" altLang="en-US" sz="2000" dirty="0">
              <a:latin typeface="Comic Sans MS" pitchFamily="66" charset="0"/>
            </a:endParaRPr>
          </a:p>
        </p:txBody>
      </p:sp>
    </p:spTree>
    <p:extLst>
      <p:ext uri="{BB962C8B-B14F-4D97-AF65-F5344CB8AC3E}">
        <p14:creationId xmlns:p14="http://schemas.microsoft.com/office/powerpoint/2010/main" val="421285715"/>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54BC1D-4A2C-497A-9A3C-3B72232ADADF}"/>
              </a:ext>
            </a:extLst>
          </p:cNvPr>
          <p:cNvSpPr>
            <a:spLocks noGrp="1"/>
          </p:cNvSpPr>
          <p:nvPr>
            <p:ph type="title"/>
          </p:nvPr>
        </p:nvSpPr>
        <p:spPr/>
        <p:txBody>
          <a:bodyPr/>
          <a:lstStyle/>
          <a:p>
            <a:pPr algn="ctr"/>
            <a:r>
              <a:rPr lang="en-US" altLang="zh-CN" dirty="0">
                <a:latin typeface="Comic Sans MS" pitchFamily="66" charset="0"/>
              </a:rPr>
              <a:t>Recovery Algorithms</a:t>
            </a:r>
            <a:endParaRPr lang="zh-CN" altLang="en-US" dirty="0">
              <a:latin typeface="Comic Sans MS" pitchFamily="66" charset="0"/>
            </a:endParaRPr>
          </a:p>
        </p:txBody>
      </p:sp>
      <p:sp>
        <p:nvSpPr>
          <p:cNvPr id="3" name="内容占位符 2">
            <a:extLst>
              <a:ext uri="{FF2B5EF4-FFF2-40B4-BE49-F238E27FC236}">
                <a16:creationId xmlns:a16="http://schemas.microsoft.com/office/drawing/2014/main" id="{42D592AF-AEC6-4E2C-AB02-EEB982EB5B86}"/>
              </a:ext>
            </a:extLst>
          </p:cNvPr>
          <p:cNvSpPr>
            <a:spLocks noGrp="1"/>
          </p:cNvSpPr>
          <p:nvPr>
            <p:ph idx="1"/>
          </p:nvPr>
        </p:nvSpPr>
        <p:spPr>
          <a:xfrm>
            <a:off x="179512" y="789553"/>
            <a:ext cx="8784976" cy="3805070"/>
          </a:xfrm>
        </p:spPr>
        <p:txBody>
          <a:bodyPr/>
          <a:lstStyle/>
          <a:p>
            <a:pPr>
              <a:lnSpc>
                <a:spcPct val="150000"/>
              </a:lnSpc>
            </a:pPr>
            <a:r>
              <a:rPr lang="en-US" altLang="zh-CN" sz="2000" dirty="0">
                <a:latin typeface="Comic Sans MS" pitchFamily="66" charset="0"/>
              </a:rPr>
              <a:t>Techniques to </a:t>
            </a:r>
            <a:r>
              <a:rPr lang="en-US" altLang="zh-CN" sz="2000" dirty="0">
                <a:solidFill>
                  <a:srgbClr val="1B06BA"/>
                </a:solidFill>
                <a:latin typeface="Comic Sans MS" pitchFamily="66" charset="0"/>
              </a:rPr>
              <a:t>ensure database </a:t>
            </a:r>
            <a:r>
              <a:rPr lang="en-US" altLang="zh-CN" sz="2000" b="1" dirty="0">
                <a:solidFill>
                  <a:srgbClr val="1B06BA"/>
                </a:solidFill>
                <a:latin typeface="Comic Sans MS" pitchFamily="66" charset="0"/>
              </a:rPr>
              <a:t>consistency</a:t>
            </a:r>
            <a:r>
              <a:rPr lang="en-US" altLang="zh-CN" sz="2000" dirty="0">
                <a:solidFill>
                  <a:srgbClr val="1B06BA"/>
                </a:solidFill>
                <a:latin typeface="Comic Sans MS" pitchFamily="66" charset="0"/>
              </a:rPr>
              <a:t> and transaction </a:t>
            </a:r>
            <a:r>
              <a:rPr lang="en-US" altLang="zh-CN" sz="2000" b="1" dirty="0">
                <a:solidFill>
                  <a:srgbClr val="1B06BA"/>
                </a:solidFill>
                <a:latin typeface="Comic Sans MS" pitchFamily="66" charset="0"/>
              </a:rPr>
              <a:t>atomicity</a:t>
            </a:r>
            <a:r>
              <a:rPr lang="en-US" altLang="zh-CN" sz="2000" dirty="0">
                <a:solidFill>
                  <a:srgbClr val="1B06BA"/>
                </a:solidFill>
                <a:latin typeface="Comic Sans MS" pitchFamily="66" charset="0"/>
              </a:rPr>
              <a:t> </a:t>
            </a:r>
            <a:r>
              <a:rPr lang="en-US" altLang="zh-CN" sz="2000" dirty="0">
                <a:latin typeface="Comic Sans MS" pitchFamily="66" charset="0"/>
              </a:rPr>
              <a:t>despite failures</a:t>
            </a:r>
          </a:p>
          <a:p>
            <a:pPr>
              <a:lnSpc>
                <a:spcPct val="150000"/>
              </a:lnSpc>
            </a:pPr>
            <a:r>
              <a:rPr lang="en-US" altLang="zh-CN" sz="2000" b="1" dirty="0">
                <a:solidFill>
                  <a:srgbClr val="FF0000"/>
                </a:solidFill>
                <a:latin typeface="Comic Sans MS" pitchFamily="66" charset="0"/>
              </a:rPr>
              <a:t>Recovery algorithms have two parts</a:t>
            </a:r>
          </a:p>
          <a:p>
            <a:pPr lvl="1">
              <a:lnSpc>
                <a:spcPct val="150000"/>
              </a:lnSpc>
            </a:pPr>
            <a:r>
              <a:rPr lang="en-US" altLang="zh-CN" sz="1800" b="1" dirty="0">
                <a:solidFill>
                  <a:srgbClr val="1B06BA"/>
                </a:solidFill>
                <a:latin typeface="Comic Sans MS" pitchFamily="66" charset="0"/>
              </a:rPr>
              <a:t>Actions taken during normal transaction processing </a:t>
            </a:r>
          </a:p>
          <a:p>
            <a:pPr lvl="2">
              <a:lnSpc>
                <a:spcPct val="150000"/>
              </a:lnSpc>
            </a:pPr>
            <a:r>
              <a:rPr lang="zh-CN" altLang="en-US" sz="1600" dirty="0">
                <a:latin typeface="Comic Sans MS" pitchFamily="66" charset="0"/>
              </a:rPr>
              <a:t>保证有足够的信息用于故障恢复</a:t>
            </a:r>
            <a:endParaRPr lang="en-US" altLang="zh-CN" sz="1600" dirty="0">
              <a:latin typeface="Comic Sans MS" pitchFamily="66" charset="0"/>
            </a:endParaRPr>
          </a:p>
          <a:p>
            <a:pPr lvl="1">
              <a:lnSpc>
                <a:spcPct val="150000"/>
              </a:lnSpc>
            </a:pPr>
            <a:r>
              <a:rPr lang="en-US" altLang="zh-CN" sz="1800" b="1" dirty="0">
                <a:solidFill>
                  <a:srgbClr val="1B06BA"/>
                </a:solidFill>
                <a:latin typeface="Comic Sans MS" pitchFamily="66" charset="0"/>
              </a:rPr>
              <a:t>Actions taken after a failure</a:t>
            </a:r>
          </a:p>
          <a:p>
            <a:pPr lvl="2">
              <a:lnSpc>
                <a:spcPct val="150000"/>
              </a:lnSpc>
            </a:pPr>
            <a:r>
              <a:rPr lang="zh-CN" altLang="en-US" sz="1600" dirty="0">
                <a:latin typeface="Comic Sans MS" pitchFamily="66" charset="0"/>
              </a:rPr>
              <a:t>恢复数据库到某个一致性状态</a:t>
            </a:r>
          </a:p>
        </p:txBody>
      </p:sp>
    </p:spTree>
    <p:extLst>
      <p:ext uri="{BB962C8B-B14F-4D97-AF65-F5344CB8AC3E}">
        <p14:creationId xmlns:p14="http://schemas.microsoft.com/office/powerpoint/2010/main" val="525375334"/>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7FF2846-FA2A-4BAA-9362-7D602E41C72B}"/>
              </a:ext>
            </a:extLst>
          </p:cNvPr>
          <p:cNvSpPr>
            <a:spLocks noGrp="1"/>
          </p:cNvSpPr>
          <p:nvPr>
            <p:ph type="title"/>
          </p:nvPr>
        </p:nvSpPr>
        <p:spPr/>
        <p:txBody>
          <a:bodyPr/>
          <a:lstStyle/>
          <a:p>
            <a:pPr algn="ctr"/>
            <a:r>
              <a:rPr lang="en-US" altLang="zh-CN" dirty="0">
                <a:latin typeface="Comic Sans MS" pitchFamily="66" charset="0"/>
              </a:rPr>
              <a:t>Outline</a:t>
            </a:r>
            <a:endParaRPr lang="zh-CN" altLang="en-US" dirty="0">
              <a:latin typeface="Comic Sans MS" pitchFamily="66" charset="0"/>
            </a:endParaRPr>
          </a:p>
        </p:txBody>
      </p:sp>
      <p:sp>
        <p:nvSpPr>
          <p:cNvPr id="3" name="内容占位符 2">
            <a:extLst>
              <a:ext uri="{FF2B5EF4-FFF2-40B4-BE49-F238E27FC236}">
                <a16:creationId xmlns:a16="http://schemas.microsoft.com/office/drawing/2014/main" id="{316F7556-C772-4881-AE79-DA30A2459850}"/>
              </a:ext>
            </a:extLst>
          </p:cNvPr>
          <p:cNvSpPr>
            <a:spLocks noGrp="1"/>
          </p:cNvSpPr>
          <p:nvPr>
            <p:ph idx="1"/>
          </p:nvPr>
        </p:nvSpPr>
        <p:spPr>
          <a:xfrm>
            <a:off x="287524" y="854912"/>
            <a:ext cx="8568952" cy="3805070"/>
          </a:xfrm>
        </p:spPr>
        <p:txBody>
          <a:bodyPr/>
          <a:lstStyle/>
          <a:p>
            <a:pPr>
              <a:lnSpc>
                <a:spcPct val="150000"/>
              </a:lnSpc>
              <a:spcBef>
                <a:spcPts val="600"/>
              </a:spcBef>
            </a:pPr>
            <a:r>
              <a:rPr lang="en-US" altLang="zh-CN" dirty="0">
                <a:latin typeface="Comic Sans MS" pitchFamily="66" charset="0"/>
              </a:rPr>
              <a:t>Failure Classification</a:t>
            </a:r>
          </a:p>
          <a:p>
            <a:pPr marL="0" indent="0">
              <a:lnSpc>
                <a:spcPct val="150000"/>
              </a:lnSpc>
              <a:spcBef>
                <a:spcPts val="600"/>
              </a:spcBef>
              <a:buNone/>
            </a:pPr>
            <a:r>
              <a:rPr lang="zh-CN" altLang="en-US" b="1">
                <a:solidFill>
                  <a:srgbClr val="FF0000"/>
                </a:solidFill>
                <a:latin typeface="Comic Sans MS" pitchFamily="66" charset="0"/>
                <a:ea typeface="华文中宋" pitchFamily="2" charset="-122"/>
                <a:sym typeface="Wingdings" pitchFamily="2" charset="2"/>
              </a:rPr>
              <a:t> </a:t>
            </a:r>
            <a:r>
              <a:rPr lang="en-US" altLang="zh-CN" b="1">
                <a:solidFill>
                  <a:srgbClr val="FF0000"/>
                </a:solidFill>
                <a:latin typeface="Comic Sans MS" pitchFamily="66" charset="0"/>
              </a:rPr>
              <a:t>Storage</a:t>
            </a:r>
            <a:endParaRPr lang="en-US" altLang="zh-CN" b="1" dirty="0">
              <a:solidFill>
                <a:srgbClr val="FF0000"/>
              </a:solidFill>
              <a:latin typeface="Comic Sans MS" pitchFamily="66" charset="0"/>
            </a:endParaRPr>
          </a:p>
          <a:p>
            <a:pPr>
              <a:lnSpc>
                <a:spcPct val="150000"/>
              </a:lnSpc>
              <a:spcBef>
                <a:spcPts val="600"/>
              </a:spcBef>
            </a:pPr>
            <a:r>
              <a:rPr lang="en-US" altLang="zh-CN" dirty="0">
                <a:latin typeface="Comic Sans MS" pitchFamily="66" charset="0"/>
              </a:rPr>
              <a:t>Recovery and Atomicity</a:t>
            </a:r>
          </a:p>
          <a:p>
            <a:pPr>
              <a:lnSpc>
                <a:spcPct val="150000"/>
              </a:lnSpc>
              <a:spcBef>
                <a:spcPts val="600"/>
              </a:spcBef>
            </a:pPr>
            <a:r>
              <a:rPr lang="en-US" altLang="zh-CN" dirty="0">
                <a:latin typeface="Comic Sans MS" pitchFamily="66" charset="0"/>
              </a:rPr>
              <a:t>Recovery Algorithms</a:t>
            </a:r>
          </a:p>
          <a:p>
            <a:pPr>
              <a:lnSpc>
                <a:spcPct val="150000"/>
              </a:lnSpc>
              <a:spcBef>
                <a:spcPts val="600"/>
              </a:spcBef>
            </a:pPr>
            <a:r>
              <a:rPr lang="en-US" altLang="zh-CN" dirty="0">
                <a:latin typeface="Comic Sans MS" pitchFamily="66" charset="0"/>
              </a:rPr>
              <a:t>Buffer Management</a:t>
            </a:r>
          </a:p>
        </p:txBody>
      </p:sp>
    </p:spTree>
    <p:extLst>
      <p:ext uri="{BB962C8B-B14F-4D97-AF65-F5344CB8AC3E}">
        <p14:creationId xmlns:p14="http://schemas.microsoft.com/office/powerpoint/2010/main" val="3052486834"/>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B6D816-A396-4A29-ADDB-9C58B2D2BEC9}"/>
              </a:ext>
            </a:extLst>
          </p:cNvPr>
          <p:cNvSpPr>
            <a:spLocks noGrp="1"/>
          </p:cNvSpPr>
          <p:nvPr>
            <p:ph type="title"/>
          </p:nvPr>
        </p:nvSpPr>
        <p:spPr/>
        <p:txBody>
          <a:bodyPr/>
          <a:lstStyle/>
          <a:p>
            <a:pPr algn="ctr"/>
            <a:r>
              <a:rPr lang="en-US" altLang="zh-CN" dirty="0">
                <a:latin typeface="Comic Sans MS" pitchFamily="66" charset="0"/>
              </a:rPr>
              <a:t>Storage Structure</a:t>
            </a:r>
            <a:endParaRPr lang="zh-CN" altLang="en-US" dirty="0">
              <a:latin typeface="Comic Sans MS" pitchFamily="66" charset="0"/>
            </a:endParaRPr>
          </a:p>
        </p:txBody>
      </p:sp>
      <p:sp>
        <p:nvSpPr>
          <p:cNvPr id="3" name="内容占位符 2">
            <a:extLst>
              <a:ext uri="{FF2B5EF4-FFF2-40B4-BE49-F238E27FC236}">
                <a16:creationId xmlns:a16="http://schemas.microsoft.com/office/drawing/2014/main" id="{B00032C3-AB22-4C4F-911D-1B0404A1EF0A}"/>
              </a:ext>
            </a:extLst>
          </p:cNvPr>
          <p:cNvSpPr>
            <a:spLocks noGrp="1"/>
          </p:cNvSpPr>
          <p:nvPr>
            <p:ph idx="1"/>
          </p:nvPr>
        </p:nvSpPr>
        <p:spPr>
          <a:xfrm>
            <a:off x="251520" y="699542"/>
            <a:ext cx="8784976" cy="3895081"/>
          </a:xfrm>
        </p:spPr>
        <p:txBody>
          <a:bodyPr/>
          <a:lstStyle/>
          <a:p>
            <a:pPr>
              <a:lnSpc>
                <a:spcPct val="120000"/>
              </a:lnSpc>
            </a:pPr>
            <a:r>
              <a:rPr lang="en-US" altLang="zh-CN" sz="2000" b="1" dirty="0">
                <a:solidFill>
                  <a:srgbClr val="FF0000"/>
                </a:solidFill>
                <a:latin typeface="Comic Sans MS" pitchFamily="66" charset="0"/>
              </a:rPr>
              <a:t>Volatile storage </a:t>
            </a:r>
            <a:r>
              <a:rPr lang="en-US" altLang="zh-CN" sz="2000" b="1" dirty="0">
                <a:latin typeface="Comic Sans MS" pitchFamily="66" charset="0"/>
              </a:rPr>
              <a:t>(</a:t>
            </a:r>
            <a:r>
              <a:rPr lang="zh-CN" altLang="en-US" sz="2000" b="1" dirty="0">
                <a:latin typeface="Comic Sans MS" pitchFamily="66" charset="0"/>
              </a:rPr>
              <a:t>易失性存储器</a:t>
            </a:r>
            <a:r>
              <a:rPr lang="en-US" altLang="zh-CN" sz="2000" b="1" dirty="0">
                <a:latin typeface="Comic Sans MS" pitchFamily="66" charset="0"/>
              </a:rPr>
              <a:t>)</a:t>
            </a:r>
          </a:p>
          <a:p>
            <a:pPr lvl="1">
              <a:lnSpc>
                <a:spcPct val="120000"/>
              </a:lnSpc>
            </a:pPr>
            <a:r>
              <a:rPr lang="en-US" altLang="zh-CN" sz="1800" dirty="0">
                <a:latin typeface="Comic Sans MS" pitchFamily="66" charset="0"/>
              </a:rPr>
              <a:t>does not survive system crashes</a:t>
            </a:r>
          </a:p>
          <a:p>
            <a:pPr lvl="1">
              <a:lnSpc>
                <a:spcPct val="120000"/>
              </a:lnSpc>
            </a:pPr>
            <a:r>
              <a:rPr lang="en-US" altLang="zh-CN" sz="1800" dirty="0">
                <a:latin typeface="Comic Sans MS" pitchFamily="66" charset="0"/>
              </a:rPr>
              <a:t>e.g., main memory, cache memory</a:t>
            </a:r>
          </a:p>
          <a:p>
            <a:pPr>
              <a:lnSpc>
                <a:spcPct val="120000"/>
              </a:lnSpc>
            </a:pPr>
            <a:r>
              <a:rPr lang="en-US" altLang="zh-CN" sz="2000" b="1" dirty="0">
                <a:solidFill>
                  <a:srgbClr val="FF0000"/>
                </a:solidFill>
                <a:latin typeface="Comic Sans MS" pitchFamily="66" charset="0"/>
              </a:rPr>
              <a:t>Nonvolatile storage </a:t>
            </a:r>
            <a:r>
              <a:rPr lang="en-US" altLang="zh-CN" sz="2000" b="1" dirty="0">
                <a:latin typeface="Comic Sans MS" pitchFamily="66" charset="0"/>
              </a:rPr>
              <a:t>(</a:t>
            </a:r>
            <a:r>
              <a:rPr lang="zh-CN" altLang="en-US" sz="2000" b="1" dirty="0">
                <a:latin typeface="Comic Sans MS" pitchFamily="66" charset="0"/>
              </a:rPr>
              <a:t>非易失性存储器）</a:t>
            </a:r>
            <a:endParaRPr lang="en-US" altLang="zh-CN" sz="2000" b="1" dirty="0">
              <a:latin typeface="Comic Sans MS" pitchFamily="66" charset="0"/>
            </a:endParaRPr>
          </a:p>
          <a:p>
            <a:pPr lvl="1">
              <a:lnSpc>
                <a:spcPct val="120000"/>
              </a:lnSpc>
            </a:pPr>
            <a:r>
              <a:rPr lang="en-US" altLang="zh-CN" sz="1800" dirty="0">
                <a:latin typeface="Comic Sans MS" pitchFamily="66" charset="0"/>
              </a:rPr>
              <a:t>survives system crashes</a:t>
            </a:r>
          </a:p>
          <a:p>
            <a:pPr lvl="1">
              <a:lnSpc>
                <a:spcPct val="120000"/>
              </a:lnSpc>
            </a:pPr>
            <a:r>
              <a:rPr lang="en-US" altLang="zh-CN" sz="1800" dirty="0">
                <a:latin typeface="Comic Sans MS" pitchFamily="66" charset="0"/>
              </a:rPr>
              <a:t>e.g., disk, tape, flash memory</a:t>
            </a:r>
          </a:p>
          <a:p>
            <a:pPr>
              <a:lnSpc>
                <a:spcPct val="120000"/>
              </a:lnSpc>
            </a:pPr>
            <a:r>
              <a:rPr lang="en-US" altLang="zh-CN" sz="2000" b="1" dirty="0">
                <a:solidFill>
                  <a:srgbClr val="FF0000"/>
                </a:solidFill>
                <a:latin typeface="Comic Sans MS" pitchFamily="66" charset="0"/>
              </a:rPr>
              <a:t>Stable storage </a:t>
            </a:r>
            <a:r>
              <a:rPr lang="en-US" altLang="zh-CN" sz="2000" b="1" dirty="0">
                <a:latin typeface="Comic Sans MS" pitchFamily="66" charset="0"/>
              </a:rPr>
              <a:t>(</a:t>
            </a:r>
            <a:r>
              <a:rPr lang="zh-CN" altLang="en-US" sz="2000" b="1" dirty="0">
                <a:latin typeface="Comic Sans MS" pitchFamily="66" charset="0"/>
              </a:rPr>
              <a:t>稳定存储器</a:t>
            </a:r>
            <a:r>
              <a:rPr lang="en-US" altLang="zh-CN" sz="2000" b="1" dirty="0">
                <a:latin typeface="Comic Sans MS" pitchFamily="66" charset="0"/>
              </a:rPr>
              <a:t>)</a:t>
            </a:r>
          </a:p>
          <a:p>
            <a:pPr lvl="1">
              <a:lnSpc>
                <a:spcPct val="120000"/>
              </a:lnSpc>
            </a:pPr>
            <a:r>
              <a:rPr lang="en-US" altLang="zh-CN" sz="1800" dirty="0">
                <a:latin typeface="Comic Sans MS" pitchFamily="66" charset="0"/>
              </a:rPr>
              <a:t>a mythical form of storage that survives all failures</a:t>
            </a:r>
          </a:p>
          <a:p>
            <a:pPr lvl="1">
              <a:lnSpc>
                <a:spcPct val="120000"/>
              </a:lnSpc>
            </a:pPr>
            <a:r>
              <a:rPr lang="en-US" altLang="zh-CN" sz="1800" dirty="0">
                <a:latin typeface="Comic Sans MS" pitchFamily="66" charset="0"/>
              </a:rPr>
              <a:t>approximated by maintaining multiple copies on distinct nonvolatile media</a:t>
            </a:r>
          </a:p>
          <a:p>
            <a:pPr>
              <a:lnSpc>
                <a:spcPct val="120000"/>
              </a:lnSpc>
            </a:pPr>
            <a:endParaRPr lang="zh-CN" altLang="en-US" sz="2000" dirty="0">
              <a:latin typeface="Comic Sans MS" pitchFamily="66" charset="0"/>
            </a:endParaRPr>
          </a:p>
        </p:txBody>
      </p:sp>
    </p:spTree>
    <p:extLst>
      <p:ext uri="{BB962C8B-B14F-4D97-AF65-F5344CB8AC3E}">
        <p14:creationId xmlns:p14="http://schemas.microsoft.com/office/powerpoint/2010/main" val="2542934304"/>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3D47E3D-A751-4F07-98E1-643740BA7E8C}"/>
              </a:ext>
            </a:extLst>
          </p:cNvPr>
          <p:cNvSpPr>
            <a:spLocks noGrp="1"/>
          </p:cNvSpPr>
          <p:nvPr>
            <p:ph type="title"/>
          </p:nvPr>
        </p:nvSpPr>
        <p:spPr/>
        <p:txBody>
          <a:bodyPr/>
          <a:lstStyle/>
          <a:p>
            <a:pPr algn="ctr"/>
            <a:r>
              <a:rPr lang="en-US" altLang="zh-CN" dirty="0">
                <a:latin typeface="Comic Sans MS" pitchFamily="66" charset="0"/>
              </a:rPr>
              <a:t>Data Access</a:t>
            </a:r>
            <a:endParaRPr lang="zh-CN" altLang="en-US" dirty="0">
              <a:latin typeface="Comic Sans MS" pitchFamily="66" charset="0"/>
            </a:endParaRP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8D2C8DB2-C3C7-4E91-AF35-79903499D76A}"/>
                  </a:ext>
                </a:extLst>
              </p:cNvPr>
              <p:cNvSpPr>
                <a:spLocks noGrp="1"/>
              </p:cNvSpPr>
              <p:nvPr>
                <p:ph idx="1"/>
              </p:nvPr>
            </p:nvSpPr>
            <p:spPr/>
            <p:txBody>
              <a:bodyPr/>
              <a:lstStyle/>
              <a:p>
                <a:pPr>
                  <a:lnSpc>
                    <a:spcPct val="120000"/>
                  </a:lnSpc>
                </a:pPr>
                <a:r>
                  <a:rPr lang="en-US" altLang="zh-CN" sz="2000" b="1" dirty="0">
                    <a:solidFill>
                      <a:srgbClr val="FF0000"/>
                    </a:solidFill>
                    <a:latin typeface="Comic Sans MS" pitchFamily="66" charset="0"/>
                  </a:rPr>
                  <a:t>Physical blocks </a:t>
                </a:r>
                <a:r>
                  <a:rPr lang="zh-CN" altLang="en-US" sz="2000" b="1" dirty="0">
                    <a:latin typeface="Comic Sans MS" pitchFamily="66" charset="0"/>
                  </a:rPr>
                  <a:t>（物理块）</a:t>
                </a:r>
                <a:endParaRPr lang="en-US" altLang="zh-CN" sz="2000" b="1" dirty="0">
                  <a:latin typeface="Comic Sans MS" pitchFamily="66" charset="0"/>
                </a:endParaRPr>
              </a:p>
              <a:p>
                <a:pPr lvl="1">
                  <a:lnSpc>
                    <a:spcPct val="120000"/>
                  </a:lnSpc>
                </a:pPr>
                <a:r>
                  <a:rPr lang="en-US" altLang="zh-CN" sz="1800" dirty="0">
                    <a:latin typeface="Comic Sans MS" pitchFamily="66" charset="0"/>
                  </a:rPr>
                  <a:t>the blocks residing on the disk</a:t>
                </a:r>
              </a:p>
              <a:p>
                <a:pPr>
                  <a:lnSpc>
                    <a:spcPct val="120000"/>
                  </a:lnSpc>
                </a:pPr>
                <a:r>
                  <a:rPr lang="en-US" altLang="zh-CN" sz="2000" b="1" dirty="0">
                    <a:solidFill>
                      <a:srgbClr val="FF0000"/>
                    </a:solidFill>
                    <a:latin typeface="Comic Sans MS" pitchFamily="66" charset="0"/>
                  </a:rPr>
                  <a:t>Buffer blocks </a:t>
                </a:r>
                <a:r>
                  <a:rPr lang="zh-CN" altLang="en-US" sz="2000" b="1" dirty="0">
                    <a:latin typeface="Comic Sans MS" pitchFamily="66" charset="0"/>
                  </a:rPr>
                  <a:t>（缓冲块）</a:t>
                </a:r>
                <a:endParaRPr lang="en-US" altLang="zh-CN" sz="2000" b="1" dirty="0">
                  <a:latin typeface="Comic Sans MS" pitchFamily="66" charset="0"/>
                </a:endParaRPr>
              </a:p>
              <a:p>
                <a:pPr lvl="1">
                  <a:lnSpc>
                    <a:spcPct val="120000"/>
                  </a:lnSpc>
                </a:pPr>
                <a:r>
                  <a:rPr lang="en-US" altLang="zh-CN" sz="1800" dirty="0">
                    <a:latin typeface="Comic Sans MS" pitchFamily="66" charset="0"/>
                  </a:rPr>
                  <a:t>the blocks residing temporarily in main memory</a:t>
                </a:r>
              </a:p>
              <a:p>
                <a:pPr>
                  <a:lnSpc>
                    <a:spcPct val="120000"/>
                  </a:lnSpc>
                </a:pPr>
                <a:r>
                  <a:rPr lang="en-US" altLang="zh-CN" dirty="0">
                    <a:latin typeface="Comic Sans MS" pitchFamily="66" charset="0"/>
                  </a:rPr>
                  <a:t>Block movements between disk and main memory</a:t>
                </a:r>
              </a:p>
              <a:p>
                <a:pPr lvl="1">
                  <a:lnSpc>
                    <a:spcPct val="120000"/>
                  </a:lnSpc>
                </a:pPr>
                <a:r>
                  <a:rPr lang="en-US" altLang="zh-CN" sz="1800" b="1" dirty="0">
                    <a:solidFill>
                      <a:srgbClr val="1B06BA"/>
                    </a:solidFill>
                    <a:latin typeface="Comic Sans MS" pitchFamily="66" charset="0"/>
                  </a:rPr>
                  <a:t>input(B)</a:t>
                </a:r>
                <a:r>
                  <a:rPr lang="zh-CN" altLang="en-US" sz="1800" b="1" dirty="0">
                    <a:solidFill>
                      <a:srgbClr val="1B06BA"/>
                    </a:solidFill>
                    <a:latin typeface="Comic Sans MS" pitchFamily="66" charset="0"/>
                  </a:rPr>
                  <a:t>： </a:t>
                </a:r>
                <a:r>
                  <a:rPr lang="en-US" altLang="zh-CN" sz="1800" b="1" dirty="0">
                    <a:solidFill>
                      <a:srgbClr val="1B06BA"/>
                    </a:solidFill>
                    <a:latin typeface="Comic Sans MS" pitchFamily="66" charset="0"/>
                  </a:rPr>
                  <a:t>physical block -&gt; memory</a:t>
                </a:r>
              </a:p>
              <a:p>
                <a:pPr lvl="1">
                  <a:lnSpc>
                    <a:spcPct val="120000"/>
                  </a:lnSpc>
                </a:pPr>
                <a:r>
                  <a:rPr lang="en-US" altLang="zh-CN" sz="1800" b="1" dirty="0">
                    <a:solidFill>
                      <a:srgbClr val="1B06BA"/>
                    </a:solidFill>
                    <a:latin typeface="Comic Sans MS" pitchFamily="66" charset="0"/>
                  </a:rPr>
                  <a:t>output(B): buffer block -&gt; disk</a:t>
                </a:r>
              </a:p>
              <a:p>
                <a:pPr>
                  <a:lnSpc>
                    <a:spcPct val="120000"/>
                  </a:lnSpc>
                </a:pPr>
                <a:r>
                  <a:rPr lang="en-US" altLang="zh-CN" sz="2000" dirty="0">
                    <a:latin typeface="Comic Sans MS" pitchFamily="66" charset="0"/>
                  </a:rPr>
                  <a:t>Each transaction </a:t>
                </a:r>
                <a14:m>
                  <m:oMath xmlns:m="http://schemas.openxmlformats.org/officeDocument/2006/math">
                    <m:sSub>
                      <m:sSubPr>
                        <m:ctrlPr>
                          <a:rPr lang="en-US" altLang="zh-CN" sz="2000" b="1" i="1" smtClean="0">
                            <a:solidFill>
                              <a:srgbClr val="1B06BA"/>
                            </a:solidFill>
                            <a:latin typeface="Cambria Math" panose="02040503050406030204" pitchFamily="18" charset="0"/>
                          </a:rPr>
                        </m:ctrlPr>
                      </m:sSubPr>
                      <m:e>
                        <m:r>
                          <a:rPr lang="en-US" altLang="zh-CN" sz="2000" b="1" i="1">
                            <a:solidFill>
                              <a:srgbClr val="1B06BA"/>
                            </a:solidFill>
                            <a:latin typeface="Cambria Math" panose="02040503050406030204" pitchFamily="18" charset="0"/>
                          </a:rPr>
                          <m:t>𝑻</m:t>
                        </m:r>
                      </m:e>
                      <m:sub>
                        <m:r>
                          <a:rPr lang="en-US" altLang="zh-CN" sz="2000" b="1" i="1">
                            <a:solidFill>
                              <a:srgbClr val="1B06BA"/>
                            </a:solidFill>
                            <a:latin typeface="Cambria Math" panose="02040503050406030204" pitchFamily="18" charset="0"/>
                          </a:rPr>
                          <m:t>𝒊</m:t>
                        </m:r>
                      </m:sub>
                    </m:sSub>
                  </m:oMath>
                </a14:m>
                <a:r>
                  <a:rPr lang="en-US" altLang="zh-CN" sz="2000" b="1" dirty="0">
                    <a:solidFill>
                      <a:srgbClr val="1B06BA"/>
                    </a:solidFill>
                    <a:latin typeface="Comic Sans MS" pitchFamily="66" charset="0"/>
                  </a:rPr>
                  <a:t> </a:t>
                </a:r>
                <a:r>
                  <a:rPr lang="en-US" altLang="zh-CN" sz="2000" dirty="0">
                    <a:latin typeface="Comic Sans MS" pitchFamily="66" charset="0"/>
                  </a:rPr>
                  <a:t>has its </a:t>
                </a:r>
                <a:r>
                  <a:rPr lang="en-US" altLang="zh-CN" sz="2000" b="1" dirty="0">
                    <a:solidFill>
                      <a:srgbClr val="FF0000"/>
                    </a:solidFill>
                    <a:latin typeface="Comic Sans MS" pitchFamily="66" charset="0"/>
                  </a:rPr>
                  <a:t>private work-area </a:t>
                </a:r>
                <a:r>
                  <a:rPr lang="en-US" altLang="zh-CN" sz="2000" dirty="0">
                    <a:latin typeface="Comic Sans MS" pitchFamily="66" charset="0"/>
                  </a:rPr>
                  <a:t>(</a:t>
                </a:r>
                <a:r>
                  <a:rPr lang="zh-CN" altLang="en-US" sz="2000" dirty="0">
                    <a:latin typeface="Comic Sans MS" pitchFamily="66" charset="0"/>
                  </a:rPr>
                  <a:t>私有工作区</a:t>
                </a:r>
                <a:r>
                  <a:rPr lang="en-US" altLang="zh-CN" sz="2000" dirty="0">
                    <a:latin typeface="Comic Sans MS" pitchFamily="66" charset="0"/>
                  </a:rPr>
                  <a:t>)</a:t>
                </a:r>
              </a:p>
              <a:p>
                <a:pPr lvl="1">
                  <a:lnSpc>
                    <a:spcPct val="120000"/>
                  </a:lnSpc>
                </a:pPr>
                <a14:m>
                  <m:oMath xmlns:m="http://schemas.openxmlformats.org/officeDocument/2006/math">
                    <m:sSub>
                      <m:sSubPr>
                        <m:ctrlPr>
                          <a:rPr lang="en-US" altLang="zh-CN" sz="1800" b="1" i="1" smtClean="0">
                            <a:solidFill>
                              <a:srgbClr val="1B06BA"/>
                            </a:solidFill>
                            <a:latin typeface="Cambria Math" panose="02040503050406030204" pitchFamily="18" charset="0"/>
                          </a:rPr>
                        </m:ctrlPr>
                      </m:sSubPr>
                      <m:e>
                        <m:r>
                          <a:rPr lang="en-US" altLang="zh-CN" sz="1800" b="1" i="1" smtClean="0">
                            <a:solidFill>
                              <a:srgbClr val="1B06BA"/>
                            </a:solidFill>
                            <a:latin typeface="Cambria Math" panose="02040503050406030204" pitchFamily="18" charset="0"/>
                          </a:rPr>
                          <m:t>𝑻</m:t>
                        </m:r>
                      </m:e>
                      <m:sub>
                        <m:r>
                          <a:rPr lang="en-US" altLang="zh-CN" sz="1800" b="1" i="1" smtClean="0">
                            <a:solidFill>
                              <a:srgbClr val="1B06BA"/>
                            </a:solidFill>
                            <a:latin typeface="Cambria Math" panose="02040503050406030204" pitchFamily="18" charset="0"/>
                          </a:rPr>
                          <m:t>𝒊</m:t>
                        </m:r>
                      </m:sub>
                    </m:sSub>
                    <m:r>
                      <a:rPr lang="en-US" altLang="zh-CN" sz="1800" b="1" i="1" smtClean="0">
                        <a:solidFill>
                          <a:srgbClr val="1B06BA"/>
                        </a:solidFill>
                        <a:latin typeface="Cambria Math" panose="02040503050406030204" pitchFamily="18" charset="0"/>
                      </a:rPr>
                      <m:t>′</m:t>
                    </m:r>
                  </m:oMath>
                </a14:m>
                <a:r>
                  <a:rPr lang="en-US" altLang="zh-CN" sz="1800" b="1" dirty="0">
                    <a:solidFill>
                      <a:srgbClr val="1B06BA"/>
                    </a:solidFill>
                    <a:latin typeface="Comic Sans MS" pitchFamily="66" charset="0"/>
                  </a:rPr>
                  <a:t>s </a:t>
                </a:r>
                <a:r>
                  <a:rPr lang="en-US" altLang="zh-CN" sz="1800" dirty="0">
                    <a:solidFill>
                      <a:srgbClr val="FF0000"/>
                    </a:solidFill>
                    <a:latin typeface="Comic Sans MS" pitchFamily="66" charset="0"/>
                  </a:rPr>
                  <a:t>local copy </a:t>
                </a:r>
                <a:r>
                  <a:rPr lang="en-US" altLang="zh-CN" sz="1800" dirty="0">
                    <a:latin typeface="Comic Sans MS" pitchFamily="66" charset="0"/>
                  </a:rPr>
                  <a:t>of a data item </a:t>
                </a:r>
                <a14:m>
                  <m:oMath xmlns:m="http://schemas.openxmlformats.org/officeDocument/2006/math">
                    <m:r>
                      <a:rPr lang="en-US" altLang="zh-CN" sz="1800" b="1" i="1" smtClean="0">
                        <a:solidFill>
                          <a:srgbClr val="1B06BA"/>
                        </a:solidFill>
                        <a:latin typeface="Cambria Math" panose="02040503050406030204" pitchFamily="18" charset="0"/>
                      </a:rPr>
                      <m:t>𝑿</m:t>
                    </m:r>
                  </m:oMath>
                </a14:m>
                <a:r>
                  <a:rPr lang="en-US" altLang="zh-CN" sz="1800" dirty="0">
                    <a:solidFill>
                      <a:srgbClr val="1B06BA"/>
                    </a:solidFill>
                    <a:latin typeface="Comic Sans MS" pitchFamily="66" charset="0"/>
                  </a:rPr>
                  <a:t> </a:t>
                </a:r>
                <a:r>
                  <a:rPr lang="en-US" altLang="zh-CN" sz="1800" dirty="0">
                    <a:latin typeface="Comic Sans MS" pitchFamily="66" charset="0"/>
                  </a:rPr>
                  <a:t>is called </a:t>
                </a:r>
                <a14:m>
                  <m:oMath xmlns:m="http://schemas.openxmlformats.org/officeDocument/2006/math">
                    <m:sSub>
                      <m:sSubPr>
                        <m:ctrlPr>
                          <a:rPr lang="en-US" altLang="zh-CN" sz="1800" b="1" i="1" smtClean="0">
                            <a:solidFill>
                              <a:srgbClr val="1B06BA"/>
                            </a:solidFill>
                            <a:latin typeface="Cambria Math" panose="02040503050406030204" pitchFamily="18" charset="0"/>
                          </a:rPr>
                        </m:ctrlPr>
                      </m:sSubPr>
                      <m:e>
                        <m:r>
                          <a:rPr lang="en-US" altLang="zh-CN" sz="1800" b="1" i="1" smtClean="0">
                            <a:solidFill>
                              <a:srgbClr val="1B06BA"/>
                            </a:solidFill>
                            <a:latin typeface="Cambria Math" panose="02040503050406030204" pitchFamily="18" charset="0"/>
                          </a:rPr>
                          <m:t>𝒙</m:t>
                        </m:r>
                      </m:e>
                      <m:sub>
                        <m:r>
                          <a:rPr lang="en-US" altLang="zh-CN" sz="1800" b="1" i="1" smtClean="0">
                            <a:solidFill>
                              <a:srgbClr val="1B06BA"/>
                            </a:solidFill>
                            <a:latin typeface="Cambria Math" panose="02040503050406030204" pitchFamily="18" charset="0"/>
                          </a:rPr>
                          <m:t>𝒊</m:t>
                        </m:r>
                      </m:sub>
                    </m:sSub>
                  </m:oMath>
                </a14:m>
                <a:endParaRPr lang="en-US" altLang="zh-CN" sz="1800" b="1" dirty="0">
                  <a:latin typeface="Comic Sans MS" pitchFamily="66" charset="0"/>
                </a:endParaRPr>
              </a:p>
              <a:p>
                <a:pPr>
                  <a:lnSpc>
                    <a:spcPct val="120000"/>
                  </a:lnSpc>
                </a:pPr>
                <a:endParaRPr lang="zh-CN" altLang="en-US" sz="2000" dirty="0">
                  <a:latin typeface="Comic Sans MS" pitchFamily="66" charset="0"/>
                </a:endParaRPr>
              </a:p>
            </p:txBody>
          </p:sp>
        </mc:Choice>
        <mc:Fallback xmlns="">
          <p:sp>
            <p:nvSpPr>
              <p:cNvPr id="3" name="内容占位符 2">
                <a:extLst>
                  <a:ext uri="{FF2B5EF4-FFF2-40B4-BE49-F238E27FC236}">
                    <a16:creationId xmlns:a16="http://schemas.microsoft.com/office/drawing/2014/main" id="{8D2C8DB2-C3C7-4E91-AF35-79903499D76A}"/>
                  </a:ext>
                </a:extLst>
              </p:cNvPr>
              <p:cNvSpPr>
                <a:spLocks noGrp="1" noRot="1" noChangeAspect="1" noMove="1" noResize="1" noEditPoints="1" noAdjustHandles="1" noChangeArrowheads="1" noChangeShapeType="1" noTextEdit="1"/>
              </p:cNvSpPr>
              <p:nvPr>
                <p:ph idx="1"/>
              </p:nvPr>
            </p:nvSpPr>
            <p:spPr>
              <a:blipFill>
                <a:blip r:embed="rId2"/>
                <a:stretch>
                  <a:fillRect l="-1422" t="-1442" b="-48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400582657"/>
      </p:ext>
    </p:extLst>
  </p:cSld>
  <p:clrMapOvr>
    <a:masterClrMapping/>
  </p:clrMapOvr>
  <p:transition>
    <p:fade/>
  </p:transition>
</p:sld>
</file>

<file path=ppt/theme/theme1.xml><?xml version="1.0" encoding="utf-8"?>
<a:theme xmlns:a="http://schemas.openxmlformats.org/drawingml/2006/main" name="默认设计模板">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2_Office 主题">
  <a:themeElements>
    <a:clrScheme name="2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2_Office 主题">
      <a:majorFont>
        <a:latin typeface="Calibri"/>
        <a:ea typeface="黑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25400" cap="flat" cmpd="sng">
          <a:solidFill>
            <a:srgbClr val="FF0000"/>
          </a:solidFill>
          <a:prstDash val="sysDash"/>
          <a:round/>
        </a:ln>
      </a:spPr>
      <a:bodyPr anchor="ctr"/>
      <a:lstStyle>
        <a:defPPr>
          <a:defRPr/>
        </a:defPPr>
      </a:lstStyle>
    </a:spDef>
  </a:objectDefaults>
  <a:extraClrSchemeLst>
    <a:extraClrScheme>
      <a:clrScheme name="2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第1章 绪论.potx" id="{A4F0AC33-72D4-4097-837F-93641403082A}" vid="{4062CE69-8121-4E25-9D20-76EC1D6FDB85}"/>
    </a:ext>
  </a:extLst>
</a:theme>
</file>

<file path=ppt/theme/theme3.xml><?xml version="1.0" encoding="utf-8"?>
<a:theme xmlns:a="http://schemas.openxmlformats.org/drawingml/2006/main" name="Office-teema">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teema">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35255</TotalTime>
  <Words>2650</Words>
  <Application>Microsoft Office PowerPoint</Application>
  <PresentationFormat>全屏显示(16:9)</PresentationFormat>
  <Paragraphs>336</Paragraphs>
  <Slides>37</Slides>
  <Notes>2</Notes>
  <HiddenSlides>0</HiddenSlides>
  <MMClips>0</MMClips>
  <ScaleCrop>false</ScaleCrop>
  <HeadingPairs>
    <vt:vector size="6" baseType="variant">
      <vt:variant>
        <vt:lpstr>已用的字体</vt:lpstr>
      </vt:variant>
      <vt:variant>
        <vt:i4>10</vt:i4>
      </vt:variant>
      <vt:variant>
        <vt:lpstr>主题</vt:lpstr>
      </vt:variant>
      <vt:variant>
        <vt:i4>2</vt:i4>
      </vt:variant>
      <vt:variant>
        <vt:lpstr>幻灯片标题</vt:lpstr>
      </vt:variant>
      <vt:variant>
        <vt:i4>37</vt:i4>
      </vt:variant>
    </vt:vector>
  </HeadingPairs>
  <TitlesOfParts>
    <vt:vector size="49" baseType="lpstr">
      <vt:lpstr>微软雅黑</vt:lpstr>
      <vt:lpstr>Arial</vt:lpstr>
      <vt:lpstr>Calibri</vt:lpstr>
      <vt:lpstr>Cambria Math</vt:lpstr>
      <vt:lpstr>Comic Sans MS</vt:lpstr>
      <vt:lpstr>Helvetica</vt:lpstr>
      <vt:lpstr>Tahoma</vt:lpstr>
      <vt:lpstr>Times New Roman</vt:lpstr>
      <vt:lpstr>Trebuchet MS</vt:lpstr>
      <vt:lpstr>Wingdings</vt:lpstr>
      <vt:lpstr>默认设计模板</vt:lpstr>
      <vt:lpstr>2_Office 主题</vt:lpstr>
      <vt:lpstr>PowerPoint 演示文稿</vt:lpstr>
      <vt:lpstr>Outline of the Course </vt:lpstr>
      <vt:lpstr>PowerPoint 演示文稿</vt:lpstr>
      <vt:lpstr>Outline</vt:lpstr>
      <vt:lpstr>Failure Classification</vt:lpstr>
      <vt:lpstr>Recovery Algorithms</vt:lpstr>
      <vt:lpstr>Outline</vt:lpstr>
      <vt:lpstr>Storage Structure</vt:lpstr>
      <vt:lpstr>Data Access</vt:lpstr>
      <vt:lpstr>Data Access (Cont.)</vt:lpstr>
      <vt:lpstr>Example of Data Access</vt:lpstr>
      <vt:lpstr>Outline</vt:lpstr>
      <vt:lpstr>Recovery and Atomicity</vt:lpstr>
      <vt:lpstr>Log-based Recovery</vt:lpstr>
      <vt:lpstr>Deferred Database Modification</vt:lpstr>
      <vt:lpstr>Deferred Database Modification (Cont.)</vt:lpstr>
      <vt:lpstr>Deferred Database Modification (Cont.)</vt:lpstr>
      <vt:lpstr>Immediate Database Modification</vt:lpstr>
      <vt:lpstr>Immediate Database Modification Example</vt:lpstr>
      <vt:lpstr>Immediate Database Modification (Cont.)</vt:lpstr>
      <vt:lpstr>Immediate DB Modification Recovery Example</vt:lpstr>
      <vt:lpstr>Checkpoints (检查点)</vt:lpstr>
      <vt:lpstr>Checkpoints (Cont.)</vt:lpstr>
      <vt:lpstr>Example of Checkpoints</vt:lpstr>
      <vt:lpstr>Outline</vt:lpstr>
      <vt:lpstr>Recovery with Concurrent Transactions</vt:lpstr>
      <vt:lpstr>Recovery With Concurrent Transactions (Cont.)</vt:lpstr>
      <vt:lpstr>Example of Recovery</vt:lpstr>
      <vt:lpstr>Recovery With Concurrent Transactions (Cont.)</vt:lpstr>
      <vt:lpstr>Outline</vt:lpstr>
      <vt:lpstr>Log Record Buffering</vt:lpstr>
      <vt:lpstr>Log Record Buffering (Cont.)</vt:lpstr>
      <vt:lpstr>Database Buffering</vt:lpstr>
      <vt:lpstr>Buffer Management (Cont.)</vt:lpstr>
      <vt:lpstr>Buffer Management (Cont.)</vt:lpstr>
      <vt:lpstr>Failure with Loss of Nonvolatile Storage</vt:lpstr>
      <vt:lpstr>End of Lecture 19</vt:lpstr>
    </vt:vector>
  </TitlesOfParts>
  <Company>Global Intelligence Alliance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Value Creating System Analysis</dc:title>
  <dc:creator>Jessie Wang</dc:creator>
  <cp:lastModifiedBy>关珺 周</cp:lastModifiedBy>
  <cp:revision>2283</cp:revision>
  <dcterms:created xsi:type="dcterms:W3CDTF">2007-09-26T12:04:45Z</dcterms:created>
  <dcterms:modified xsi:type="dcterms:W3CDTF">2023-12-05T13:39:21Z</dcterms:modified>
</cp:coreProperties>
</file>