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2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1DF-50DD-433B-B288-877E7BAD2CC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798D-AA6C-4A5F-90BB-89D3DBEA2D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1DF-50DD-433B-B288-877E7BAD2CC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798D-AA6C-4A5F-90BB-89D3DBEA2D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1DF-50DD-433B-B288-877E7BAD2CC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798D-AA6C-4A5F-90BB-89D3DBEA2D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1DF-50DD-433B-B288-877E7BAD2CC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798D-AA6C-4A5F-90BB-89D3DBEA2D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1DF-50DD-433B-B288-877E7BAD2CC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798D-AA6C-4A5F-90BB-89D3DBEA2D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1DF-50DD-433B-B288-877E7BAD2CC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798D-AA6C-4A5F-90BB-89D3DBEA2D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1DF-50DD-433B-B288-877E7BAD2CC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798D-AA6C-4A5F-90BB-89D3DBEA2D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1DF-50DD-433B-B288-877E7BAD2CC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798D-AA6C-4A5F-90BB-89D3DBEA2D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1DF-50DD-433B-B288-877E7BAD2CC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798D-AA6C-4A5F-90BB-89D3DBEA2D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1DF-50DD-433B-B288-877E7BAD2CC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798D-AA6C-4A5F-90BB-89D3DBEA2D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1DF-50DD-433B-B288-877E7BAD2CC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6798D-AA6C-4A5F-90BB-89D3DBEA2D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91DF-50DD-433B-B288-877E7BAD2CCA}" type="datetimeFigureOut">
              <a:rPr lang="zh-CN" altLang="en-US" smtClean="0"/>
              <a:t>2024/1/4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798D-AA6C-4A5F-90BB-89D3DBEA2D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编译原理课程总结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2024.01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  <a:endParaRPr lang="en-US" altLang="zh-CN" dirty="0"/>
          </a:p>
          <a:p>
            <a:pPr lvl="1"/>
            <a:r>
              <a:rPr lang="zh-CN" altLang="en-US" dirty="0"/>
              <a:t>编译程序与解释程序的区别</a:t>
            </a:r>
            <a:endParaRPr lang="en-US" altLang="zh-CN" dirty="0"/>
          </a:p>
          <a:p>
            <a:pPr lvl="1"/>
            <a:r>
              <a:rPr lang="zh-CN" altLang="en-US" dirty="0"/>
              <a:t>编译包括哪些阶段，每阶段的输入、输出</a:t>
            </a:r>
            <a:endParaRPr lang="en-US" altLang="zh-CN" dirty="0"/>
          </a:p>
          <a:p>
            <a:pPr lvl="1"/>
            <a:r>
              <a:rPr lang="zh-CN" altLang="en-US" dirty="0"/>
              <a:t>一遍扫描与多遍扫描的含义、执行过程的区别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第二，三章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文法的基本概念</a:t>
            </a:r>
            <a:endParaRPr lang="en-US" altLang="zh-CN" dirty="0"/>
          </a:p>
          <a:p>
            <a:pPr lvl="1"/>
            <a:r>
              <a:rPr lang="zh-CN" altLang="en-US" dirty="0"/>
              <a:t>文法的定义和分类</a:t>
            </a:r>
            <a:endParaRPr lang="en-US" altLang="zh-CN" dirty="0"/>
          </a:p>
          <a:p>
            <a:pPr lvl="1"/>
            <a:r>
              <a:rPr lang="zh-CN" altLang="en-US" dirty="0"/>
              <a:t>语言，句型，句子的概念</a:t>
            </a:r>
            <a:endParaRPr lang="en-US" altLang="zh-CN" dirty="0"/>
          </a:p>
          <a:p>
            <a:pPr lvl="1"/>
            <a:r>
              <a:rPr lang="zh-CN" altLang="en-US" dirty="0"/>
              <a:t>句型的推导、语法树与二义性：判定与证明二义性</a:t>
            </a:r>
            <a:endParaRPr lang="en-US" altLang="zh-CN" dirty="0"/>
          </a:p>
          <a:p>
            <a:r>
              <a:rPr lang="zh-CN" altLang="en-US" dirty="0"/>
              <a:t>正则表达式：文字描述向正则表达式的转化，正则表达式向</a:t>
            </a:r>
            <a:r>
              <a:rPr lang="en-US" altLang="zh-CN" dirty="0"/>
              <a:t>NFA</a:t>
            </a:r>
            <a:r>
              <a:rPr lang="zh-CN" altLang="en-US" dirty="0"/>
              <a:t>的转化相关概念</a:t>
            </a:r>
            <a:endParaRPr lang="en-US" altLang="zh-CN" dirty="0"/>
          </a:p>
          <a:p>
            <a:r>
              <a:rPr lang="en-US" altLang="zh-CN" dirty="0"/>
              <a:t>NFA</a:t>
            </a:r>
            <a:r>
              <a:rPr lang="zh-CN" altLang="en-US" dirty="0"/>
              <a:t>确定化为</a:t>
            </a:r>
            <a:r>
              <a:rPr lang="en-US" altLang="zh-CN" dirty="0"/>
              <a:t> DFA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DFA</a:t>
            </a:r>
            <a:r>
              <a:rPr lang="zh-CN" altLang="en-US" dirty="0"/>
              <a:t>最小化方法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4525963"/>
          </a:xfrm>
        </p:spPr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和递归下降分析法是自上而下的分析方法</a:t>
            </a:r>
            <a:endParaRPr lang="en-US" altLang="zh-CN" dirty="0"/>
          </a:p>
          <a:p>
            <a:r>
              <a:rPr lang="en-US" altLang="zh-CN" dirty="0"/>
              <a:t>LL(1)</a:t>
            </a:r>
            <a:r>
              <a:rPr lang="zh-CN" altLang="en-US" dirty="0"/>
              <a:t>分析条件，</a:t>
            </a:r>
            <a:r>
              <a:rPr lang="en-US" altLang="zh-CN" dirty="0"/>
              <a:t>3</a:t>
            </a:r>
            <a:r>
              <a:rPr lang="zh-CN" altLang="en-US" dirty="0"/>
              <a:t>个条件（分别采取怎样的处理才能满足这三个条件）</a:t>
            </a:r>
            <a:endParaRPr lang="en-US" altLang="zh-CN" dirty="0"/>
          </a:p>
          <a:p>
            <a:r>
              <a:rPr lang="zh-CN" altLang="en-US" dirty="0"/>
              <a:t>求解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  <a:r>
              <a:rPr lang="zh-CN" altLang="zh-CN" dirty="0"/>
              <a:t>和</a:t>
            </a:r>
            <a:r>
              <a:rPr lang="en-US" altLang="zh-CN" dirty="0"/>
              <a:t>FOLLOW</a:t>
            </a:r>
            <a:r>
              <a:rPr lang="zh-CN" altLang="zh-CN" dirty="0"/>
              <a:t>集</a:t>
            </a:r>
            <a:endParaRPr lang="en-US" altLang="zh-CN" dirty="0"/>
          </a:p>
          <a:p>
            <a:r>
              <a:rPr lang="zh-CN" altLang="en-US" dirty="0"/>
              <a:t>求预测分析表</a:t>
            </a:r>
            <a:endParaRPr lang="en-US" altLang="zh-CN" dirty="0"/>
          </a:p>
          <a:p>
            <a:r>
              <a:rPr lang="zh-CN" altLang="en-US" dirty="0"/>
              <a:t>熟悉分析过程中栈的变化和所使用的产生式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LR(0)</a:t>
            </a:r>
            <a:r>
              <a:rPr lang="zh-CN" altLang="en-US" dirty="0"/>
              <a:t>和算符优先分析方法是自底向上的分析方法</a:t>
            </a:r>
            <a:endParaRPr lang="en-US" altLang="zh-CN" dirty="0"/>
          </a:p>
          <a:p>
            <a:r>
              <a:rPr lang="zh-CN" altLang="en-US" dirty="0"/>
              <a:t>概念：规范规约、短语、句柄、素短语、最左素短语</a:t>
            </a:r>
            <a:endParaRPr lang="en-US" altLang="zh-CN" dirty="0"/>
          </a:p>
          <a:p>
            <a:r>
              <a:rPr lang="zh-CN" altLang="en-US" dirty="0"/>
              <a:t>能够对给定的句型求出短语、句柄、素短语、最左素短语</a:t>
            </a:r>
            <a:endParaRPr lang="en-US" altLang="zh-CN" dirty="0"/>
          </a:p>
          <a:p>
            <a:r>
              <a:rPr lang="zh-CN" altLang="en-US" dirty="0"/>
              <a:t>熟悉算符优先文法及其分析方法的基本概念和过程</a:t>
            </a:r>
            <a:endParaRPr lang="en-US" altLang="zh-CN" dirty="0"/>
          </a:p>
          <a:p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）文法的判定</a:t>
            </a:r>
            <a:endParaRPr lang="en-US" altLang="zh-CN" dirty="0"/>
          </a:p>
          <a:p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）项目集规范族，识别活前缀的</a:t>
            </a:r>
            <a:r>
              <a:rPr lang="en-US" altLang="zh-CN" dirty="0"/>
              <a:t>DFA</a:t>
            </a:r>
          </a:p>
          <a:p>
            <a:r>
              <a:rPr lang="en-US" altLang="zh-CN" dirty="0"/>
              <a:t>LR</a:t>
            </a:r>
            <a:r>
              <a:rPr lang="zh-CN" altLang="en-US" dirty="0"/>
              <a:t>（</a:t>
            </a:r>
            <a:r>
              <a:rPr lang="en-US" altLang="zh-CN" dirty="0"/>
              <a:t>0</a:t>
            </a:r>
            <a:r>
              <a:rPr lang="zh-CN" altLang="en-US" dirty="0"/>
              <a:t>）分析表</a:t>
            </a:r>
            <a:endParaRPr lang="en-US" altLang="zh-CN" dirty="0"/>
          </a:p>
          <a:p>
            <a:r>
              <a:rPr lang="zh-CN" altLang="en-US" dirty="0"/>
              <a:t>移进</a:t>
            </a:r>
            <a:r>
              <a:rPr lang="en-US" altLang="zh-CN" dirty="0"/>
              <a:t>-</a:t>
            </a:r>
            <a:r>
              <a:rPr lang="zh-CN" altLang="en-US" dirty="0"/>
              <a:t>规约分析过程中栈的变化</a:t>
            </a:r>
            <a:endParaRPr lang="en-US" altLang="zh-CN" dirty="0"/>
          </a:p>
          <a:p>
            <a:r>
              <a:rPr lang="en-US" altLang="zh-CN" dirty="0"/>
              <a:t>LR(0), SLR, LR(1)</a:t>
            </a:r>
            <a:r>
              <a:rPr lang="zh-CN" altLang="en-US" dirty="0"/>
              <a:t>之间的关系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第六，七章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基本概念：语法制导翻译、逆波兰表达式</a:t>
            </a:r>
            <a:endParaRPr lang="en-US" altLang="zh-CN" dirty="0"/>
          </a:p>
          <a:p>
            <a:r>
              <a:rPr lang="zh-CN" altLang="en-US" dirty="0"/>
              <a:t>能根据语义动作执行规约和相应的语义动作</a:t>
            </a:r>
            <a:endParaRPr lang="en-US" altLang="zh-CN" dirty="0"/>
          </a:p>
          <a:p>
            <a:r>
              <a:rPr lang="zh-CN" altLang="en-US" dirty="0"/>
              <a:t>中间代码生成</a:t>
            </a:r>
            <a:endParaRPr lang="en-US" altLang="zh-CN" dirty="0"/>
          </a:p>
          <a:p>
            <a:pPr lvl="1"/>
            <a:r>
              <a:rPr lang="zh-CN" altLang="en-US" dirty="0"/>
              <a:t>布尔表达式中间代码生成，</a:t>
            </a:r>
            <a:r>
              <a:rPr lang="zh-CN" altLang="en-US" b="1" dirty="0">
                <a:solidFill>
                  <a:srgbClr val="FF0000"/>
                </a:solidFill>
              </a:rPr>
              <a:t>真假出口的标定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控制语句的中间代码生成，</a:t>
            </a:r>
            <a:r>
              <a:rPr lang="zh-CN" altLang="en-US" b="1" dirty="0">
                <a:solidFill>
                  <a:srgbClr val="FF0000"/>
                </a:solidFill>
              </a:rPr>
              <a:t>回填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画出来树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务必注意细节！！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第八，九章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基本概念：符号表作用（贯穿整个编译过程，每个阶段的作用）</a:t>
            </a:r>
            <a:endParaRPr lang="en-US" altLang="zh-CN" dirty="0"/>
          </a:p>
          <a:p>
            <a:r>
              <a:rPr lang="zh-CN" altLang="en-US" dirty="0"/>
              <a:t>熟练掌握参数传递的</a:t>
            </a:r>
            <a:r>
              <a:rPr lang="en-US" altLang="zh-CN" dirty="0"/>
              <a:t>4</a:t>
            </a:r>
            <a:r>
              <a:rPr lang="zh-CN" altLang="en-US" dirty="0"/>
              <a:t>种方式</a:t>
            </a:r>
            <a:endParaRPr lang="en-US" altLang="zh-CN" dirty="0"/>
          </a:p>
          <a:p>
            <a:r>
              <a:rPr lang="zh-CN" altLang="en-US" dirty="0"/>
              <a:t>运行存储策略中动态链、静态链和</a:t>
            </a:r>
            <a:r>
              <a:rPr lang="en-US" altLang="zh-CN" dirty="0"/>
              <a:t>DISPLAY</a:t>
            </a:r>
            <a:r>
              <a:rPr lang="zh-CN" altLang="en-US" dirty="0"/>
              <a:t>表分别的作用</a:t>
            </a:r>
            <a:endParaRPr lang="en-US" altLang="zh-CN" dirty="0"/>
          </a:p>
          <a:p>
            <a:r>
              <a:rPr lang="zh-CN" altLang="en-US" dirty="0"/>
              <a:t>熟练掌握嵌套过程运行栈的构造</a:t>
            </a:r>
            <a:endParaRPr lang="en-US" altLang="zh-CN" dirty="0"/>
          </a:p>
          <a:p>
            <a:pPr lvl="1"/>
            <a:r>
              <a:rPr lang="zh-CN" altLang="en-US" dirty="0"/>
              <a:t>运行栈的内容</a:t>
            </a:r>
            <a:endParaRPr lang="en-US" altLang="zh-CN" dirty="0"/>
          </a:p>
          <a:p>
            <a:pPr lvl="1"/>
            <a:r>
              <a:rPr lang="en-US" altLang="zh-CN" dirty="0"/>
              <a:t>DISPLAY</a:t>
            </a:r>
            <a:r>
              <a:rPr lang="zh-CN" altLang="en-US" dirty="0"/>
              <a:t>表概念和构建方法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划分基本块，程序流图</a:t>
            </a:r>
            <a:endParaRPr lang="en-US" altLang="zh-CN" dirty="0"/>
          </a:p>
          <a:p>
            <a:r>
              <a:rPr lang="zh-CN" altLang="en-US" dirty="0"/>
              <a:t>熟悉基本优化方法：局部优化和循环优化分别对应哪些优化方法</a:t>
            </a:r>
            <a:endParaRPr lang="en-US" altLang="zh-CN" dirty="0"/>
          </a:p>
          <a:p>
            <a:r>
              <a:rPr lang="zh-CN" altLang="en-US" dirty="0"/>
              <a:t>熟练掌握局部优化：用</a:t>
            </a:r>
            <a:r>
              <a:rPr lang="en-US" altLang="zh-CN" dirty="0"/>
              <a:t>DAG</a:t>
            </a:r>
            <a:r>
              <a:rPr lang="zh-CN" altLang="en-US" dirty="0"/>
              <a:t>图优化，能够写出优化后的四元式表示</a:t>
            </a:r>
            <a:endParaRPr lang="en-US" altLang="zh-CN" dirty="0"/>
          </a:p>
          <a:p>
            <a:r>
              <a:rPr lang="zh-CN" altLang="en-US" dirty="0"/>
              <a:t>熟练掌握循环优化：代码外提条件、强度削弱、删除基本归纳变量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第十一章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目标代码生成的基本问题所涉及的基本概念</a:t>
            </a:r>
            <a:endParaRPr lang="en-US" altLang="zh-CN" dirty="0"/>
          </a:p>
          <a:p>
            <a:r>
              <a:rPr lang="zh-CN" altLang="en-US" dirty="0"/>
              <a:t>考虑寄存器分配的目标代码生成</a:t>
            </a:r>
            <a:endParaRPr lang="en-US" altLang="zh-CN" dirty="0"/>
          </a:p>
          <a:p>
            <a:r>
              <a:rPr lang="zh-CN" altLang="zh-CN" dirty="0"/>
              <a:t>待用与活跃信息</a:t>
            </a:r>
            <a:r>
              <a:rPr lang="zh-CN" altLang="en-US" dirty="0"/>
              <a:t>表的构建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159</TotalTime>
  <Words>465</Words>
  <Application>Microsoft Office PowerPoint</Application>
  <PresentationFormat>全屏显示(4:3)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主题</vt:lpstr>
      <vt:lpstr>编译原理课程总结</vt:lpstr>
      <vt:lpstr>第一章</vt:lpstr>
      <vt:lpstr>第二，三章</vt:lpstr>
      <vt:lpstr>第四章</vt:lpstr>
      <vt:lpstr>第五章</vt:lpstr>
      <vt:lpstr>第六，七章</vt:lpstr>
      <vt:lpstr>第八，九章</vt:lpstr>
      <vt:lpstr>第十章</vt:lpstr>
      <vt:lpstr>第十一章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编译原理复习课</dc:title>
  <dc:creator>zhihua</dc:creator>
  <cp:lastModifiedBy>Zhihua Wei</cp:lastModifiedBy>
  <cp:revision>26</cp:revision>
  <dcterms:created xsi:type="dcterms:W3CDTF">2013-12-26T04:07:44Z</dcterms:created>
  <dcterms:modified xsi:type="dcterms:W3CDTF">2024-01-04T00:54:25Z</dcterms:modified>
</cp:coreProperties>
</file>