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 id="2147483811" r:id="rId2"/>
  </p:sldMasterIdLst>
  <p:notesMasterIdLst>
    <p:notesMasterId r:id="rId37"/>
  </p:notesMasterIdLst>
  <p:handoutMasterIdLst>
    <p:handoutMasterId r:id="rId38"/>
  </p:handoutMasterIdLst>
  <p:sldIdLst>
    <p:sldId id="698" r:id="rId3"/>
    <p:sldId id="699" r:id="rId4"/>
    <p:sldId id="700" r:id="rId5"/>
    <p:sldId id="749" r:id="rId6"/>
    <p:sldId id="750" r:id="rId7"/>
    <p:sldId id="795" r:id="rId8"/>
    <p:sldId id="751" r:id="rId9"/>
    <p:sldId id="796" r:id="rId10"/>
    <p:sldId id="797" r:id="rId11"/>
    <p:sldId id="752" r:id="rId12"/>
    <p:sldId id="753" r:id="rId13"/>
    <p:sldId id="754" r:id="rId14"/>
    <p:sldId id="755" r:id="rId15"/>
    <p:sldId id="756" r:id="rId16"/>
    <p:sldId id="798" r:id="rId17"/>
    <p:sldId id="757" r:id="rId18"/>
    <p:sldId id="791" r:id="rId19"/>
    <p:sldId id="799" r:id="rId20"/>
    <p:sldId id="801" r:id="rId21"/>
    <p:sldId id="761" r:id="rId22"/>
    <p:sldId id="792" r:id="rId23"/>
    <p:sldId id="762" r:id="rId24"/>
    <p:sldId id="763" r:id="rId25"/>
    <p:sldId id="764" r:id="rId26"/>
    <p:sldId id="765" r:id="rId27"/>
    <p:sldId id="793" r:id="rId28"/>
    <p:sldId id="766" r:id="rId29"/>
    <p:sldId id="767" r:id="rId30"/>
    <p:sldId id="768" r:id="rId31"/>
    <p:sldId id="794" r:id="rId32"/>
    <p:sldId id="769" r:id="rId33"/>
    <p:sldId id="770" r:id="rId34"/>
    <p:sldId id="771" r:id="rId35"/>
    <p:sldId id="807" r:id="rId36"/>
  </p:sldIdLst>
  <p:sldSz cx="9144000" cy="6858000" type="screen4x3"/>
  <p:notesSz cx="7099300" cy="10234613"/>
  <p:defaultTextStyle>
    <a:defPPr>
      <a:defRPr lang="zh-CN"/>
    </a:defPPr>
    <a:lvl1pPr algn="ctr" rtl="0" fontAlgn="base">
      <a:spcBef>
        <a:spcPct val="0"/>
      </a:spcBef>
      <a:spcAft>
        <a:spcPct val="0"/>
      </a:spcAft>
      <a:defRPr sz="1600" b="1" kern="1200">
        <a:solidFill>
          <a:srgbClr val="FF0000"/>
        </a:solidFill>
        <a:latin typeface="Times New Roman" pitchFamily="18" charset="0"/>
        <a:ea typeface="宋体" pitchFamily="2" charset="-122"/>
        <a:cs typeface="+mn-cs"/>
      </a:defRPr>
    </a:lvl1pPr>
    <a:lvl2pPr marL="457200" algn="ctr" rtl="0" fontAlgn="base">
      <a:spcBef>
        <a:spcPct val="0"/>
      </a:spcBef>
      <a:spcAft>
        <a:spcPct val="0"/>
      </a:spcAft>
      <a:defRPr sz="1600" b="1" kern="1200">
        <a:solidFill>
          <a:srgbClr val="FF0000"/>
        </a:solidFill>
        <a:latin typeface="Times New Roman" pitchFamily="18" charset="0"/>
        <a:ea typeface="宋体" pitchFamily="2" charset="-122"/>
        <a:cs typeface="+mn-cs"/>
      </a:defRPr>
    </a:lvl2pPr>
    <a:lvl3pPr marL="914400" algn="ctr" rtl="0" fontAlgn="base">
      <a:spcBef>
        <a:spcPct val="0"/>
      </a:spcBef>
      <a:spcAft>
        <a:spcPct val="0"/>
      </a:spcAft>
      <a:defRPr sz="1600" b="1" kern="1200">
        <a:solidFill>
          <a:srgbClr val="FF0000"/>
        </a:solidFill>
        <a:latin typeface="Times New Roman" pitchFamily="18" charset="0"/>
        <a:ea typeface="宋体" pitchFamily="2" charset="-122"/>
        <a:cs typeface="+mn-cs"/>
      </a:defRPr>
    </a:lvl3pPr>
    <a:lvl4pPr marL="1371600" algn="ctr" rtl="0" fontAlgn="base">
      <a:spcBef>
        <a:spcPct val="0"/>
      </a:spcBef>
      <a:spcAft>
        <a:spcPct val="0"/>
      </a:spcAft>
      <a:defRPr sz="1600" b="1" kern="1200">
        <a:solidFill>
          <a:srgbClr val="FF0000"/>
        </a:solidFill>
        <a:latin typeface="Times New Roman" pitchFamily="18" charset="0"/>
        <a:ea typeface="宋体" pitchFamily="2" charset="-122"/>
        <a:cs typeface="+mn-cs"/>
      </a:defRPr>
    </a:lvl4pPr>
    <a:lvl5pPr marL="1828800" algn="ctr" rtl="0" fontAlgn="base">
      <a:spcBef>
        <a:spcPct val="0"/>
      </a:spcBef>
      <a:spcAft>
        <a:spcPct val="0"/>
      </a:spcAft>
      <a:defRPr sz="1600" b="1" kern="1200">
        <a:solidFill>
          <a:srgbClr val="FF0000"/>
        </a:solidFill>
        <a:latin typeface="Times New Roman" pitchFamily="18" charset="0"/>
        <a:ea typeface="宋体" pitchFamily="2" charset="-122"/>
        <a:cs typeface="+mn-cs"/>
      </a:defRPr>
    </a:lvl5pPr>
    <a:lvl6pPr marL="2286000" algn="l" defTabSz="914400" rtl="0" eaLnBrk="1" latinLnBrk="0" hangingPunct="1">
      <a:defRPr sz="1600" b="1" kern="1200">
        <a:solidFill>
          <a:srgbClr val="FF0000"/>
        </a:solidFill>
        <a:latin typeface="Times New Roman" pitchFamily="18" charset="0"/>
        <a:ea typeface="宋体" pitchFamily="2" charset="-122"/>
        <a:cs typeface="+mn-cs"/>
      </a:defRPr>
    </a:lvl6pPr>
    <a:lvl7pPr marL="2743200" algn="l" defTabSz="914400" rtl="0" eaLnBrk="1" latinLnBrk="0" hangingPunct="1">
      <a:defRPr sz="1600" b="1" kern="1200">
        <a:solidFill>
          <a:srgbClr val="FF0000"/>
        </a:solidFill>
        <a:latin typeface="Times New Roman" pitchFamily="18" charset="0"/>
        <a:ea typeface="宋体" pitchFamily="2" charset="-122"/>
        <a:cs typeface="+mn-cs"/>
      </a:defRPr>
    </a:lvl7pPr>
    <a:lvl8pPr marL="3200400" algn="l" defTabSz="914400" rtl="0" eaLnBrk="1" latinLnBrk="0" hangingPunct="1">
      <a:defRPr sz="1600" b="1" kern="1200">
        <a:solidFill>
          <a:srgbClr val="FF0000"/>
        </a:solidFill>
        <a:latin typeface="Times New Roman" pitchFamily="18" charset="0"/>
        <a:ea typeface="宋体" pitchFamily="2" charset="-122"/>
        <a:cs typeface="+mn-cs"/>
      </a:defRPr>
    </a:lvl8pPr>
    <a:lvl9pPr marL="3657600" algn="l" defTabSz="914400" rtl="0" eaLnBrk="1" latinLnBrk="0" hangingPunct="1">
      <a:defRPr sz="1600" b="1" kern="1200">
        <a:solidFill>
          <a:srgbClr val="FF0000"/>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59">
          <p15:clr>
            <a:srgbClr val="A4A3A4"/>
          </p15:clr>
        </p15:guide>
        <p15:guide id="2" pos="2879">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99FF99"/>
    <a:srgbClr val="CCFFFF"/>
    <a:srgbClr val="8597E3"/>
    <a:srgbClr val="CCECFF"/>
    <a:srgbClr val="000099"/>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85821" autoAdjust="0"/>
  </p:normalViewPr>
  <p:slideViewPr>
    <p:cSldViewPr>
      <p:cViewPr varScale="1">
        <p:scale>
          <a:sx n="58" d="100"/>
          <a:sy n="58" d="100"/>
        </p:scale>
        <p:origin x="1842" y="72"/>
      </p:cViewPr>
      <p:guideLst>
        <p:guide orient="horz" pos="2159"/>
        <p:guide pos="2879"/>
      </p:guideLst>
    </p:cSldViewPr>
  </p:slideViewPr>
  <p:notesTextViewPr>
    <p:cViewPr>
      <p:scale>
        <a:sx n="100" d="100"/>
        <a:sy n="100" d="100"/>
      </p:scale>
      <p:origin x="0" y="0"/>
    </p:cViewPr>
  </p:notesTextViewPr>
  <p:sorterViewPr>
    <p:cViewPr>
      <p:scale>
        <a:sx n="100" d="100"/>
        <a:sy n="100" d="100"/>
      </p:scale>
      <p:origin x="0" y="2838"/>
    </p:cViewPr>
  </p:sorterViewPr>
  <p:notesViewPr>
    <p:cSldViewPr>
      <p:cViewPr varScale="1">
        <p:scale>
          <a:sx n="51" d="100"/>
          <a:sy n="51" d="100"/>
        </p:scale>
        <p:origin x="-1920" y="-102"/>
      </p:cViewPr>
      <p:guideLst>
        <p:guide orient="horz" pos="3224"/>
        <p:guide pos="2236"/>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0" hangingPunct="0">
              <a:defRPr sz="1300">
                <a:solidFill>
                  <a:schemeClr val="tx1"/>
                </a:solidFill>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eaLnBrk="0" hangingPunct="0">
              <a:defRPr sz="1300">
                <a:solidFill>
                  <a:schemeClr val="tx1"/>
                </a:solidFill>
                <a:ea typeface="宋体" pitchFamily="2" charset="-122"/>
              </a:defRPr>
            </a:lvl1pPr>
          </a:lstStyle>
          <a:p>
            <a:pPr>
              <a:defRPr/>
            </a:pPr>
            <a:fld id="{3D46FC53-CAEA-421D-9B78-C620ACE7B0A6}" type="datetimeFigureOut">
              <a:rPr lang="zh-CN" altLang="en-US"/>
              <a:pPr>
                <a:defRPr/>
              </a:pPr>
              <a:t>2021/6/16</a:t>
            </a:fld>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eaLnBrk="0" hangingPunct="0">
              <a:defRPr sz="1300">
                <a:solidFill>
                  <a:schemeClr val="tx1"/>
                </a:solidFill>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lIns="99048" tIns="49524" rIns="99048" bIns="49524" rtlCol="0" anchor="b"/>
          <a:lstStyle>
            <a:lvl1pPr algn="r" eaLnBrk="0" hangingPunct="0">
              <a:defRPr sz="1300">
                <a:solidFill>
                  <a:schemeClr val="tx1"/>
                </a:solidFill>
                <a:ea typeface="宋体" pitchFamily="2" charset="-122"/>
              </a:defRPr>
            </a:lvl1pPr>
          </a:lstStyle>
          <a:p>
            <a:pPr>
              <a:defRPr/>
            </a:pPr>
            <a:fld id="{26EDF92F-81C9-4BD2-A91D-C6CC762D52D6}" type="slidenum">
              <a:rPr lang="zh-CN" altLang="en-US"/>
              <a:pPr>
                <a:defRPr/>
              </a:pPr>
              <a:t>‹#›</a:t>
            </a:fld>
            <a:endParaRPr lang="zh-CN" altLang="en-US"/>
          </a:p>
        </p:txBody>
      </p:sp>
    </p:spTree>
    <p:extLst>
      <p:ext uri="{BB962C8B-B14F-4D97-AF65-F5344CB8AC3E}">
        <p14:creationId xmlns:p14="http://schemas.microsoft.com/office/powerpoint/2010/main" val="28878672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0" hangingPunct="0">
              <a:defRPr sz="1300">
                <a:solidFill>
                  <a:schemeClr val="tx1"/>
                </a:solidFill>
                <a:ea typeface="宋体" pitchFamily="2" charset="-122"/>
              </a:defRPr>
            </a:lvl1pPr>
          </a:lstStyle>
          <a:p>
            <a:pPr>
              <a:defRPr/>
            </a:pPr>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9048" tIns="49524" rIns="99048" bIns="49524" rtlCol="0"/>
          <a:lstStyle>
            <a:lvl1pPr algn="r" eaLnBrk="0" hangingPunct="0">
              <a:defRPr sz="1300">
                <a:solidFill>
                  <a:schemeClr val="tx1"/>
                </a:solidFill>
                <a:ea typeface="宋体" pitchFamily="2" charset="-122"/>
              </a:defRPr>
            </a:lvl1pPr>
          </a:lstStyle>
          <a:p>
            <a:pPr>
              <a:defRPr/>
            </a:pPr>
            <a:fld id="{947F8620-F320-422F-B9D4-E283F899F111}" type="datetimeFigureOut">
              <a:rPr lang="zh-CN" altLang="en-US"/>
              <a:pPr>
                <a:defRPr/>
              </a:pPr>
              <a:t>2021/6/16</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a:p>
        </p:txBody>
      </p:sp>
      <p:sp>
        <p:nvSpPr>
          <p:cNvPr id="5" name="备注占位符 4"/>
          <p:cNvSpPr>
            <a:spLocks noGrp="1"/>
          </p:cNvSpPr>
          <p:nvPr>
            <p:ph type="body" sz="quarter" idx="3"/>
          </p:nvPr>
        </p:nvSpPr>
        <p:spPr>
          <a:xfrm>
            <a:off x="709613" y="4860925"/>
            <a:ext cx="5680075" cy="4605338"/>
          </a:xfrm>
          <a:prstGeom prst="rect">
            <a:avLst/>
          </a:prstGeom>
        </p:spPr>
        <p:txBody>
          <a:bodyPr vert="horz" wrap="square" lIns="99048" tIns="49524" rIns="99048" bIns="49524" numCol="1" anchor="t" anchorCtr="0" compatLnSpc="1">
            <a:prstTxWarp prst="textNoShape">
              <a:avLst/>
            </a:prstTxWarp>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eaLnBrk="0" hangingPunct="0">
              <a:defRPr sz="1300">
                <a:solidFill>
                  <a:schemeClr val="tx1"/>
                </a:solidFill>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lIns="99048" tIns="49524" rIns="99048" bIns="49524" rtlCol="0" anchor="b"/>
          <a:lstStyle>
            <a:lvl1pPr algn="r" eaLnBrk="0" hangingPunct="0">
              <a:defRPr sz="1300">
                <a:solidFill>
                  <a:schemeClr val="tx1"/>
                </a:solidFill>
                <a:ea typeface="宋体" pitchFamily="2" charset="-122"/>
              </a:defRPr>
            </a:lvl1pPr>
          </a:lstStyle>
          <a:p>
            <a:pPr>
              <a:defRPr/>
            </a:pPr>
            <a:fld id="{F322DD46-E5A7-4B19-BD41-27588EC21541}" type="slidenum">
              <a:rPr lang="zh-CN" altLang="en-US"/>
              <a:pPr>
                <a:defRPr/>
              </a:pPr>
              <a:t>‹#›</a:t>
            </a:fld>
            <a:endParaRPr lang="zh-CN" altLang="en-US"/>
          </a:p>
        </p:txBody>
      </p:sp>
    </p:spTree>
    <p:extLst>
      <p:ext uri="{BB962C8B-B14F-4D97-AF65-F5344CB8AC3E}">
        <p14:creationId xmlns:p14="http://schemas.microsoft.com/office/powerpoint/2010/main" val="14703817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322DD46-E5A7-4B19-BD41-27588EC21541}" type="slidenum">
              <a:rPr lang="zh-CN" altLang="en-US" smtClean="0"/>
              <a:pPr>
                <a:defRPr/>
              </a:pPr>
              <a:t>3</a:t>
            </a:fld>
            <a:endParaRPr lang="zh-CN" altLang="en-US"/>
          </a:p>
        </p:txBody>
      </p:sp>
    </p:spTree>
    <p:extLst>
      <p:ext uri="{BB962C8B-B14F-4D97-AF65-F5344CB8AC3E}">
        <p14:creationId xmlns:p14="http://schemas.microsoft.com/office/powerpoint/2010/main" val="1991850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322DD46-E5A7-4B19-BD41-27588EC21541}" type="slidenum">
              <a:rPr lang="zh-CN" altLang="en-US" smtClean="0"/>
              <a:pPr>
                <a:defRPr/>
              </a:pPr>
              <a:t>6</a:t>
            </a:fld>
            <a:endParaRPr lang="zh-CN" altLang="en-US"/>
          </a:p>
        </p:txBody>
      </p:sp>
    </p:spTree>
    <p:extLst>
      <p:ext uri="{BB962C8B-B14F-4D97-AF65-F5344CB8AC3E}">
        <p14:creationId xmlns:p14="http://schemas.microsoft.com/office/powerpoint/2010/main" val="939278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322DD46-E5A7-4B19-BD41-27588EC21541}" type="slidenum">
              <a:rPr lang="zh-CN" altLang="en-US" smtClean="0"/>
              <a:pPr>
                <a:defRPr/>
              </a:pPr>
              <a:t>8</a:t>
            </a:fld>
            <a:endParaRPr lang="zh-CN" altLang="en-US"/>
          </a:p>
        </p:txBody>
      </p:sp>
    </p:spTree>
    <p:extLst>
      <p:ext uri="{BB962C8B-B14F-4D97-AF65-F5344CB8AC3E}">
        <p14:creationId xmlns:p14="http://schemas.microsoft.com/office/powerpoint/2010/main" val="3227184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973091379"/>
      </p:ext>
    </p:extLst>
  </p:cSld>
  <p:clrMapOvr>
    <a:masterClrMapping/>
  </p:clrMapOvr>
  <p:transition>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73313971"/>
      </p:ext>
    </p:extLst>
  </p:cSld>
  <p:clrMapOvr>
    <a:masterClrMapping/>
  </p:clrMapOvr>
  <p:transition>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45991674"/>
      </p:ext>
    </p:extLst>
  </p:cSld>
  <p:clrMapOvr>
    <a:masterClrMapping/>
  </p:clrMapOvr>
  <p:transition>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3045024"/>
      </p:ext>
    </p:extLst>
  </p:cSld>
  <p:clrMapOvr>
    <a:masterClrMapping/>
  </p:clrMapOvr>
  <p:transition>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8"/>
          <p:cNvSpPr>
            <a:spLocks noGrp="1" noChangeArrowheads="1"/>
          </p:cNvSpPr>
          <p:nvPr>
            <p:ph type="sldNum" sz="quarter" idx="10"/>
          </p:nvPr>
        </p:nvSpPr>
        <p:spPr>
          <a:ln/>
        </p:spPr>
        <p:txBody>
          <a:bodyPr/>
          <a:lstStyle>
            <a:lvl1pPr>
              <a:defRPr/>
            </a:lvl1pPr>
          </a:lstStyle>
          <a:p>
            <a:pPr>
              <a:defRPr/>
            </a:pPr>
            <a:fld id="{AF8632F5-127F-4E98-8EA7-E7A90CF3A642}" type="slidenum">
              <a:rPr lang="zh-CN" altLang="en-US"/>
              <a:pPr>
                <a:defRPr/>
              </a:pPr>
              <a:t>‹#›</a:t>
            </a:fld>
            <a:endParaRPr lang="en-US" altLang="zh-CN"/>
          </a:p>
        </p:txBody>
      </p:sp>
    </p:spTree>
    <p:extLst>
      <p:ext uri="{BB962C8B-B14F-4D97-AF65-F5344CB8AC3E}">
        <p14:creationId xmlns:p14="http://schemas.microsoft.com/office/powerpoint/2010/main" val="2618812982"/>
      </p:ext>
    </p:extLst>
  </p:cSld>
  <p:clrMapOvr>
    <a:masterClrMapping/>
  </p:clrMapOvr>
  <p:transition>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pPr>
              <a:defRPr/>
            </a:pPr>
            <a:fld id="{07584140-BC50-4B51-B867-101E576F40CF}" type="slidenum">
              <a:rPr lang="zh-CN" altLang="en-US"/>
              <a:pPr>
                <a:defRPr/>
              </a:pPr>
              <a:t>‹#›</a:t>
            </a:fld>
            <a:endParaRPr lang="en-US" altLang="zh-CN"/>
          </a:p>
        </p:txBody>
      </p:sp>
    </p:spTree>
    <p:extLst>
      <p:ext uri="{BB962C8B-B14F-4D97-AF65-F5344CB8AC3E}">
        <p14:creationId xmlns:p14="http://schemas.microsoft.com/office/powerpoint/2010/main" val="3690611853"/>
      </p:ext>
    </p:extLst>
  </p:cSld>
  <p:clrMapOvr>
    <a:masterClrMapping/>
  </p:clrMapOvr>
  <p:transition>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8"/>
          <p:cNvSpPr>
            <a:spLocks noGrp="1" noChangeArrowheads="1"/>
          </p:cNvSpPr>
          <p:nvPr>
            <p:ph type="sldNum" sz="quarter" idx="10"/>
          </p:nvPr>
        </p:nvSpPr>
        <p:spPr>
          <a:ln/>
        </p:spPr>
        <p:txBody>
          <a:bodyPr/>
          <a:lstStyle>
            <a:lvl1pPr>
              <a:defRPr/>
            </a:lvl1pPr>
          </a:lstStyle>
          <a:p>
            <a:pPr>
              <a:defRPr/>
            </a:pPr>
            <a:fld id="{74C25963-2BB9-4D84-B3D9-460975DA7F51}" type="slidenum">
              <a:rPr lang="zh-CN" altLang="en-US"/>
              <a:pPr>
                <a:defRPr/>
              </a:pPr>
              <a:t>‹#›</a:t>
            </a:fld>
            <a:endParaRPr lang="en-US" altLang="zh-CN"/>
          </a:p>
        </p:txBody>
      </p:sp>
    </p:spTree>
    <p:extLst>
      <p:ext uri="{BB962C8B-B14F-4D97-AF65-F5344CB8AC3E}">
        <p14:creationId xmlns:p14="http://schemas.microsoft.com/office/powerpoint/2010/main" val="836402754"/>
      </p:ext>
    </p:extLst>
  </p:cSld>
  <p:clrMapOvr>
    <a:masterClrMapping/>
  </p:clrMapOvr>
  <p:transition>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
          <p:cNvSpPr>
            <a:spLocks noGrp="1" noChangeArrowheads="1"/>
          </p:cNvSpPr>
          <p:nvPr>
            <p:ph type="sldNum" sz="quarter" idx="10"/>
          </p:nvPr>
        </p:nvSpPr>
        <p:spPr>
          <a:ln/>
        </p:spPr>
        <p:txBody>
          <a:bodyPr/>
          <a:lstStyle>
            <a:lvl1pPr>
              <a:defRPr/>
            </a:lvl1pPr>
          </a:lstStyle>
          <a:p>
            <a:pPr>
              <a:defRPr/>
            </a:pPr>
            <a:fld id="{516DA607-3080-43C8-8D67-138D30BBE8A8}" type="slidenum">
              <a:rPr lang="zh-CN" altLang="en-US"/>
              <a:pPr>
                <a:defRPr/>
              </a:pPr>
              <a:t>‹#›</a:t>
            </a:fld>
            <a:endParaRPr lang="en-US" altLang="zh-CN"/>
          </a:p>
        </p:txBody>
      </p:sp>
    </p:spTree>
    <p:extLst>
      <p:ext uri="{BB962C8B-B14F-4D97-AF65-F5344CB8AC3E}">
        <p14:creationId xmlns:p14="http://schemas.microsoft.com/office/powerpoint/2010/main" val="3626134160"/>
      </p:ext>
    </p:extLst>
  </p:cSld>
  <p:clrMapOvr>
    <a:masterClrMapping/>
  </p:clrMapOvr>
  <p:transition>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p:cNvSpPr>
            <a:spLocks noGrp="1" noChangeArrowheads="1"/>
          </p:cNvSpPr>
          <p:nvPr>
            <p:ph type="sldNum" sz="quarter" idx="10"/>
          </p:nvPr>
        </p:nvSpPr>
        <p:spPr>
          <a:ln/>
        </p:spPr>
        <p:txBody>
          <a:bodyPr/>
          <a:lstStyle>
            <a:lvl1pPr>
              <a:defRPr/>
            </a:lvl1pPr>
          </a:lstStyle>
          <a:p>
            <a:pPr>
              <a:defRPr/>
            </a:pPr>
            <a:fld id="{9C76EFC3-5AFF-4526-A1A3-20F0D2F80C3F}" type="slidenum">
              <a:rPr lang="zh-CN" altLang="en-US"/>
              <a:pPr>
                <a:defRPr/>
              </a:pPr>
              <a:t>‹#›</a:t>
            </a:fld>
            <a:endParaRPr lang="en-US" altLang="zh-CN"/>
          </a:p>
        </p:txBody>
      </p:sp>
    </p:spTree>
    <p:extLst>
      <p:ext uri="{BB962C8B-B14F-4D97-AF65-F5344CB8AC3E}">
        <p14:creationId xmlns:p14="http://schemas.microsoft.com/office/powerpoint/2010/main" val="921798322"/>
      </p:ext>
    </p:extLst>
  </p:cSld>
  <p:clrMapOvr>
    <a:masterClrMapping/>
  </p:clrMapOvr>
  <p:transition>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8"/>
          <p:cNvSpPr>
            <a:spLocks noGrp="1" noChangeArrowheads="1"/>
          </p:cNvSpPr>
          <p:nvPr>
            <p:ph type="sldNum" sz="quarter" idx="10"/>
          </p:nvPr>
        </p:nvSpPr>
        <p:spPr>
          <a:ln/>
        </p:spPr>
        <p:txBody>
          <a:bodyPr/>
          <a:lstStyle>
            <a:lvl1pPr>
              <a:defRPr/>
            </a:lvl1pPr>
          </a:lstStyle>
          <a:p>
            <a:pPr>
              <a:defRPr/>
            </a:pPr>
            <a:fld id="{75E08C24-4D05-4643-A647-78459480DD63}" type="slidenum">
              <a:rPr lang="zh-CN" altLang="en-US"/>
              <a:pPr>
                <a:defRPr/>
              </a:pPr>
              <a:t>‹#›</a:t>
            </a:fld>
            <a:endParaRPr lang="en-US" altLang="zh-CN"/>
          </a:p>
        </p:txBody>
      </p:sp>
    </p:spTree>
    <p:extLst>
      <p:ext uri="{BB962C8B-B14F-4D97-AF65-F5344CB8AC3E}">
        <p14:creationId xmlns:p14="http://schemas.microsoft.com/office/powerpoint/2010/main" val="622068525"/>
      </p:ext>
    </p:extLst>
  </p:cSld>
  <p:clrMapOvr>
    <a:masterClrMapping/>
  </p:clrMapOvr>
  <p:transition>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pPr>
              <a:defRPr/>
            </a:pPr>
            <a:fld id="{8B6D5A87-4CA9-4E08-BCF7-BC7756CBED0A}" type="slidenum">
              <a:rPr lang="zh-CN" altLang="en-US"/>
              <a:pPr>
                <a:defRPr/>
              </a:pPr>
              <a:t>‹#›</a:t>
            </a:fld>
            <a:endParaRPr lang="en-US" altLang="zh-CN"/>
          </a:p>
        </p:txBody>
      </p:sp>
    </p:spTree>
    <p:extLst>
      <p:ext uri="{BB962C8B-B14F-4D97-AF65-F5344CB8AC3E}">
        <p14:creationId xmlns:p14="http://schemas.microsoft.com/office/powerpoint/2010/main" val="1214418480"/>
      </p:ext>
    </p:extLst>
  </p:cSld>
  <p:clrMapOvr>
    <a:masterClrMapping/>
  </p:clrMapOvr>
  <p:transition>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9731087"/>
      </p:ext>
    </p:extLst>
  </p:cSld>
  <p:clrMapOvr>
    <a:masterClrMapping/>
  </p:clrMapOvr>
  <p:transition>
    <p:pull/>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pPr>
              <a:defRPr/>
            </a:pPr>
            <a:fld id="{8A9E918A-69AD-466B-BD59-A6E119DCE1BC}" type="slidenum">
              <a:rPr lang="zh-CN" altLang="en-US"/>
              <a:pPr>
                <a:defRPr/>
              </a:pPr>
              <a:t>‹#›</a:t>
            </a:fld>
            <a:endParaRPr lang="en-US" altLang="zh-CN"/>
          </a:p>
        </p:txBody>
      </p:sp>
    </p:spTree>
    <p:extLst>
      <p:ext uri="{BB962C8B-B14F-4D97-AF65-F5344CB8AC3E}">
        <p14:creationId xmlns:p14="http://schemas.microsoft.com/office/powerpoint/2010/main" val="1121546878"/>
      </p:ext>
    </p:extLst>
  </p:cSld>
  <p:clrMapOvr>
    <a:masterClrMapping/>
  </p:clrMapOvr>
  <p:transition>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pPr>
              <a:defRPr/>
            </a:pPr>
            <a:fld id="{FF6BD413-1375-4D95-A785-6D49AAC870DC}" type="slidenum">
              <a:rPr lang="zh-CN" altLang="en-US"/>
              <a:pPr>
                <a:defRPr/>
              </a:pPr>
              <a:t>‹#›</a:t>
            </a:fld>
            <a:endParaRPr lang="en-US" altLang="zh-CN"/>
          </a:p>
        </p:txBody>
      </p:sp>
    </p:spTree>
    <p:extLst>
      <p:ext uri="{BB962C8B-B14F-4D97-AF65-F5344CB8AC3E}">
        <p14:creationId xmlns:p14="http://schemas.microsoft.com/office/powerpoint/2010/main" val="1520205489"/>
      </p:ext>
    </p:extLst>
  </p:cSld>
  <p:clrMapOvr>
    <a:masterClrMapping/>
  </p:clrMapOvr>
  <p:transition>
    <p:pull/>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pPr>
              <a:defRPr/>
            </a:pPr>
            <a:fld id="{30482B30-ED9A-4597-BF55-40069707285B}" type="slidenum">
              <a:rPr lang="zh-CN" altLang="en-US"/>
              <a:pPr>
                <a:defRPr/>
              </a:pPr>
              <a:t>‹#›</a:t>
            </a:fld>
            <a:endParaRPr lang="en-US" altLang="zh-CN"/>
          </a:p>
        </p:txBody>
      </p:sp>
    </p:spTree>
    <p:extLst>
      <p:ext uri="{BB962C8B-B14F-4D97-AF65-F5344CB8AC3E}">
        <p14:creationId xmlns:p14="http://schemas.microsoft.com/office/powerpoint/2010/main" val="3503500391"/>
      </p:ext>
    </p:extLst>
  </p:cSld>
  <p:clrMapOvr>
    <a:masterClrMapping/>
  </p:clrMapOvr>
  <p:transition>
    <p:pull/>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pPr>
              <a:defRPr/>
            </a:pPr>
            <a:fld id="{F44B3495-F536-4865-BCF8-70B68A8538D4}" type="slidenum">
              <a:rPr lang="zh-CN" altLang="en-US"/>
              <a:pPr>
                <a:defRPr/>
              </a:pPr>
              <a:t>‹#›</a:t>
            </a:fld>
            <a:endParaRPr lang="en-US" altLang="zh-CN"/>
          </a:p>
        </p:txBody>
      </p:sp>
    </p:spTree>
    <p:extLst>
      <p:ext uri="{BB962C8B-B14F-4D97-AF65-F5344CB8AC3E}">
        <p14:creationId xmlns:p14="http://schemas.microsoft.com/office/powerpoint/2010/main" val="2616371593"/>
      </p:ext>
    </p:extLst>
  </p:cSld>
  <p:clrMapOvr>
    <a:masterClrMapping/>
  </p:clrMapOvr>
  <p:transition>
    <p:pull/>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6738" y="304800"/>
            <a:ext cx="8008937" cy="5715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8"/>
          <p:cNvSpPr>
            <a:spLocks noGrp="1" noChangeArrowheads="1"/>
          </p:cNvSpPr>
          <p:nvPr>
            <p:ph type="sldNum" sz="quarter" idx="10"/>
          </p:nvPr>
        </p:nvSpPr>
        <p:spPr>
          <a:ln/>
        </p:spPr>
        <p:txBody>
          <a:bodyPr/>
          <a:lstStyle>
            <a:lvl1pPr>
              <a:defRPr/>
            </a:lvl1pPr>
          </a:lstStyle>
          <a:p>
            <a:pPr>
              <a:defRPr/>
            </a:pPr>
            <a:fld id="{60CB8B67-E8CE-4CA9-AB5F-19BBACDFDF41}" type="slidenum">
              <a:rPr lang="zh-CN" altLang="en-US"/>
              <a:pPr>
                <a:defRPr/>
              </a:pPr>
              <a:t>‹#›</a:t>
            </a:fld>
            <a:endParaRPr lang="en-US" altLang="zh-CN"/>
          </a:p>
        </p:txBody>
      </p:sp>
    </p:spTree>
    <p:extLst>
      <p:ext uri="{BB962C8B-B14F-4D97-AF65-F5344CB8AC3E}">
        <p14:creationId xmlns:p14="http://schemas.microsoft.com/office/powerpoint/2010/main" val="3200806061"/>
      </p:ext>
    </p:extLst>
  </p:cSld>
  <p:clrMapOvr>
    <a:masterClrMapping/>
  </p:clrMapOvr>
  <p:transition>
    <p:pull/>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SmartArt 占位符 2"/>
          <p:cNvSpPr>
            <a:spLocks noGrp="1"/>
          </p:cNvSpPr>
          <p:nvPr>
            <p:ph type="dgm" idx="1"/>
          </p:nvPr>
        </p:nvSpPr>
        <p:spPr>
          <a:xfrm>
            <a:off x="566738" y="1752600"/>
            <a:ext cx="8001000" cy="4267200"/>
          </a:xfrm>
        </p:spPr>
        <p:txBody>
          <a:bodyPr/>
          <a:lstStyle/>
          <a:p>
            <a:pPr lvl="0"/>
            <a:endParaRPr lang="zh-CN" altLang="en-US" noProof="0"/>
          </a:p>
        </p:txBody>
      </p:sp>
      <p:sp>
        <p:nvSpPr>
          <p:cNvPr id="4" name="Rectangle 8"/>
          <p:cNvSpPr>
            <a:spLocks noGrp="1" noChangeArrowheads="1"/>
          </p:cNvSpPr>
          <p:nvPr>
            <p:ph type="sldNum" sz="quarter" idx="10"/>
          </p:nvPr>
        </p:nvSpPr>
        <p:spPr>
          <a:ln/>
        </p:spPr>
        <p:txBody>
          <a:bodyPr/>
          <a:lstStyle>
            <a:lvl1pPr>
              <a:defRPr/>
            </a:lvl1pPr>
          </a:lstStyle>
          <a:p>
            <a:pPr>
              <a:defRPr/>
            </a:pPr>
            <a:fld id="{68BA594A-C0C2-45EF-8DB9-C9E5CE8EFD82}" type="slidenum">
              <a:rPr lang="zh-CN" altLang="en-US"/>
              <a:pPr>
                <a:defRPr/>
              </a:pPr>
              <a:t>‹#›</a:t>
            </a:fld>
            <a:endParaRPr lang="en-US" altLang="zh-CN"/>
          </a:p>
        </p:txBody>
      </p:sp>
    </p:spTree>
    <p:extLst>
      <p:ext uri="{BB962C8B-B14F-4D97-AF65-F5344CB8AC3E}">
        <p14:creationId xmlns:p14="http://schemas.microsoft.com/office/powerpoint/2010/main" val="4180922908"/>
      </p:ext>
    </p:extLst>
  </p:cSld>
  <p:clrMapOvr>
    <a:masterClrMapping/>
  </p:clrMapOvr>
  <p:transition>
    <p:pull/>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文本占位符 2"/>
          <p:cNvSpPr>
            <a:spLocks noGrp="1"/>
          </p:cNvSpPr>
          <p:nvPr>
            <p:ph type="body" sz="half" idx="1"/>
          </p:nvPr>
        </p:nvSpPr>
        <p:spPr>
          <a:xfrm>
            <a:off x="566738" y="1752600"/>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
          <p:cNvSpPr>
            <a:spLocks noGrp="1" noChangeArrowheads="1"/>
          </p:cNvSpPr>
          <p:nvPr>
            <p:ph type="sldNum" sz="quarter" idx="10"/>
          </p:nvPr>
        </p:nvSpPr>
        <p:spPr>
          <a:ln/>
        </p:spPr>
        <p:txBody>
          <a:bodyPr/>
          <a:lstStyle>
            <a:lvl1pPr>
              <a:defRPr/>
            </a:lvl1pPr>
          </a:lstStyle>
          <a:p>
            <a:pPr>
              <a:defRPr/>
            </a:pPr>
            <a:fld id="{B5191922-2040-414F-B93E-7AD7261B2CCD}" type="slidenum">
              <a:rPr lang="zh-CN" altLang="en-US"/>
              <a:pPr>
                <a:defRPr/>
              </a:pPr>
              <a:t>‹#›</a:t>
            </a:fld>
            <a:endParaRPr lang="en-US" altLang="zh-CN"/>
          </a:p>
        </p:txBody>
      </p:sp>
    </p:spTree>
    <p:extLst>
      <p:ext uri="{BB962C8B-B14F-4D97-AF65-F5344CB8AC3E}">
        <p14:creationId xmlns:p14="http://schemas.microsoft.com/office/powerpoint/2010/main" val="3002598912"/>
      </p:ext>
    </p:extLst>
  </p:cSld>
  <p:clrMapOvr>
    <a:masterClrMapping/>
  </p:clrMapOvr>
  <p:transition>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981398768"/>
      </p:ext>
    </p:extLst>
  </p:cSld>
  <p:clrMapOvr>
    <a:masterClrMapping/>
  </p:clrMapOvr>
  <p:transition>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26359795"/>
      </p:ext>
    </p:extLst>
  </p:cSld>
  <p:clrMapOvr>
    <a:masterClrMapping/>
  </p:clrMapOvr>
  <p:transition>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90159078"/>
      </p:ext>
    </p:extLst>
  </p:cSld>
  <p:clrMapOvr>
    <a:masterClrMapping/>
  </p:clrMapOvr>
  <p:transition>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285260743"/>
      </p:ext>
    </p:extLst>
  </p:cSld>
  <p:clrMapOvr>
    <a:masterClrMapping/>
  </p:clrMapOvr>
  <p:transition>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4624195"/>
      </p:ext>
    </p:extLst>
  </p:cSld>
  <p:clrMapOvr>
    <a:masterClrMapping/>
  </p:clrMapOvr>
  <p:transition>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63651371"/>
      </p:ext>
    </p:extLst>
  </p:cSld>
  <p:clrMapOvr>
    <a:masterClrMapping/>
  </p:clrMapOvr>
  <p:transition>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975915049"/>
      </p:ext>
    </p:extLst>
  </p:cSld>
  <p:clrMapOvr>
    <a:masterClrMapping/>
  </p:clrMapOvr>
  <p:transition>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tile tx="0" ty="0" sx="100000" sy="100000" flip="none" algn="tl"/>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Lst>
  <p:transition>
    <p:pull/>
  </p:transition>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tile tx="0" ty="0" sx="100000" sy="100000" flip="none" algn="tl"/>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2051"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2708"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lgn="l">
              <a:defRPr/>
            </a:pPr>
            <a:endParaRPr lang="zh-CN" altLang="en-US" sz="2400" b="0">
              <a:solidFill>
                <a:schemeClr val="tx1"/>
              </a:solidFill>
            </a:endParaRPr>
          </a:p>
        </p:txBody>
      </p:sp>
      <p:sp>
        <p:nvSpPr>
          <p:cNvPr id="72712"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latin typeface="+mn-lt"/>
              </a:defRPr>
            </a:lvl1pPr>
          </a:lstStyle>
          <a:p>
            <a:pPr>
              <a:defRPr/>
            </a:pPr>
            <a:fld id="{40CC2AB0-0756-4CFD-A151-C7C541F7A27D}"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7" r:id="rId14"/>
  </p:sldLayoutIdLst>
  <p:transition>
    <p:pull/>
  </p:transition>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3"/>
          <p:cNvSpPr txBox="1">
            <a:spLocks noChangeArrowheads="1"/>
          </p:cNvSpPr>
          <p:nvPr/>
        </p:nvSpPr>
        <p:spPr bwMode="auto">
          <a:xfrm>
            <a:off x="0" y="1268413"/>
            <a:ext cx="8964613" cy="258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endParaRPr lang="zh-CN" altLang="en-US" sz="3200" b="0">
              <a:solidFill>
                <a:schemeClr val="tx1"/>
              </a:solidFill>
            </a:endParaRPr>
          </a:p>
          <a:p>
            <a:pPr eaLnBrk="1" hangingPunct="1">
              <a:spcBef>
                <a:spcPct val="50000"/>
              </a:spcBef>
            </a:pPr>
            <a:r>
              <a:rPr lang="en-US" altLang="zh-CN" sz="4400">
                <a:latin typeface="Arial" pitchFamily="34" charset="0"/>
                <a:cs typeface="Times New Roman" pitchFamily="18" charset="0"/>
              </a:rPr>
              <a:t>CHAPTER 9</a:t>
            </a:r>
          </a:p>
          <a:p>
            <a:pPr eaLnBrk="1" hangingPunct="1">
              <a:spcBef>
                <a:spcPct val="50000"/>
              </a:spcBef>
            </a:pPr>
            <a:r>
              <a:rPr lang="en-US" altLang="zh-CN" sz="4400">
                <a:solidFill>
                  <a:srgbClr val="0000FF"/>
                </a:solidFill>
                <a:latin typeface="Arial" pitchFamily="34" charset="0"/>
                <a:cs typeface="Times New Roman" pitchFamily="18" charset="0"/>
              </a:rPr>
              <a:t>Software Project Management</a:t>
            </a:r>
          </a:p>
        </p:txBody>
      </p:sp>
    </p:spTree>
  </p:cSld>
  <p:clrMapOvr>
    <a:masterClrMapping/>
  </p:clrMapOvr>
  <p:transition>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482860" y="368660"/>
            <a:ext cx="822960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gn="l" eaLnBrk="0" hangingPunct="0"/>
            <a:r>
              <a:rPr lang="en-US" altLang="zh-CN" sz="4000" dirty="0">
                <a:solidFill>
                  <a:srgbClr val="0000FF"/>
                </a:solidFill>
                <a:cs typeface="Times New Roman" pitchFamily="18" charset="0"/>
              </a:rPr>
              <a:t>ISO 9000 </a:t>
            </a:r>
            <a:r>
              <a:rPr lang="zh-CN" altLang="en-US" sz="4000" dirty="0">
                <a:solidFill>
                  <a:srgbClr val="0000FF"/>
                </a:solidFill>
                <a:latin typeface="黑体" pitchFamily="49" charset="-122"/>
                <a:ea typeface="黑体" pitchFamily="49" charset="-122"/>
                <a:cs typeface="Times New Roman" pitchFamily="18" charset="0"/>
              </a:rPr>
              <a:t>认证</a:t>
            </a:r>
            <a:endParaRPr lang="en-US" altLang="zh-CN" sz="3800" b="0" dirty="0">
              <a:solidFill>
                <a:schemeClr val="tx2"/>
              </a:solidFill>
              <a:latin typeface="黑体" pitchFamily="49" charset="-122"/>
              <a:ea typeface="黑体" pitchFamily="49" charset="-122"/>
            </a:endParaRPr>
          </a:p>
        </p:txBody>
      </p:sp>
      <p:sp>
        <p:nvSpPr>
          <p:cNvPr id="46083" name="Rectangle 3"/>
          <p:cNvSpPr>
            <a:spLocks noChangeArrowheads="1"/>
          </p:cNvSpPr>
          <p:nvPr/>
        </p:nvSpPr>
        <p:spPr bwMode="auto">
          <a:xfrm>
            <a:off x="476250" y="1673225"/>
            <a:ext cx="859625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469900" indent="-469900" algn="l" eaLnBrk="0" hangingPunct="0">
              <a:spcBef>
                <a:spcPct val="20000"/>
              </a:spcBef>
              <a:buClr>
                <a:srgbClr val="FF0066"/>
              </a:buClr>
              <a:buFont typeface="Wingdings" pitchFamily="2" charset="2"/>
              <a:buChar char="o"/>
            </a:pPr>
            <a:r>
              <a:rPr lang="en-US" altLang="zh-CN" sz="2800" dirty="0">
                <a:solidFill>
                  <a:schemeClr val="tx1"/>
                </a:solidFill>
              </a:rPr>
              <a:t>You can develop a Quality Management System that meets the requirements specified by ISO 9001:2000 </a:t>
            </a:r>
          </a:p>
          <a:p>
            <a:pPr marL="908050" lvl="1" indent="-436563" algn="l" eaLnBrk="0" hangingPunct="0">
              <a:spcBef>
                <a:spcPct val="20000"/>
              </a:spcBef>
              <a:buClr>
                <a:schemeClr val="accent2"/>
              </a:buClr>
              <a:buFont typeface="Wingdings" pitchFamily="2" charset="2"/>
              <a:buNone/>
            </a:pPr>
            <a:r>
              <a:rPr lang="en-US" altLang="zh-CN" sz="2800" dirty="0">
                <a:solidFill>
                  <a:schemeClr val="tx1"/>
                </a:solidFill>
              </a:rPr>
              <a:t>Examples of Major Categories:</a:t>
            </a:r>
          </a:p>
          <a:p>
            <a:pPr marL="1304925" lvl="2" indent="-395288" algn="l" eaLnBrk="0" hangingPunct="0">
              <a:lnSpc>
                <a:spcPct val="80000"/>
              </a:lnSpc>
              <a:spcBef>
                <a:spcPct val="15000"/>
              </a:spcBef>
              <a:buClr>
                <a:srgbClr val="FF0000"/>
              </a:buClr>
              <a:buFont typeface="Wingdings" pitchFamily="2" charset="2"/>
              <a:buChar char="ü"/>
            </a:pPr>
            <a:r>
              <a:rPr lang="en-US" altLang="zh-CN" sz="2400" dirty="0">
                <a:solidFill>
                  <a:schemeClr val="tx1"/>
                </a:solidFill>
              </a:rPr>
              <a:t>Establish your quality system </a:t>
            </a:r>
          </a:p>
          <a:p>
            <a:pPr marL="1304925" lvl="2" indent="-395288" algn="l" eaLnBrk="0" hangingPunct="0">
              <a:lnSpc>
                <a:spcPct val="80000"/>
              </a:lnSpc>
              <a:spcBef>
                <a:spcPct val="15000"/>
              </a:spcBef>
              <a:buClr>
                <a:srgbClr val="FF0000"/>
              </a:buClr>
              <a:buFont typeface="Wingdings" pitchFamily="2" charset="2"/>
              <a:buChar char="ü"/>
            </a:pPr>
            <a:r>
              <a:rPr lang="en-US" altLang="zh-CN" sz="2400" dirty="0">
                <a:solidFill>
                  <a:schemeClr val="tx1"/>
                </a:solidFill>
              </a:rPr>
              <a:t>Document your quality system</a:t>
            </a:r>
          </a:p>
          <a:p>
            <a:pPr marL="1304925" lvl="2" indent="-395288" algn="l" eaLnBrk="0" hangingPunct="0">
              <a:lnSpc>
                <a:spcPct val="80000"/>
              </a:lnSpc>
              <a:spcBef>
                <a:spcPct val="15000"/>
              </a:spcBef>
              <a:buClr>
                <a:srgbClr val="FF0000"/>
              </a:buClr>
              <a:buFont typeface="Wingdings" pitchFamily="2" charset="2"/>
              <a:buChar char="ü"/>
            </a:pPr>
            <a:r>
              <a:rPr lang="en-US" altLang="zh-CN" sz="2400" dirty="0">
                <a:solidFill>
                  <a:schemeClr val="tx1"/>
                </a:solidFill>
              </a:rPr>
              <a:t>Support quality </a:t>
            </a:r>
          </a:p>
          <a:p>
            <a:pPr marL="1304925" lvl="2" indent="-395288" algn="l" eaLnBrk="0" hangingPunct="0">
              <a:lnSpc>
                <a:spcPct val="80000"/>
              </a:lnSpc>
              <a:spcBef>
                <a:spcPct val="15000"/>
              </a:spcBef>
              <a:buClr>
                <a:srgbClr val="FF0000"/>
              </a:buClr>
              <a:buFont typeface="Wingdings" pitchFamily="2" charset="2"/>
              <a:buChar char="ü"/>
            </a:pPr>
            <a:r>
              <a:rPr lang="en-US" altLang="zh-CN" sz="2400" dirty="0">
                <a:solidFill>
                  <a:schemeClr val="tx1"/>
                </a:solidFill>
              </a:rPr>
              <a:t>Satisfy your customers </a:t>
            </a:r>
          </a:p>
          <a:p>
            <a:pPr marL="1304925" lvl="2" indent="-395288" algn="l" eaLnBrk="0" hangingPunct="0">
              <a:lnSpc>
                <a:spcPct val="80000"/>
              </a:lnSpc>
              <a:spcBef>
                <a:spcPct val="15000"/>
              </a:spcBef>
              <a:buClr>
                <a:srgbClr val="FF0000"/>
              </a:buClr>
              <a:buFont typeface="Wingdings" pitchFamily="2" charset="2"/>
              <a:buChar char="ü"/>
            </a:pPr>
            <a:r>
              <a:rPr lang="en-US" altLang="zh-CN" sz="2400" dirty="0">
                <a:solidFill>
                  <a:schemeClr val="tx1"/>
                </a:solidFill>
              </a:rPr>
              <a:t>Establish a quality policy </a:t>
            </a:r>
          </a:p>
          <a:p>
            <a:pPr marL="1304925" lvl="2" indent="-395288" algn="l" eaLnBrk="0" hangingPunct="0">
              <a:lnSpc>
                <a:spcPct val="80000"/>
              </a:lnSpc>
              <a:spcBef>
                <a:spcPct val="15000"/>
              </a:spcBef>
              <a:buClr>
                <a:srgbClr val="FF0000"/>
              </a:buClr>
              <a:buFont typeface="Wingdings" pitchFamily="2" charset="2"/>
              <a:buChar char="ü"/>
            </a:pPr>
            <a:r>
              <a:rPr lang="en-US" altLang="zh-CN" sz="2400" dirty="0">
                <a:solidFill>
                  <a:schemeClr val="tx1"/>
                </a:solidFill>
              </a:rPr>
              <a:t>Carry out quality planning </a:t>
            </a:r>
          </a:p>
          <a:p>
            <a:pPr marL="1304925" lvl="2" indent="-395288" algn="l" eaLnBrk="0" hangingPunct="0">
              <a:lnSpc>
                <a:spcPct val="80000"/>
              </a:lnSpc>
              <a:spcBef>
                <a:spcPct val="15000"/>
              </a:spcBef>
              <a:buClr>
                <a:srgbClr val="FF0000"/>
              </a:buClr>
              <a:buFont typeface="Wingdings" pitchFamily="2" charset="2"/>
              <a:buChar char="ü"/>
            </a:pPr>
            <a:r>
              <a:rPr lang="en-US" altLang="zh-CN" sz="2400" dirty="0">
                <a:solidFill>
                  <a:schemeClr val="tx1"/>
                </a:solidFill>
              </a:rPr>
              <a:t>Control your quality system </a:t>
            </a:r>
          </a:p>
          <a:p>
            <a:pPr marL="1304925" lvl="2" indent="-395288" algn="l" eaLnBrk="0" hangingPunct="0">
              <a:lnSpc>
                <a:spcPct val="80000"/>
              </a:lnSpc>
              <a:spcBef>
                <a:spcPct val="15000"/>
              </a:spcBef>
              <a:buClr>
                <a:srgbClr val="FF0000"/>
              </a:buClr>
              <a:buFont typeface="Wingdings" pitchFamily="2" charset="2"/>
              <a:buChar char="ü"/>
            </a:pPr>
            <a:r>
              <a:rPr lang="en-US" altLang="zh-CN" sz="2400" dirty="0">
                <a:solidFill>
                  <a:schemeClr val="tx1"/>
                </a:solidFill>
              </a:rPr>
              <a:t>Perform management reviews </a:t>
            </a:r>
          </a:p>
          <a:p>
            <a:pPr marL="1304925" lvl="2" indent="-395288" algn="l" eaLnBrk="0" hangingPunct="0">
              <a:lnSpc>
                <a:spcPct val="80000"/>
              </a:lnSpc>
              <a:spcBef>
                <a:spcPct val="15000"/>
              </a:spcBef>
              <a:buClr>
                <a:srgbClr val="FF0000"/>
              </a:buClr>
              <a:buFont typeface="Wingdings" pitchFamily="2" charset="2"/>
              <a:buChar char="ü"/>
            </a:pPr>
            <a:r>
              <a:rPr lang="en-US" altLang="zh-CN" sz="2400" dirty="0">
                <a:solidFill>
                  <a:schemeClr val="tx1"/>
                </a:solidFill>
              </a:rPr>
              <a:t>Provide quality resources </a:t>
            </a:r>
          </a:p>
          <a:p>
            <a:pPr marL="1304925" lvl="2" indent="-395288" algn="l" eaLnBrk="0" hangingPunct="0">
              <a:lnSpc>
                <a:spcPct val="80000"/>
              </a:lnSpc>
              <a:spcBef>
                <a:spcPct val="15000"/>
              </a:spcBef>
              <a:buClr>
                <a:srgbClr val="FF0000"/>
              </a:buClr>
              <a:buFont typeface="Wingdings" pitchFamily="2" charset="2"/>
              <a:buChar char="ü"/>
            </a:pPr>
            <a:r>
              <a:rPr lang="en-US" altLang="zh-CN" sz="2400" dirty="0">
                <a:solidFill>
                  <a:schemeClr val="tx1"/>
                </a:solidFill>
              </a:rPr>
              <a:t>Provide quality infrastructure </a:t>
            </a:r>
          </a:p>
          <a:p>
            <a:pPr marL="1304925" lvl="2" indent="-395288" algn="l" eaLnBrk="0" hangingPunct="0">
              <a:lnSpc>
                <a:spcPct val="80000"/>
              </a:lnSpc>
              <a:spcBef>
                <a:spcPct val="15000"/>
              </a:spcBef>
              <a:buClr>
                <a:srgbClr val="FF0000"/>
              </a:buClr>
              <a:buFont typeface="Wingdings" pitchFamily="2" charset="2"/>
              <a:buChar char="ü"/>
            </a:pPr>
            <a:r>
              <a:rPr lang="en-US" altLang="zh-CN" sz="2400" dirty="0">
                <a:solidFill>
                  <a:schemeClr val="tx1"/>
                </a:solidFill>
              </a:rPr>
              <a:t>Monitor and  measure quality</a:t>
            </a:r>
          </a:p>
        </p:txBody>
      </p:sp>
    </p:spTree>
  </p:cSld>
  <p:clrMapOvr>
    <a:masterClrMapping/>
  </p:clrMapOvr>
  <p:transition>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476250" y="323850"/>
            <a:ext cx="8229600"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gn="l" eaLnBrk="0" hangingPunct="0"/>
            <a:r>
              <a:rPr lang="en-US" altLang="zh-CN" sz="4000">
                <a:solidFill>
                  <a:srgbClr val="0000FF"/>
                </a:solidFill>
                <a:cs typeface="Times New Roman" pitchFamily="18" charset="0"/>
              </a:rPr>
              <a:t>Becoming Certified</a:t>
            </a:r>
            <a:r>
              <a:rPr lang="en-US" altLang="zh-CN" sz="3800" b="0">
                <a:solidFill>
                  <a:schemeClr val="tx2"/>
                </a:solidFill>
                <a:latin typeface="Verdana" pitchFamily="34" charset="0"/>
              </a:rPr>
              <a:t> </a:t>
            </a:r>
          </a:p>
        </p:txBody>
      </p:sp>
      <p:sp>
        <p:nvSpPr>
          <p:cNvPr id="47107" name="Rectangle 3"/>
          <p:cNvSpPr>
            <a:spLocks noChangeArrowheads="1"/>
          </p:cNvSpPr>
          <p:nvPr/>
        </p:nvSpPr>
        <p:spPr bwMode="auto">
          <a:xfrm>
            <a:off x="476250" y="1763713"/>
            <a:ext cx="866775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469900" indent="-469900" algn="l" eaLnBrk="0" hangingPunct="0">
              <a:spcBef>
                <a:spcPct val="20000"/>
              </a:spcBef>
              <a:buClr>
                <a:srgbClr val="FF0066"/>
              </a:buClr>
              <a:buFont typeface="Wingdings" pitchFamily="2" charset="2"/>
              <a:buChar char="o"/>
            </a:pPr>
            <a:r>
              <a:rPr lang="en-US" altLang="zh-CN" sz="2800" dirty="0">
                <a:solidFill>
                  <a:schemeClr val="tx1"/>
                </a:solidFill>
              </a:rPr>
              <a:t>With ISO, they don’t try to tell you how to do anything.  If you document, follow it, and produce quality products, that’s OK.</a:t>
            </a:r>
            <a:br>
              <a:rPr lang="en-US" altLang="zh-CN" sz="2800" dirty="0">
                <a:solidFill>
                  <a:schemeClr val="tx1"/>
                </a:solidFill>
              </a:rPr>
            </a:br>
            <a:endParaRPr lang="en-US" altLang="zh-CN" sz="2800" dirty="0">
              <a:solidFill>
                <a:schemeClr val="tx1"/>
              </a:solidFill>
            </a:endParaRPr>
          </a:p>
          <a:p>
            <a:pPr marL="469900" indent="-469900" algn="l" eaLnBrk="0" hangingPunct="0">
              <a:spcBef>
                <a:spcPct val="20000"/>
              </a:spcBef>
              <a:buClr>
                <a:srgbClr val="FF0066"/>
              </a:buClr>
              <a:buFont typeface="Wingdings" pitchFamily="2" charset="2"/>
              <a:buChar char="o"/>
            </a:pPr>
            <a:r>
              <a:rPr lang="en-US" altLang="zh-CN" sz="2800" dirty="0">
                <a:solidFill>
                  <a:schemeClr val="tx1"/>
                </a:solidFill>
              </a:rPr>
              <a:t>A Registrar come to your site to audit the effectiveness of your Quality Management System.</a:t>
            </a:r>
          </a:p>
          <a:p>
            <a:pPr algn="l" eaLnBrk="0" hangingPunct="0">
              <a:spcBef>
                <a:spcPct val="20000"/>
              </a:spcBef>
              <a:buClr>
                <a:srgbClr val="FF0066"/>
              </a:buClr>
            </a:pPr>
            <a:endParaRPr lang="en-US" altLang="zh-CN" sz="2800" dirty="0">
              <a:solidFill>
                <a:schemeClr val="tx1"/>
              </a:solidFill>
            </a:endParaRPr>
          </a:p>
          <a:p>
            <a:pPr marL="469900" indent="-469900" algn="l" eaLnBrk="0" hangingPunct="0">
              <a:spcBef>
                <a:spcPct val="20000"/>
              </a:spcBef>
              <a:buClr>
                <a:srgbClr val="FF0066"/>
              </a:buClr>
              <a:buFont typeface="Wingdings" pitchFamily="2" charset="2"/>
              <a:buChar char="o"/>
            </a:pPr>
            <a:r>
              <a:rPr lang="en-US" altLang="zh-CN" sz="2800" dirty="0">
                <a:solidFill>
                  <a:schemeClr val="tx1"/>
                </a:solidFill>
              </a:rPr>
              <a:t>Actually, an official auditor does not have to certify you, you can do it yourself.  Customers will more likely believe an independent external auditor.</a:t>
            </a:r>
          </a:p>
        </p:txBody>
      </p:sp>
    </p:spTree>
  </p:cSld>
  <p:clrMapOvr>
    <a:masterClrMapping/>
  </p:clrMapOvr>
  <p:transition>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566555" y="458670"/>
            <a:ext cx="8229600"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gn="l" eaLnBrk="0" hangingPunct="0"/>
            <a:r>
              <a:rPr lang="en-US" altLang="zh-CN" sz="4000" dirty="0">
                <a:solidFill>
                  <a:srgbClr val="0000FF"/>
                </a:solidFill>
                <a:cs typeface="Times New Roman" pitchFamily="18" charset="0"/>
              </a:rPr>
              <a:t>ISO 9000 </a:t>
            </a:r>
            <a:r>
              <a:rPr lang="zh-CN" altLang="en-US" sz="4000" dirty="0">
                <a:solidFill>
                  <a:srgbClr val="0000FF"/>
                </a:solidFill>
                <a:latin typeface="黑体" pitchFamily="49" charset="-122"/>
                <a:ea typeface="黑体" pitchFamily="49" charset="-122"/>
                <a:cs typeface="Times New Roman" pitchFamily="18" charset="0"/>
              </a:rPr>
              <a:t>认证流程</a:t>
            </a:r>
            <a:br>
              <a:rPr lang="en-US" altLang="zh-CN" sz="4000" dirty="0">
                <a:solidFill>
                  <a:srgbClr val="0000FF"/>
                </a:solidFill>
                <a:latin typeface="黑体" pitchFamily="49" charset="-122"/>
                <a:ea typeface="黑体" pitchFamily="49" charset="-122"/>
                <a:cs typeface="Times New Roman" pitchFamily="18" charset="0"/>
              </a:rPr>
            </a:br>
            <a:endParaRPr lang="zh-CN" altLang="en-US" sz="4000" dirty="0">
              <a:solidFill>
                <a:srgbClr val="0000FF"/>
              </a:solidFill>
              <a:latin typeface="黑体" pitchFamily="49" charset="-122"/>
              <a:ea typeface="黑体" pitchFamily="49" charset="-122"/>
              <a:cs typeface="Times New Roman" pitchFamily="18" charset="0"/>
            </a:endParaRPr>
          </a:p>
        </p:txBody>
      </p:sp>
      <p:sp>
        <p:nvSpPr>
          <p:cNvPr id="48132" name="Rectangle 4"/>
          <p:cNvSpPr>
            <a:spLocks noChangeArrowheads="1"/>
          </p:cNvSpPr>
          <p:nvPr/>
        </p:nvSpPr>
        <p:spPr bwMode="auto">
          <a:xfrm>
            <a:off x="955461" y="2482151"/>
            <a:ext cx="1845205" cy="830997"/>
          </a:xfrm>
          <a:prstGeom prst="rect">
            <a:avLst/>
          </a:prstGeom>
          <a:noFill/>
          <a:ln w="6350"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gn="l"/>
            <a:r>
              <a:rPr lang="en-US" altLang="zh-CN" sz="2400" dirty="0">
                <a:solidFill>
                  <a:schemeClr val="tx2"/>
                </a:solidFill>
              </a:rPr>
              <a:t>ISO 9000 </a:t>
            </a:r>
            <a:r>
              <a:rPr lang="zh-CN" altLang="en-US" sz="2400" dirty="0">
                <a:solidFill>
                  <a:schemeClr val="tx2"/>
                </a:solidFill>
              </a:rPr>
              <a:t>质量</a:t>
            </a:r>
            <a:r>
              <a:rPr lang="zh-CN" altLang="en-US" sz="2400" dirty="0">
                <a:solidFill>
                  <a:srgbClr val="0000FF"/>
                </a:solidFill>
              </a:rPr>
              <a:t>体系</a:t>
            </a:r>
          </a:p>
        </p:txBody>
      </p:sp>
      <p:sp>
        <p:nvSpPr>
          <p:cNvPr id="5" name="Rectangle 4"/>
          <p:cNvSpPr>
            <a:spLocks noChangeArrowheads="1"/>
          </p:cNvSpPr>
          <p:nvPr/>
        </p:nvSpPr>
        <p:spPr bwMode="auto">
          <a:xfrm>
            <a:off x="4301970" y="2482150"/>
            <a:ext cx="1845205" cy="830997"/>
          </a:xfrm>
          <a:prstGeom prst="rect">
            <a:avLst/>
          </a:prstGeom>
          <a:noFill/>
          <a:ln w="6350"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gn="l"/>
            <a:r>
              <a:rPr lang="zh-CN" altLang="en-US" sz="2400" dirty="0">
                <a:solidFill>
                  <a:schemeClr val="tx2"/>
                </a:solidFill>
              </a:rPr>
              <a:t>自己制定</a:t>
            </a:r>
            <a:endParaRPr lang="en-US" altLang="zh-CN" sz="2400" dirty="0">
              <a:solidFill>
                <a:schemeClr val="tx2"/>
              </a:solidFill>
            </a:endParaRPr>
          </a:p>
          <a:p>
            <a:pPr algn="l"/>
            <a:r>
              <a:rPr lang="zh-CN" altLang="en-US" sz="2400" dirty="0">
                <a:solidFill>
                  <a:schemeClr val="tx2"/>
                </a:solidFill>
              </a:rPr>
              <a:t>程序文件</a:t>
            </a:r>
          </a:p>
        </p:txBody>
      </p:sp>
      <p:sp>
        <p:nvSpPr>
          <p:cNvPr id="7" name="Rectangle 4"/>
          <p:cNvSpPr>
            <a:spLocks noChangeArrowheads="1"/>
          </p:cNvSpPr>
          <p:nvPr/>
        </p:nvSpPr>
        <p:spPr bwMode="auto">
          <a:xfrm>
            <a:off x="4304759" y="3820107"/>
            <a:ext cx="1845205" cy="1569660"/>
          </a:xfrm>
          <a:prstGeom prst="rect">
            <a:avLst/>
          </a:prstGeom>
          <a:noFill/>
          <a:ln w="6350"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gn="l"/>
            <a:r>
              <a:rPr lang="zh-CN" altLang="en-US" sz="2400" dirty="0">
                <a:solidFill>
                  <a:schemeClr val="tx2"/>
                </a:solidFill>
              </a:rPr>
              <a:t>记录工作过程如何与程序文件相对应</a:t>
            </a:r>
          </a:p>
        </p:txBody>
      </p:sp>
      <p:sp>
        <p:nvSpPr>
          <p:cNvPr id="8" name="Rectangle 4"/>
          <p:cNvSpPr>
            <a:spLocks noChangeArrowheads="1"/>
          </p:cNvSpPr>
          <p:nvPr/>
        </p:nvSpPr>
        <p:spPr bwMode="auto">
          <a:xfrm>
            <a:off x="936825" y="4189438"/>
            <a:ext cx="1845205" cy="830997"/>
          </a:xfrm>
          <a:prstGeom prst="rect">
            <a:avLst/>
          </a:prstGeom>
          <a:noFill/>
          <a:ln w="6350"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gn="l"/>
            <a:r>
              <a:rPr lang="en-US" altLang="zh-CN" sz="2400" dirty="0">
                <a:solidFill>
                  <a:schemeClr val="tx2"/>
                </a:solidFill>
              </a:rPr>
              <a:t>ISO 9000 </a:t>
            </a:r>
            <a:r>
              <a:rPr lang="zh-CN" altLang="en-US" sz="2400" dirty="0">
                <a:solidFill>
                  <a:schemeClr val="tx2"/>
                </a:solidFill>
              </a:rPr>
              <a:t>质量</a:t>
            </a:r>
            <a:r>
              <a:rPr lang="zh-CN" altLang="en-US" sz="2400" dirty="0">
                <a:solidFill>
                  <a:srgbClr val="0000FF"/>
                </a:solidFill>
              </a:rPr>
              <a:t>认证</a:t>
            </a:r>
          </a:p>
        </p:txBody>
      </p:sp>
      <p:sp>
        <p:nvSpPr>
          <p:cNvPr id="3" name="矩形 2"/>
          <p:cNvSpPr/>
          <p:nvPr/>
        </p:nvSpPr>
        <p:spPr>
          <a:xfrm>
            <a:off x="790352" y="1763815"/>
            <a:ext cx="2040943" cy="461665"/>
          </a:xfrm>
          <a:prstGeom prst="rect">
            <a:avLst/>
          </a:prstGeom>
        </p:spPr>
        <p:txBody>
          <a:bodyPr wrap="none">
            <a:spAutoFit/>
          </a:bodyPr>
          <a:lstStyle/>
          <a:p>
            <a:r>
              <a:rPr lang="zh-CN" altLang="en-US" sz="2400" dirty="0">
                <a:ea typeface="楷体_GB2312" pitchFamily="49" charset="-122"/>
              </a:rPr>
              <a:t>国际标准组织</a:t>
            </a:r>
            <a:endParaRPr lang="zh-CN" altLang="en-US" sz="2400" dirty="0"/>
          </a:p>
        </p:txBody>
      </p:sp>
      <p:sp>
        <p:nvSpPr>
          <p:cNvPr id="11" name="矩形 10"/>
          <p:cNvSpPr/>
          <p:nvPr/>
        </p:nvSpPr>
        <p:spPr>
          <a:xfrm>
            <a:off x="4164375" y="1808820"/>
            <a:ext cx="1731564" cy="461665"/>
          </a:xfrm>
          <a:prstGeom prst="rect">
            <a:avLst/>
          </a:prstGeom>
        </p:spPr>
        <p:txBody>
          <a:bodyPr wrap="none">
            <a:spAutoFit/>
          </a:bodyPr>
          <a:lstStyle/>
          <a:p>
            <a:r>
              <a:rPr lang="zh-CN" altLang="en-US" sz="2400" dirty="0">
                <a:ea typeface="楷体_GB2312" pitchFamily="49" charset="-122"/>
              </a:rPr>
              <a:t>公司、行业</a:t>
            </a:r>
            <a:endParaRPr lang="zh-CN" altLang="en-US" sz="2400" dirty="0"/>
          </a:p>
        </p:txBody>
      </p:sp>
      <p:cxnSp>
        <p:nvCxnSpPr>
          <p:cNvPr id="6" name="直接箭头连接符 5"/>
          <p:cNvCxnSpPr>
            <a:stCxn id="48132" idx="3"/>
            <a:endCxn id="5" idx="1"/>
          </p:cNvCxnSpPr>
          <p:nvPr/>
        </p:nvCxnSpPr>
        <p:spPr>
          <a:xfrm flipV="1">
            <a:off x="2800666" y="2897649"/>
            <a:ext cx="150130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接箭头连接符 11"/>
          <p:cNvCxnSpPr>
            <a:stCxn id="5" idx="2"/>
            <a:endCxn id="7" idx="0"/>
          </p:cNvCxnSpPr>
          <p:nvPr/>
        </p:nvCxnSpPr>
        <p:spPr>
          <a:xfrm>
            <a:off x="5224573" y="3313147"/>
            <a:ext cx="2789" cy="5069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p:cNvCxnSpPr>
            <a:stCxn id="7" idx="1"/>
          </p:cNvCxnSpPr>
          <p:nvPr/>
        </p:nvCxnSpPr>
        <p:spPr>
          <a:xfrm flipH="1">
            <a:off x="2831295" y="4604937"/>
            <a:ext cx="14734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4"/>
          <p:cNvSpPr>
            <a:spLocks noChangeArrowheads="1"/>
          </p:cNvSpPr>
          <p:nvPr/>
        </p:nvSpPr>
        <p:spPr bwMode="auto">
          <a:xfrm>
            <a:off x="936534" y="5883368"/>
            <a:ext cx="1845205" cy="830997"/>
          </a:xfrm>
          <a:prstGeom prst="rect">
            <a:avLst/>
          </a:prstGeom>
          <a:noFill/>
          <a:ln w="6350"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gn="l"/>
            <a:r>
              <a:rPr lang="en-US" altLang="zh-CN" sz="2400" dirty="0">
                <a:solidFill>
                  <a:schemeClr val="tx2"/>
                </a:solidFill>
              </a:rPr>
              <a:t>ISO 9000 </a:t>
            </a:r>
            <a:r>
              <a:rPr lang="zh-CN" altLang="en-US" sz="2400" dirty="0">
                <a:solidFill>
                  <a:schemeClr val="tx2"/>
                </a:solidFill>
              </a:rPr>
              <a:t>质量</a:t>
            </a:r>
            <a:r>
              <a:rPr lang="zh-CN" altLang="en-US" sz="2400" dirty="0">
                <a:solidFill>
                  <a:srgbClr val="0000FF"/>
                </a:solidFill>
              </a:rPr>
              <a:t>授权</a:t>
            </a:r>
          </a:p>
        </p:txBody>
      </p:sp>
      <p:sp>
        <p:nvSpPr>
          <p:cNvPr id="19" name="Rectangle 4"/>
          <p:cNvSpPr>
            <a:spLocks noChangeArrowheads="1"/>
          </p:cNvSpPr>
          <p:nvPr/>
        </p:nvSpPr>
        <p:spPr bwMode="auto">
          <a:xfrm>
            <a:off x="4301969" y="5883367"/>
            <a:ext cx="1845205" cy="830997"/>
          </a:xfrm>
          <a:prstGeom prst="rect">
            <a:avLst/>
          </a:prstGeom>
          <a:noFill/>
          <a:ln w="6350"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gn="l"/>
            <a:r>
              <a:rPr lang="zh-CN" altLang="en-US" sz="2400" dirty="0">
                <a:solidFill>
                  <a:schemeClr val="tx2"/>
                </a:solidFill>
              </a:rPr>
              <a:t>获得授权证书</a:t>
            </a:r>
          </a:p>
        </p:txBody>
      </p:sp>
      <p:pic>
        <p:nvPicPr>
          <p:cNvPr id="16" name="图片 15"/>
          <p:cNvPicPr>
            <a:picLocks noChangeAspect="1"/>
          </p:cNvPicPr>
          <p:nvPr/>
        </p:nvPicPr>
        <p:blipFill>
          <a:blip r:embed="rId2"/>
          <a:stretch>
            <a:fillRect/>
          </a:stretch>
        </p:blipFill>
        <p:spPr>
          <a:xfrm>
            <a:off x="6462210" y="5348570"/>
            <a:ext cx="971550" cy="1533525"/>
          </a:xfrm>
          <a:prstGeom prst="rect">
            <a:avLst/>
          </a:prstGeom>
        </p:spPr>
      </p:pic>
      <p:cxnSp>
        <p:nvCxnSpPr>
          <p:cNvPr id="22" name="直接箭头连接符 21"/>
          <p:cNvCxnSpPr>
            <a:stCxn id="8" idx="2"/>
            <a:endCxn id="18" idx="0"/>
          </p:cNvCxnSpPr>
          <p:nvPr/>
        </p:nvCxnSpPr>
        <p:spPr>
          <a:xfrm flipH="1">
            <a:off x="1859137" y="5020435"/>
            <a:ext cx="291" cy="8629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p:cNvCxnSpPr>
            <a:stCxn id="18" idx="3"/>
            <a:endCxn id="19" idx="1"/>
          </p:cNvCxnSpPr>
          <p:nvPr/>
        </p:nvCxnSpPr>
        <p:spPr>
          <a:xfrm flipV="1">
            <a:off x="2781739" y="6298866"/>
            <a:ext cx="152023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542330" y="5878482"/>
            <a:ext cx="670192" cy="773705"/>
          </a:xfrm>
          <a:prstGeom prst="rect">
            <a:avLst/>
          </a:prstGeom>
        </p:spPr>
      </p:pic>
    </p:spTree>
  </p:cSld>
  <p:clrMapOvr>
    <a:masterClrMapping/>
  </p:clrMapOvr>
  <p:transition>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descr="bd0558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14650" y="1828800"/>
            <a:ext cx="3217863" cy="429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5" name="Text Box 3"/>
          <p:cNvSpPr txBox="1">
            <a:spLocks noChangeArrowheads="1"/>
          </p:cNvSpPr>
          <p:nvPr/>
        </p:nvSpPr>
        <p:spPr bwMode="auto">
          <a:xfrm>
            <a:off x="611560" y="998730"/>
            <a:ext cx="2057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dirty="0">
                <a:solidFill>
                  <a:schemeClr val="tx1"/>
                </a:solidFill>
                <a:ea typeface="华文琥珀" panose="02010800040101010101" pitchFamily="2" charset="-122"/>
                <a:cs typeface="Times New Roman" panose="02020603050405020304" pitchFamily="18" charset="0"/>
              </a:rPr>
              <a:t>Can we be your software vendor?</a:t>
            </a:r>
          </a:p>
        </p:txBody>
      </p:sp>
      <p:sp>
        <p:nvSpPr>
          <p:cNvPr id="49156" name="AutoShape 4"/>
          <p:cNvSpPr>
            <a:spLocks noChangeArrowheads="1"/>
          </p:cNvSpPr>
          <p:nvPr/>
        </p:nvSpPr>
        <p:spPr bwMode="auto">
          <a:xfrm>
            <a:off x="296525" y="773705"/>
            <a:ext cx="2477870" cy="1690700"/>
          </a:xfrm>
          <a:prstGeom prst="wedgeEllipseCallout">
            <a:avLst>
              <a:gd name="adj1" fmla="val 92282"/>
              <a:gd name="adj2" fmla="val 69241"/>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sz="1000">
              <a:solidFill>
                <a:schemeClr val="tx1"/>
              </a:solidFill>
              <a:latin typeface="Arial" pitchFamily="34" charset="0"/>
            </a:endParaRPr>
          </a:p>
        </p:txBody>
      </p:sp>
      <p:sp>
        <p:nvSpPr>
          <p:cNvPr id="49157" name="Text Box 5"/>
          <p:cNvSpPr txBox="1">
            <a:spLocks noChangeArrowheads="1"/>
          </p:cNvSpPr>
          <p:nvPr/>
        </p:nvSpPr>
        <p:spPr bwMode="auto">
          <a:xfrm>
            <a:off x="6748645" y="458670"/>
            <a:ext cx="1828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dirty="0">
                <a:solidFill>
                  <a:schemeClr val="tx1"/>
                </a:solidFill>
                <a:cs typeface="Times New Roman" panose="02020603050405020304" pitchFamily="18" charset="0"/>
              </a:rPr>
              <a:t>What is your CMM level?</a:t>
            </a:r>
          </a:p>
        </p:txBody>
      </p:sp>
      <p:sp>
        <p:nvSpPr>
          <p:cNvPr id="49158" name="AutoShape 6"/>
          <p:cNvSpPr>
            <a:spLocks noChangeArrowheads="1"/>
          </p:cNvSpPr>
          <p:nvPr/>
        </p:nvSpPr>
        <p:spPr bwMode="auto">
          <a:xfrm>
            <a:off x="6476999" y="188640"/>
            <a:ext cx="2057401" cy="1524594"/>
          </a:xfrm>
          <a:prstGeom prst="wedgeEllipseCallout">
            <a:avLst>
              <a:gd name="adj1" fmla="val -116269"/>
              <a:gd name="adj2" fmla="val 138824"/>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sz="1000">
              <a:solidFill>
                <a:schemeClr val="tx1"/>
              </a:solidFill>
              <a:latin typeface="Arial" pitchFamily="34" charset="0"/>
            </a:endParaRPr>
          </a:p>
        </p:txBody>
      </p:sp>
    </p:spTree>
  </p:cSld>
  <p:clrMapOvr>
    <a:masterClrMapping/>
  </p:clrMapOvr>
  <p:transition>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611560" y="323655"/>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0" hangingPunct="0"/>
            <a:r>
              <a:rPr lang="en-US" altLang="zh-CN" sz="4000" dirty="0">
                <a:solidFill>
                  <a:srgbClr val="0000FF"/>
                </a:solidFill>
                <a:cs typeface="Times New Roman" pitchFamily="18" charset="0"/>
              </a:rPr>
              <a:t>CMM</a:t>
            </a:r>
          </a:p>
        </p:txBody>
      </p:sp>
      <p:sp>
        <p:nvSpPr>
          <p:cNvPr id="50179" name="Rectangle 3"/>
          <p:cNvSpPr>
            <a:spLocks noChangeArrowheads="1"/>
          </p:cNvSpPr>
          <p:nvPr/>
        </p:nvSpPr>
        <p:spPr bwMode="auto">
          <a:xfrm>
            <a:off x="611560" y="2466976"/>
            <a:ext cx="846094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0" hangingPunct="0">
              <a:lnSpc>
                <a:spcPct val="180000"/>
              </a:lnSpc>
              <a:spcBef>
                <a:spcPct val="20000"/>
              </a:spcBef>
              <a:buClr>
                <a:schemeClr val="accent2"/>
              </a:buClr>
              <a:buFont typeface="Wingdings" pitchFamily="2" charset="2"/>
              <a:buNone/>
            </a:pPr>
            <a:r>
              <a:rPr lang="zh-CN" altLang="en-US" sz="2800" dirty="0">
                <a:solidFill>
                  <a:srgbClr val="0000FF"/>
                </a:solidFill>
              </a:rPr>
              <a:t>名称：</a:t>
            </a:r>
            <a:r>
              <a:rPr lang="en-US" altLang="zh-CN" sz="2800" dirty="0"/>
              <a:t>C</a:t>
            </a:r>
            <a:r>
              <a:rPr lang="en-US" altLang="zh-CN" sz="2800" dirty="0">
                <a:solidFill>
                  <a:schemeClr val="tx1"/>
                </a:solidFill>
              </a:rPr>
              <a:t>apability  </a:t>
            </a:r>
            <a:r>
              <a:rPr lang="en-US" altLang="zh-CN" sz="2800" dirty="0"/>
              <a:t>M</a:t>
            </a:r>
            <a:r>
              <a:rPr lang="en-US" altLang="zh-CN" sz="2800" dirty="0">
                <a:solidFill>
                  <a:schemeClr val="tx1"/>
                </a:solidFill>
              </a:rPr>
              <a:t>aturity  </a:t>
            </a:r>
            <a:r>
              <a:rPr lang="en-US" altLang="zh-CN" sz="2800" dirty="0"/>
              <a:t>M</a:t>
            </a:r>
            <a:r>
              <a:rPr lang="en-US" altLang="zh-CN" sz="2800" dirty="0">
                <a:solidFill>
                  <a:schemeClr val="tx1"/>
                </a:solidFill>
              </a:rPr>
              <a:t>odel  for Software</a:t>
            </a:r>
          </a:p>
          <a:p>
            <a:pPr algn="l" eaLnBrk="0" hangingPunct="0">
              <a:lnSpc>
                <a:spcPct val="180000"/>
              </a:lnSpc>
              <a:spcBef>
                <a:spcPct val="20000"/>
              </a:spcBef>
              <a:buClr>
                <a:schemeClr val="accent2"/>
              </a:buClr>
              <a:buFont typeface="Wingdings" pitchFamily="2" charset="2"/>
              <a:buNone/>
            </a:pPr>
            <a:r>
              <a:rPr lang="zh-CN" altLang="en-US" sz="2800" dirty="0">
                <a:solidFill>
                  <a:srgbClr val="0000FF"/>
                </a:solidFill>
              </a:rPr>
              <a:t>目的：</a:t>
            </a:r>
            <a:r>
              <a:rPr lang="en-US" altLang="zh-CN" sz="2800" dirty="0">
                <a:solidFill>
                  <a:schemeClr val="tx1"/>
                </a:solidFill>
              </a:rPr>
              <a:t>Improving the Software Development </a:t>
            </a:r>
            <a:r>
              <a:rPr lang="en-US" altLang="zh-CN" sz="2800" dirty="0"/>
              <a:t>Process</a:t>
            </a:r>
          </a:p>
        </p:txBody>
      </p:sp>
    </p:spTree>
  </p:cSld>
  <p:clrMapOvr>
    <a:masterClrMapping/>
  </p:clrMapOvr>
  <p:transition>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611560" y="2213865"/>
            <a:ext cx="81009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accent2"/>
                </a:solidFill>
                <a:latin typeface="Times New Roman" panose="02020603050405020304" pitchFamily="18" charset="0"/>
                <a:ea typeface="宋体" panose="02010600030101010101" pitchFamily="2" charset="-122"/>
              </a:defRPr>
            </a:lvl1pPr>
            <a:lvl2pPr eaLnBrk="0" hangingPunct="0">
              <a:defRPr kumimoji="1" sz="24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dirty="0">
                <a:solidFill>
                  <a:schemeClr val="tx1"/>
                </a:solidFill>
                <a:latin typeface="+mn-ea"/>
                <a:ea typeface="+mn-ea"/>
              </a:rPr>
              <a:t>Watts Humphrey</a:t>
            </a:r>
            <a:r>
              <a:rPr lang="zh-CN" altLang="en-US" dirty="0">
                <a:solidFill>
                  <a:schemeClr val="tx1"/>
                </a:solidFill>
                <a:latin typeface="+mn-ea"/>
                <a:ea typeface="+mn-ea"/>
              </a:rPr>
              <a:t>（</a:t>
            </a:r>
            <a:r>
              <a:rPr lang="en-US" altLang="zh-CN" dirty="0">
                <a:solidFill>
                  <a:schemeClr val="tx1"/>
                </a:solidFill>
                <a:latin typeface="+mn-ea"/>
                <a:ea typeface="+mn-ea"/>
              </a:rPr>
              <a:t>CMM</a:t>
            </a:r>
            <a:r>
              <a:rPr lang="zh-CN" altLang="en-US" dirty="0">
                <a:solidFill>
                  <a:schemeClr val="tx1"/>
                </a:solidFill>
                <a:latin typeface="+mn-ea"/>
                <a:ea typeface="+mn-ea"/>
              </a:rPr>
              <a:t>项目的主要负责人）指出：</a:t>
            </a:r>
            <a:endParaRPr lang="en-US" altLang="zh-CN" dirty="0">
              <a:solidFill>
                <a:schemeClr val="tx1"/>
              </a:solidFill>
              <a:latin typeface="+mn-ea"/>
              <a:ea typeface="+mn-ea"/>
            </a:endParaRPr>
          </a:p>
          <a:p>
            <a:pPr algn="ctr" eaLnBrk="1" hangingPunct="1"/>
            <a:endParaRPr lang="en-US" altLang="zh-CN" dirty="0">
              <a:ea typeface="楷体_GB2312" pitchFamily="49" charset="-122"/>
            </a:endParaRPr>
          </a:p>
          <a:p>
            <a:pPr algn="l" eaLnBrk="1" hangingPunct="1">
              <a:buClr>
                <a:srgbClr val="FF0000"/>
              </a:buClr>
              <a:buFont typeface="Wingdings" panose="05000000000000000000" pitchFamily="2" charset="2"/>
              <a:buChar char="l"/>
            </a:pPr>
            <a:r>
              <a:rPr lang="zh-CN" altLang="en-US" dirty="0">
                <a:ea typeface="楷体_GB2312" pitchFamily="49" charset="-122"/>
              </a:rPr>
              <a:t> </a:t>
            </a:r>
            <a:r>
              <a:rPr lang="zh-CN" altLang="en-US" dirty="0">
                <a:solidFill>
                  <a:schemeClr val="tx1"/>
                </a:solidFill>
                <a:latin typeface="+mn-ea"/>
                <a:ea typeface="+mn-ea"/>
              </a:rPr>
              <a:t>软件系统的质量取决于用来开发和改进它的过程的质量。</a:t>
            </a:r>
            <a:endParaRPr lang="en-US" altLang="zh-CN" dirty="0">
              <a:solidFill>
                <a:schemeClr val="tx1"/>
              </a:solidFill>
              <a:latin typeface="+mn-ea"/>
              <a:ea typeface="+mn-ea"/>
            </a:endParaRPr>
          </a:p>
          <a:p>
            <a:pPr algn="ctr" eaLnBrk="1" hangingPunct="1"/>
            <a:r>
              <a:rPr lang="en-US" altLang="zh-CN" dirty="0">
                <a:solidFill>
                  <a:srgbClr val="FF0000"/>
                </a:solidFill>
                <a:latin typeface="+mn-ea"/>
                <a:ea typeface="+mn-ea"/>
              </a:rPr>
              <a:t>--</a:t>
            </a:r>
            <a:r>
              <a:rPr lang="zh-CN" altLang="en-US" dirty="0">
                <a:solidFill>
                  <a:srgbClr val="FF0000"/>
                </a:solidFill>
                <a:latin typeface="+mn-ea"/>
                <a:ea typeface="+mn-ea"/>
              </a:rPr>
              <a:t>说明了产品和过程的关系。</a:t>
            </a:r>
            <a:endParaRPr lang="en-US" altLang="zh-CN" dirty="0">
              <a:solidFill>
                <a:srgbClr val="FF0000"/>
              </a:solidFill>
              <a:latin typeface="+mn-ea"/>
              <a:ea typeface="+mn-ea"/>
            </a:endParaRPr>
          </a:p>
          <a:p>
            <a:pPr eaLnBrk="1" hangingPunct="1"/>
            <a:endParaRPr lang="en-US" altLang="zh-CN" dirty="0">
              <a:ea typeface="楷体_GB2312" pitchFamily="49" charset="-122"/>
            </a:endParaRPr>
          </a:p>
          <a:p>
            <a:pPr algn="l" eaLnBrk="1" hangingPunct="1">
              <a:buClr>
                <a:srgbClr val="FF0000"/>
              </a:buClr>
              <a:buFont typeface="Wingdings" panose="05000000000000000000" pitchFamily="2" charset="2"/>
              <a:buChar char="l"/>
            </a:pPr>
            <a:r>
              <a:rPr lang="zh-CN" altLang="en-US" dirty="0">
                <a:solidFill>
                  <a:schemeClr val="tx1"/>
                </a:solidFill>
                <a:latin typeface="+mn-ea"/>
                <a:ea typeface="+mn-ea"/>
              </a:rPr>
              <a:t>如果你迷路了，那么即使你有一张地图也是没有用的。</a:t>
            </a:r>
            <a:endParaRPr lang="en-US" altLang="zh-CN" dirty="0">
              <a:solidFill>
                <a:schemeClr val="tx1"/>
              </a:solidFill>
              <a:latin typeface="+mn-ea"/>
              <a:ea typeface="+mn-ea"/>
            </a:endParaRPr>
          </a:p>
          <a:p>
            <a:pPr lvl="1" eaLnBrk="1" hangingPunct="1"/>
            <a:r>
              <a:rPr lang="en-US" altLang="zh-CN" dirty="0">
                <a:latin typeface="+mn-ea"/>
                <a:ea typeface="+mn-ea"/>
              </a:rPr>
              <a:t>          </a:t>
            </a:r>
            <a:r>
              <a:rPr lang="en-US" altLang="zh-CN" dirty="0">
                <a:solidFill>
                  <a:srgbClr val="FF0000"/>
                </a:solidFill>
                <a:latin typeface="+mn-ea"/>
                <a:ea typeface="+mn-ea"/>
              </a:rPr>
              <a:t>--</a:t>
            </a:r>
            <a:r>
              <a:rPr lang="zh-CN" altLang="en-US" dirty="0">
                <a:solidFill>
                  <a:srgbClr val="FF0000"/>
                </a:solidFill>
                <a:latin typeface="+mn-ea"/>
                <a:ea typeface="+mn-ea"/>
              </a:rPr>
              <a:t>说明要进行过程改进，必须对现有的过程有所了解，特别是存在的问题有客观的认识</a:t>
            </a:r>
            <a:endParaRPr lang="en-US" altLang="zh-CN" dirty="0">
              <a:solidFill>
                <a:srgbClr val="FF0000"/>
              </a:solidFill>
              <a:latin typeface="+mn-ea"/>
              <a:ea typeface="+mn-ea"/>
            </a:endParaRPr>
          </a:p>
          <a:p>
            <a:pPr eaLnBrk="1" hangingPunct="1">
              <a:buFont typeface="Arial" panose="020B0604020202020204" pitchFamily="34" charset="0"/>
              <a:buChar char="•"/>
            </a:pPr>
            <a:endParaRPr lang="en-US" altLang="zh-CN" dirty="0">
              <a:ea typeface="楷体_GB2312" pitchFamily="49" charset="-122"/>
            </a:endParaRPr>
          </a:p>
          <a:p>
            <a:pPr algn="l" eaLnBrk="1" hangingPunct="1">
              <a:buClr>
                <a:srgbClr val="FF0000"/>
              </a:buClr>
              <a:buFont typeface="Wingdings" panose="05000000000000000000" pitchFamily="2" charset="2"/>
              <a:buChar char="l"/>
            </a:pPr>
            <a:r>
              <a:rPr lang="zh-CN" altLang="en-US" dirty="0">
                <a:solidFill>
                  <a:schemeClr val="tx1"/>
                </a:solidFill>
                <a:latin typeface="+mn-ea"/>
                <a:ea typeface="+mn-ea"/>
              </a:rPr>
              <a:t>软件过程改进并不是目的地，它只是一个旅程。</a:t>
            </a:r>
            <a:endParaRPr lang="en-US" altLang="zh-CN" dirty="0">
              <a:solidFill>
                <a:schemeClr val="tx1"/>
              </a:solidFill>
              <a:latin typeface="+mn-ea"/>
              <a:ea typeface="+mn-ea"/>
            </a:endParaRPr>
          </a:p>
          <a:p>
            <a:pPr eaLnBrk="1" hangingPunct="1"/>
            <a:r>
              <a:rPr lang="en-US" altLang="zh-CN" dirty="0">
                <a:solidFill>
                  <a:srgbClr val="FF0000"/>
                </a:solidFill>
                <a:latin typeface="+mn-ea"/>
                <a:ea typeface="+mn-ea"/>
              </a:rPr>
              <a:t>      --</a:t>
            </a:r>
            <a:r>
              <a:rPr lang="zh-CN" altLang="en-US" dirty="0">
                <a:solidFill>
                  <a:srgbClr val="FF0000"/>
                </a:solidFill>
                <a:latin typeface="+mn-ea"/>
                <a:ea typeface="+mn-ea"/>
              </a:rPr>
              <a:t>说明过程改进是一个持续的过程</a:t>
            </a:r>
            <a:r>
              <a:rPr lang="en-US" altLang="zh-CN" dirty="0">
                <a:solidFill>
                  <a:srgbClr val="FF0000"/>
                </a:solidFill>
                <a:latin typeface="+mn-ea"/>
                <a:ea typeface="+mn-ea"/>
              </a:rPr>
              <a:t> </a:t>
            </a:r>
            <a:endParaRPr lang="zh-CN" altLang="en-US" dirty="0">
              <a:solidFill>
                <a:srgbClr val="FF0000"/>
              </a:solidFill>
              <a:latin typeface="+mn-ea"/>
              <a:ea typeface="+mn-ea"/>
            </a:endParaRPr>
          </a:p>
        </p:txBody>
      </p:sp>
      <p:pic>
        <p:nvPicPr>
          <p:cNvPr id="4" name="Picture 2" descr="C:\DOCUME~1\ADMINI~1\LOCALS~1\Temp\VMwareDnD\44ca8da8\watt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32340" y="98630"/>
            <a:ext cx="1368425"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a:spLocks noChangeArrowheads="1"/>
          </p:cNvSpPr>
          <p:nvPr/>
        </p:nvSpPr>
        <p:spPr bwMode="auto">
          <a:xfrm>
            <a:off x="611560" y="143635"/>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0" hangingPunct="0"/>
            <a:r>
              <a:rPr lang="zh-CN" altLang="en-US" sz="4000" dirty="0">
                <a:solidFill>
                  <a:srgbClr val="0000FF"/>
                </a:solidFill>
                <a:latin typeface="黑体" panose="02010609060101010101" pitchFamily="49" charset="-122"/>
                <a:ea typeface="黑体" panose="02010609060101010101" pitchFamily="49" charset="-122"/>
                <a:cs typeface="Times New Roman" pitchFamily="18" charset="0"/>
              </a:rPr>
              <a:t>软件质量与过程</a:t>
            </a:r>
            <a:endParaRPr lang="en-US" altLang="zh-CN" sz="4000" dirty="0">
              <a:solidFill>
                <a:srgbClr val="0000FF"/>
              </a:solidFill>
              <a:latin typeface="黑体" panose="02010609060101010101" pitchFamily="49" charset="-122"/>
              <a:ea typeface="黑体" panose="02010609060101010101" pitchFamily="49" charset="-122"/>
              <a:cs typeface="Times New Roman" pitchFamily="18" charset="0"/>
            </a:endParaRPr>
          </a:p>
        </p:txBody>
      </p:sp>
    </p:spTree>
    <p:extLst>
      <p:ext uri="{BB962C8B-B14F-4D97-AF65-F5344CB8AC3E}">
        <p14:creationId xmlns:p14="http://schemas.microsoft.com/office/powerpoint/2010/main" val="1677180985"/>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linds(horizontal)">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checkerboard(across)">
                                      <p:cBhvr>
                                        <p:cTn id="29" dur="500"/>
                                        <p:tgtEl>
                                          <p:spTgt spid="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nodeType="click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checkerboard(across)">
                                      <p:cBhvr>
                                        <p:cTn id="34" dur="500"/>
                                        <p:tgtEl>
                                          <p:spTgt spid="3">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476250" y="233363"/>
            <a:ext cx="8001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0" hangingPunct="0"/>
            <a:r>
              <a:rPr lang="en-US" altLang="zh-CN" sz="4000">
                <a:solidFill>
                  <a:srgbClr val="0000FF"/>
                </a:solidFill>
                <a:cs typeface="Times New Roman" pitchFamily="18" charset="0"/>
              </a:rPr>
              <a:t>Capability Maturity Model</a:t>
            </a:r>
          </a:p>
        </p:txBody>
      </p:sp>
      <p:sp>
        <p:nvSpPr>
          <p:cNvPr id="51203" name="Rectangle 4"/>
          <p:cNvSpPr>
            <a:spLocks noChangeArrowheads="1"/>
          </p:cNvSpPr>
          <p:nvPr/>
        </p:nvSpPr>
        <p:spPr bwMode="auto">
          <a:xfrm>
            <a:off x="476250" y="1719263"/>
            <a:ext cx="8667750" cy="513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lgn="l" eaLnBrk="0" hangingPunct="0">
              <a:lnSpc>
                <a:spcPct val="90000"/>
              </a:lnSpc>
              <a:spcBef>
                <a:spcPct val="20000"/>
              </a:spcBef>
              <a:buClr>
                <a:schemeClr val="accent2"/>
              </a:buClr>
              <a:buFont typeface="Wingdings" pitchFamily="2" charset="2"/>
              <a:buNone/>
            </a:pPr>
            <a:r>
              <a:rPr lang="zh-CN" altLang="en-US" sz="2400" dirty="0">
                <a:solidFill>
                  <a:srgbClr val="3333CC"/>
                </a:solidFill>
                <a:cs typeface="Times New Roman" pitchFamily="18" charset="0"/>
              </a:rPr>
              <a:t>1） </a:t>
            </a:r>
            <a:r>
              <a:rPr lang="en-US" altLang="zh-CN" sz="2400" dirty="0">
                <a:solidFill>
                  <a:srgbClr val="3333CC"/>
                </a:solidFill>
                <a:cs typeface="Times New Roman" pitchFamily="18" charset="0"/>
              </a:rPr>
              <a:t>CMM</a:t>
            </a:r>
            <a:r>
              <a:rPr lang="zh-CN" altLang="en-US" sz="2400" dirty="0">
                <a:solidFill>
                  <a:srgbClr val="3333CC"/>
                </a:solidFill>
                <a:cs typeface="Times New Roman" pitchFamily="18" charset="0"/>
              </a:rPr>
              <a:t>是什么</a:t>
            </a:r>
            <a:r>
              <a:rPr lang="zh-CN" altLang="en-US" sz="2400" b="0" dirty="0">
                <a:solidFill>
                  <a:schemeClr val="tx1"/>
                </a:solidFill>
                <a:cs typeface="Times New Roman" pitchFamily="18" charset="0"/>
              </a:rPr>
              <a:t> </a:t>
            </a:r>
            <a:endParaRPr lang="en-US" altLang="zh-CN" sz="2400" b="0" dirty="0">
              <a:solidFill>
                <a:schemeClr val="tx1"/>
              </a:solidFill>
              <a:cs typeface="Times New Roman" pitchFamily="18" charset="0"/>
            </a:endParaRPr>
          </a:p>
          <a:p>
            <a:pPr marL="908050" lvl="1" indent="-436563" algn="l" eaLnBrk="0" hangingPunct="0">
              <a:lnSpc>
                <a:spcPct val="90000"/>
              </a:lnSpc>
              <a:spcBef>
                <a:spcPct val="20000"/>
              </a:spcBef>
              <a:buClr>
                <a:schemeClr val="accent2"/>
              </a:buClr>
              <a:buFont typeface="Wingdings" pitchFamily="2" charset="2"/>
              <a:buChar char="l"/>
            </a:pPr>
            <a:r>
              <a:rPr lang="en-US" altLang="zh-CN" sz="2000" dirty="0">
                <a:solidFill>
                  <a:schemeClr val="tx1"/>
                </a:solidFill>
                <a:ea typeface="+mn-ea"/>
                <a:cs typeface="Times New Roman" pitchFamily="18" charset="0"/>
              </a:rPr>
              <a:t>CMM</a:t>
            </a:r>
            <a:r>
              <a:rPr lang="zh-CN" altLang="en-US" sz="2000" dirty="0">
                <a:solidFill>
                  <a:schemeClr val="tx1"/>
                </a:solidFill>
                <a:ea typeface="+mn-ea"/>
                <a:cs typeface="Times New Roman" pitchFamily="18" charset="0"/>
              </a:rPr>
              <a:t>是用于衡量软件过程能力的事实上的标准，同时也是目前软件过程改进最好的参考标准。</a:t>
            </a:r>
          </a:p>
          <a:p>
            <a:pPr marL="908050" lvl="1" indent="-436563" algn="l" eaLnBrk="0" hangingPunct="0">
              <a:lnSpc>
                <a:spcPct val="90000"/>
              </a:lnSpc>
              <a:spcBef>
                <a:spcPct val="20000"/>
              </a:spcBef>
              <a:buClr>
                <a:schemeClr val="accent2"/>
              </a:buClr>
              <a:buFont typeface="Wingdings" pitchFamily="2" charset="2"/>
              <a:buChar char="l"/>
            </a:pPr>
            <a:r>
              <a:rPr lang="zh-CN" altLang="en-US" sz="2000" dirty="0">
                <a:solidFill>
                  <a:schemeClr val="tx1"/>
                </a:solidFill>
                <a:ea typeface="+mn-ea"/>
                <a:cs typeface="Times New Roman" pitchFamily="18" charset="0"/>
              </a:rPr>
              <a:t>美国卡内基-梅隆大学软件工程研究所（</a:t>
            </a:r>
            <a:r>
              <a:rPr lang="en-US" altLang="zh-CN" sz="2000" dirty="0">
                <a:solidFill>
                  <a:schemeClr val="tx1"/>
                </a:solidFill>
                <a:ea typeface="+mn-ea"/>
                <a:cs typeface="Times New Roman" pitchFamily="18" charset="0"/>
              </a:rPr>
              <a:t>SEI）</a:t>
            </a:r>
            <a:r>
              <a:rPr lang="zh-CN" altLang="en-US" sz="2000" dirty="0">
                <a:solidFill>
                  <a:schemeClr val="tx1"/>
                </a:solidFill>
                <a:ea typeface="+mn-ea"/>
                <a:cs typeface="Times New Roman" pitchFamily="18" charset="0"/>
              </a:rPr>
              <a:t>研制</a:t>
            </a:r>
            <a:endParaRPr lang="en-US" altLang="zh-CN" sz="2000" dirty="0">
              <a:solidFill>
                <a:schemeClr val="tx1"/>
              </a:solidFill>
              <a:ea typeface="+mn-ea"/>
              <a:cs typeface="Times New Roman" pitchFamily="18" charset="0"/>
            </a:endParaRPr>
          </a:p>
          <a:p>
            <a:pPr marL="469900" indent="-469900" algn="l" eaLnBrk="0" hangingPunct="0">
              <a:lnSpc>
                <a:spcPct val="90000"/>
              </a:lnSpc>
              <a:spcBef>
                <a:spcPts val="1200"/>
              </a:spcBef>
              <a:buClr>
                <a:schemeClr val="accent2"/>
              </a:buClr>
              <a:buFont typeface="Wingdings" pitchFamily="2" charset="2"/>
              <a:buNone/>
            </a:pPr>
            <a:r>
              <a:rPr lang="zh-CN" altLang="en-US" sz="2400" dirty="0">
                <a:solidFill>
                  <a:srgbClr val="3333CC"/>
                </a:solidFill>
                <a:cs typeface="Times New Roman" pitchFamily="18" charset="0"/>
              </a:rPr>
              <a:t>2） 发展简史 </a:t>
            </a:r>
            <a:endParaRPr lang="en-US" altLang="zh-CN" sz="2400" dirty="0">
              <a:solidFill>
                <a:srgbClr val="3333CC"/>
              </a:solidFill>
              <a:cs typeface="Times New Roman" pitchFamily="18" charset="0"/>
            </a:endParaRPr>
          </a:p>
          <a:p>
            <a:pPr marL="908050" lvl="1" indent="-436563" algn="l" eaLnBrk="0" hangingPunct="0">
              <a:lnSpc>
                <a:spcPct val="90000"/>
              </a:lnSpc>
              <a:spcBef>
                <a:spcPct val="20000"/>
              </a:spcBef>
              <a:buClr>
                <a:schemeClr val="accent2"/>
              </a:buClr>
              <a:buFont typeface="Wingdings" pitchFamily="2" charset="2"/>
              <a:buChar char="l"/>
            </a:pPr>
            <a:r>
              <a:rPr lang="en-US" altLang="zh-CN" sz="2000" dirty="0">
                <a:solidFill>
                  <a:schemeClr val="tx1"/>
                </a:solidFill>
                <a:ea typeface="+mn-ea"/>
                <a:cs typeface="Times New Roman" pitchFamily="18" charset="0"/>
              </a:rPr>
              <a:t>CMM 1.0</a:t>
            </a:r>
            <a:r>
              <a:rPr lang="zh-CN" altLang="en-US" sz="2000" dirty="0">
                <a:solidFill>
                  <a:schemeClr val="tx1"/>
                </a:solidFill>
                <a:ea typeface="+mn-ea"/>
                <a:cs typeface="Times New Roman" pitchFamily="18" charset="0"/>
              </a:rPr>
              <a:t>于1991年制定。 </a:t>
            </a:r>
          </a:p>
          <a:p>
            <a:pPr marL="908050" lvl="1" indent="-436563" algn="l" eaLnBrk="0" hangingPunct="0">
              <a:lnSpc>
                <a:spcPct val="90000"/>
              </a:lnSpc>
              <a:spcBef>
                <a:spcPct val="20000"/>
              </a:spcBef>
              <a:buClr>
                <a:schemeClr val="accent2"/>
              </a:buClr>
              <a:buFont typeface="Wingdings" pitchFamily="2" charset="2"/>
              <a:buChar char="l"/>
            </a:pPr>
            <a:r>
              <a:rPr lang="en-US" altLang="zh-CN" sz="2000" dirty="0">
                <a:solidFill>
                  <a:schemeClr val="tx1"/>
                </a:solidFill>
                <a:ea typeface="+mn-ea"/>
                <a:cs typeface="Times New Roman" pitchFamily="18" charset="0"/>
              </a:rPr>
              <a:t>CMM 1.1</a:t>
            </a:r>
            <a:r>
              <a:rPr lang="zh-CN" altLang="en-US" sz="2000" dirty="0">
                <a:solidFill>
                  <a:schemeClr val="tx1"/>
                </a:solidFill>
                <a:ea typeface="+mn-ea"/>
                <a:cs typeface="Times New Roman" pitchFamily="18" charset="0"/>
              </a:rPr>
              <a:t>于1993发布，该版本应用最广泛。 </a:t>
            </a:r>
          </a:p>
          <a:p>
            <a:pPr marL="908050" lvl="1" indent="-436563" algn="l" eaLnBrk="0" hangingPunct="0">
              <a:lnSpc>
                <a:spcPct val="90000"/>
              </a:lnSpc>
              <a:spcBef>
                <a:spcPct val="20000"/>
              </a:spcBef>
              <a:buClr>
                <a:schemeClr val="accent2"/>
              </a:buClr>
              <a:buFont typeface="Wingdings" pitchFamily="2" charset="2"/>
              <a:buChar char="l"/>
            </a:pPr>
            <a:r>
              <a:rPr lang="en-US" altLang="zh-CN" sz="2000" dirty="0">
                <a:solidFill>
                  <a:schemeClr val="tx1"/>
                </a:solidFill>
                <a:ea typeface="+mn-ea"/>
                <a:cs typeface="Times New Roman" pitchFamily="18" charset="0"/>
              </a:rPr>
              <a:t>CMM 2.0</a:t>
            </a:r>
            <a:r>
              <a:rPr lang="zh-CN" altLang="en-US" sz="2000" dirty="0">
                <a:solidFill>
                  <a:schemeClr val="tx1"/>
                </a:solidFill>
                <a:ea typeface="+mn-ea"/>
                <a:cs typeface="Times New Roman" pitchFamily="18" charset="0"/>
              </a:rPr>
              <a:t>草案于1997年制定（未广泛应用）。 </a:t>
            </a:r>
          </a:p>
          <a:p>
            <a:pPr marL="908050" lvl="1" indent="-436563" algn="l" eaLnBrk="0" hangingPunct="0">
              <a:lnSpc>
                <a:spcPct val="90000"/>
              </a:lnSpc>
              <a:spcBef>
                <a:spcPct val="20000"/>
              </a:spcBef>
              <a:buClr>
                <a:schemeClr val="accent2"/>
              </a:buClr>
              <a:buFont typeface="Wingdings" pitchFamily="2" charset="2"/>
              <a:buChar char="l"/>
            </a:pPr>
            <a:r>
              <a:rPr lang="zh-CN" altLang="en-US" sz="2000" dirty="0">
                <a:solidFill>
                  <a:schemeClr val="tx1"/>
                </a:solidFill>
                <a:ea typeface="+mn-ea"/>
                <a:cs typeface="Times New Roman" pitchFamily="18" charset="0"/>
              </a:rPr>
              <a:t>到2000年，</a:t>
            </a:r>
            <a:r>
              <a:rPr lang="en-US" altLang="zh-CN" sz="2000" dirty="0">
                <a:solidFill>
                  <a:schemeClr val="tx1"/>
                </a:solidFill>
                <a:ea typeface="+mn-ea"/>
                <a:cs typeface="Times New Roman" pitchFamily="18" charset="0"/>
              </a:rPr>
              <a:t>CMM</a:t>
            </a:r>
            <a:r>
              <a:rPr lang="zh-CN" altLang="en-US" sz="2000" dirty="0">
                <a:solidFill>
                  <a:schemeClr val="tx1"/>
                </a:solidFill>
                <a:ea typeface="+mn-ea"/>
                <a:cs typeface="Times New Roman" pitchFamily="18" charset="0"/>
              </a:rPr>
              <a:t>演化成为</a:t>
            </a:r>
            <a:r>
              <a:rPr lang="en-US" altLang="zh-CN" sz="2000" dirty="0" err="1">
                <a:solidFill>
                  <a:schemeClr val="tx1"/>
                </a:solidFill>
                <a:ea typeface="+mn-ea"/>
                <a:cs typeface="Times New Roman" pitchFamily="18" charset="0"/>
              </a:rPr>
              <a:t>CMMI（Capability</a:t>
            </a:r>
            <a:r>
              <a:rPr lang="en-US" altLang="zh-CN" sz="2000" dirty="0">
                <a:solidFill>
                  <a:schemeClr val="tx1"/>
                </a:solidFill>
                <a:ea typeface="+mn-ea"/>
                <a:cs typeface="Times New Roman" pitchFamily="18" charset="0"/>
              </a:rPr>
              <a:t> Maturity Model Integration），CMM 2.0</a:t>
            </a:r>
            <a:r>
              <a:rPr lang="zh-CN" altLang="en-US" sz="2000" dirty="0">
                <a:solidFill>
                  <a:schemeClr val="tx1"/>
                </a:solidFill>
                <a:ea typeface="+mn-ea"/>
                <a:cs typeface="Times New Roman" pitchFamily="18" charset="0"/>
              </a:rPr>
              <a:t>成为</a:t>
            </a:r>
            <a:r>
              <a:rPr lang="en-US" altLang="zh-CN" sz="2000" dirty="0">
                <a:solidFill>
                  <a:schemeClr val="tx1"/>
                </a:solidFill>
                <a:ea typeface="+mn-ea"/>
                <a:cs typeface="Times New Roman" pitchFamily="18" charset="0"/>
              </a:rPr>
              <a:t>CMMI 1.0</a:t>
            </a:r>
            <a:r>
              <a:rPr lang="zh-CN" altLang="en-US" sz="2000" dirty="0">
                <a:solidFill>
                  <a:schemeClr val="tx1"/>
                </a:solidFill>
                <a:ea typeface="+mn-ea"/>
                <a:cs typeface="Times New Roman" pitchFamily="18" charset="0"/>
              </a:rPr>
              <a:t>的主要组成部分。 </a:t>
            </a:r>
          </a:p>
          <a:p>
            <a:pPr marL="469900" indent="-469900" algn="l" eaLnBrk="0" hangingPunct="0">
              <a:lnSpc>
                <a:spcPct val="90000"/>
              </a:lnSpc>
              <a:spcBef>
                <a:spcPts val="1200"/>
              </a:spcBef>
              <a:buClr>
                <a:schemeClr val="accent2"/>
              </a:buClr>
            </a:pPr>
            <a:r>
              <a:rPr lang="zh-CN" altLang="en-US" sz="2400" dirty="0">
                <a:solidFill>
                  <a:srgbClr val="3333CC"/>
                </a:solidFill>
                <a:cs typeface="Times New Roman" pitchFamily="18" charset="0"/>
              </a:rPr>
              <a:t>3） </a:t>
            </a:r>
            <a:r>
              <a:rPr lang="en-US" altLang="zh-CN" sz="2400" dirty="0">
                <a:solidFill>
                  <a:srgbClr val="3333CC"/>
                </a:solidFill>
                <a:cs typeface="Times New Roman" pitchFamily="18" charset="0"/>
              </a:rPr>
              <a:t>CMM</a:t>
            </a:r>
            <a:r>
              <a:rPr lang="zh-CN" altLang="en-US" sz="2400" dirty="0">
                <a:solidFill>
                  <a:srgbClr val="3333CC"/>
                </a:solidFill>
                <a:cs typeface="Times New Roman" pitchFamily="18" charset="0"/>
              </a:rPr>
              <a:t>重要概念</a:t>
            </a:r>
          </a:p>
          <a:p>
            <a:pPr marL="814387" lvl="1" indent="-342900" algn="l" eaLnBrk="0" hangingPunct="0">
              <a:lnSpc>
                <a:spcPct val="90000"/>
              </a:lnSpc>
              <a:spcBef>
                <a:spcPct val="20000"/>
              </a:spcBef>
              <a:buClr>
                <a:schemeClr val="accent2"/>
              </a:buClr>
              <a:buFont typeface="Wingdings" pitchFamily="2" charset="2"/>
              <a:buChar char="l"/>
            </a:pPr>
            <a:r>
              <a:rPr lang="en-US" altLang="zh-CN" sz="2000" dirty="0">
                <a:solidFill>
                  <a:schemeClr val="tx1"/>
                </a:solidFill>
                <a:ea typeface="+mn-ea"/>
                <a:cs typeface="Times New Roman" pitchFamily="18" charset="0"/>
              </a:rPr>
              <a:t>5</a:t>
            </a:r>
            <a:r>
              <a:rPr lang="zh-CN" altLang="en-US" sz="2000" dirty="0">
                <a:solidFill>
                  <a:schemeClr val="tx1"/>
                </a:solidFill>
                <a:ea typeface="+mn-ea"/>
                <a:cs typeface="Times New Roman" pitchFamily="18" charset="0"/>
              </a:rPr>
              <a:t>个成熟度等级：</a:t>
            </a:r>
            <a:r>
              <a:rPr lang="en-US" altLang="zh-CN" sz="2000" dirty="0">
                <a:solidFill>
                  <a:schemeClr val="tx1"/>
                </a:solidFill>
                <a:ea typeface="+mn-ea"/>
                <a:cs typeface="Times New Roman" pitchFamily="18" charset="0"/>
              </a:rPr>
              <a:t>Initial, Repeatable, Defined, Managed, Optimizing</a:t>
            </a:r>
          </a:p>
          <a:p>
            <a:pPr marL="814387" lvl="1" indent="-342900" algn="l" eaLnBrk="0" hangingPunct="0">
              <a:lnSpc>
                <a:spcPct val="90000"/>
              </a:lnSpc>
              <a:spcBef>
                <a:spcPct val="20000"/>
              </a:spcBef>
              <a:buClr>
                <a:schemeClr val="accent2"/>
              </a:buClr>
              <a:buFont typeface="Wingdings" pitchFamily="2" charset="2"/>
              <a:buChar char="l"/>
            </a:pPr>
            <a:r>
              <a:rPr lang="zh-CN" altLang="en-US" sz="2000" dirty="0">
                <a:solidFill>
                  <a:schemeClr val="tx1"/>
                </a:solidFill>
                <a:ea typeface="+mn-ea"/>
                <a:cs typeface="Times New Roman" pitchFamily="18" charset="0"/>
              </a:rPr>
              <a:t>18个关键过程域。指出为了达到某个成熟度等级必须要解决的一族问题</a:t>
            </a:r>
          </a:p>
        </p:txBody>
      </p:sp>
    </p:spTree>
  </p:cSld>
  <p:clrMapOvr>
    <a:masterClrMapping/>
  </p:clrMapOvr>
  <p:transition>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ChangeArrowheads="1"/>
          </p:cNvSpPr>
          <p:nvPr/>
        </p:nvSpPr>
        <p:spPr bwMode="auto">
          <a:xfrm>
            <a:off x="566554" y="1844675"/>
            <a:ext cx="8460941" cy="501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lgn="l" eaLnBrk="0" hangingPunct="0">
              <a:lnSpc>
                <a:spcPct val="110000"/>
              </a:lnSpc>
              <a:spcBef>
                <a:spcPct val="20000"/>
              </a:spcBef>
              <a:buClr>
                <a:schemeClr val="accent2"/>
              </a:buClr>
              <a:buFont typeface="Wingdings" pitchFamily="2" charset="2"/>
              <a:buNone/>
            </a:pPr>
            <a:r>
              <a:rPr lang="en-US" altLang="zh-CN" sz="2400" dirty="0">
                <a:solidFill>
                  <a:srgbClr val="3333CC"/>
                </a:solidFill>
                <a:cs typeface="Times New Roman" pitchFamily="18" charset="0"/>
              </a:rPr>
              <a:t>4</a:t>
            </a:r>
            <a:r>
              <a:rPr lang="zh-CN" altLang="en-US" sz="2400" dirty="0">
                <a:solidFill>
                  <a:srgbClr val="3333CC"/>
                </a:solidFill>
                <a:cs typeface="Times New Roman" pitchFamily="18" charset="0"/>
              </a:rPr>
              <a:t>）能力成熟度模型的基本思想</a:t>
            </a:r>
          </a:p>
          <a:p>
            <a:pPr marL="908050" lvl="1" indent="-436563" algn="l" eaLnBrk="0" hangingPunct="0">
              <a:lnSpc>
                <a:spcPct val="110000"/>
              </a:lnSpc>
              <a:spcBef>
                <a:spcPct val="20000"/>
              </a:spcBef>
              <a:buClr>
                <a:srgbClr val="FF0000"/>
              </a:buClr>
              <a:buFont typeface="Wingdings" pitchFamily="2" charset="2"/>
              <a:buChar char="l"/>
            </a:pPr>
            <a:r>
              <a:rPr lang="zh-CN" altLang="en-US" sz="2000" dirty="0">
                <a:solidFill>
                  <a:schemeClr val="tx1"/>
                </a:solidFill>
                <a:latin typeface="宋体" panose="02010600030101010101" pitchFamily="2" charset="-122"/>
              </a:rPr>
              <a:t>帮助软件开发机构建立一个有规律的、成熟的软件过程。改进后的软件过程将开发出质量更好的软件，使更多的软件项目免受时间和费用超支之苦。</a:t>
            </a:r>
          </a:p>
          <a:p>
            <a:pPr marL="469900" indent="-469900" algn="l" eaLnBrk="0" hangingPunct="0">
              <a:lnSpc>
                <a:spcPct val="110000"/>
              </a:lnSpc>
              <a:spcBef>
                <a:spcPct val="20000"/>
              </a:spcBef>
              <a:buClr>
                <a:schemeClr val="accent2"/>
              </a:buClr>
            </a:pPr>
            <a:r>
              <a:rPr lang="en-US" altLang="zh-CN" sz="2400" dirty="0">
                <a:solidFill>
                  <a:srgbClr val="3333CC"/>
                </a:solidFill>
                <a:cs typeface="Times New Roman" pitchFamily="18" charset="0"/>
              </a:rPr>
              <a:t>5</a:t>
            </a:r>
            <a:r>
              <a:rPr lang="zh-CN" altLang="en-US" sz="2400" dirty="0">
                <a:solidFill>
                  <a:srgbClr val="3333CC"/>
                </a:solidFill>
                <a:cs typeface="Times New Roman" pitchFamily="18" charset="0"/>
              </a:rPr>
              <a:t>）</a:t>
            </a:r>
            <a:r>
              <a:rPr lang="en-US" altLang="zh-CN" sz="2400" dirty="0">
                <a:solidFill>
                  <a:srgbClr val="3333CC"/>
                </a:solidFill>
                <a:cs typeface="Times New Roman" pitchFamily="18" charset="0"/>
              </a:rPr>
              <a:t>CMM</a:t>
            </a:r>
            <a:r>
              <a:rPr lang="zh-CN" altLang="en-US" sz="2400" dirty="0">
                <a:solidFill>
                  <a:srgbClr val="3333CC"/>
                </a:solidFill>
                <a:cs typeface="Times New Roman" pitchFamily="18" charset="0"/>
              </a:rPr>
              <a:t>的策略</a:t>
            </a:r>
          </a:p>
          <a:p>
            <a:pPr marL="908050" lvl="1" indent="-436563" algn="l" eaLnBrk="0" hangingPunct="0">
              <a:lnSpc>
                <a:spcPct val="110000"/>
              </a:lnSpc>
              <a:spcBef>
                <a:spcPct val="20000"/>
              </a:spcBef>
              <a:buClr>
                <a:srgbClr val="FF0000"/>
              </a:buClr>
              <a:buFont typeface="Wingdings" pitchFamily="2" charset="2"/>
              <a:buChar char="l"/>
            </a:pPr>
            <a:r>
              <a:rPr lang="zh-CN" altLang="en-US" sz="2000" dirty="0">
                <a:solidFill>
                  <a:schemeClr val="tx1"/>
                </a:solidFill>
                <a:latin typeface="宋体" panose="02010600030101010101" pitchFamily="2" charset="-122"/>
              </a:rPr>
              <a:t>力图改进对软件过程的管理，而在技术方面的改进是其必然的结果。</a:t>
            </a:r>
          </a:p>
          <a:p>
            <a:pPr marL="469900" indent="-469900" algn="l" eaLnBrk="0" hangingPunct="0">
              <a:lnSpc>
                <a:spcPct val="110000"/>
              </a:lnSpc>
              <a:spcBef>
                <a:spcPct val="20000"/>
              </a:spcBef>
              <a:buClr>
                <a:schemeClr val="accent2"/>
              </a:buClr>
              <a:buFont typeface="Wingdings" pitchFamily="2" charset="2"/>
              <a:buNone/>
            </a:pPr>
            <a:r>
              <a:rPr lang="en-US" altLang="zh-CN" sz="2400" dirty="0">
                <a:solidFill>
                  <a:srgbClr val="3333CC"/>
                </a:solidFill>
                <a:cs typeface="Times New Roman" pitchFamily="18" charset="0"/>
              </a:rPr>
              <a:t>6</a:t>
            </a:r>
            <a:r>
              <a:rPr lang="zh-CN" altLang="en-US" sz="2400" dirty="0">
                <a:solidFill>
                  <a:srgbClr val="3333CC"/>
                </a:solidFill>
                <a:cs typeface="Times New Roman" pitchFamily="18" charset="0"/>
              </a:rPr>
              <a:t>）</a:t>
            </a:r>
            <a:r>
              <a:rPr lang="en-US" altLang="zh-CN" sz="2400" dirty="0">
                <a:solidFill>
                  <a:srgbClr val="3333CC"/>
                </a:solidFill>
                <a:cs typeface="Times New Roman" pitchFamily="18" charset="0"/>
              </a:rPr>
              <a:t>CMM</a:t>
            </a:r>
            <a:r>
              <a:rPr lang="zh-CN" altLang="en-US" sz="2400" dirty="0">
                <a:solidFill>
                  <a:srgbClr val="3333CC"/>
                </a:solidFill>
                <a:cs typeface="Times New Roman" pitchFamily="18" charset="0"/>
              </a:rPr>
              <a:t>在改进软件过程中所起的作用</a:t>
            </a:r>
          </a:p>
          <a:p>
            <a:pPr marL="908050" lvl="1" indent="-436563" algn="l" eaLnBrk="0" hangingPunct="0">
              <a:lnSpc>
                <a:spcPct val="110000"/>
              </a:lnSpc>
              <a:spcBef>
                <a:spcPct val="20000"/>
              </a:spcBef>
              <a:buClr>
                <a:srgbClr val="FF0000"/>
              </a:buClr>
              <a:buFont typeface="Wingdings" pitchFamily="2" charset="2"/>
              <a:buChar char="l"/>
            </a:pPr>
            <a:r>
              <a:rPr lang="zh-CN" altLang="en-US" sz="2000" dirty="0">
                <a:solidFill>
                  <a:schemeClr val="tx1"/>
                </a:solidFill>
                <a:latin typeface="宋体" panose="02010600030101010101" pitchFamily="2" charset="-122"/>
              </a:rPr>
              <a:t>指导软件机构通过确定当前的过程成熟度并识别出对过程改进起关键作用的问题，从而明确过程改进的方向和策略。通过集中开展与过程改进的方向和策略相一致的一组过程改进活动，软件机构便能稳步而有效地改进其软件过程，使其软件过程能力得到循序渐进的提高。</a:t>
            </a:r>
            <a:endParaRPr lang="en-US" altLang="zh-CN" sz="2000" dirty="0">
              <a:solidFill>
                <a:schemeClr val="tx1"/>
              </a:solidFill>
              <a:latin typeface="宋体" panose="02010600030101010101" pitchFamily="2" charset="-122"/>
            </a:endParaRPr>
          </a:p>
        </p:txBody>
      </p:sp>
      <p:sp>
        <p:nvSpPr>
          <p:cNvPr id="52227" name="Rectangle 5"/>
          <p:cNvSpPr>
            <a:spLocks noChangeArrowheads="1"/>
          </p:cNvSpPr>
          <p:nvPr/>
        </p:nvSpPr>
        <p:spPr bwMode="auto">
          <a:xfrm>
            <a:off x="476250" y="233363"/>
            <a:ext cx="8001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0" hangingPunct="0"/>
            <a:r>
              <a:rPr lang="en-US" altLang="zh-CN" sz="4000" dirty="0">
                <a:solidFill>
                  <a:srgbClr val="0000FF"/>
                </a:solidFill>
                <a:cs typeface="Times New Roman" pitchFamily="18" charset="0"/>
              </a:rPr>
              <a:t>Capability Maturity Model</a:t>
            </a:r>
          </a:p>
        </p:txBody>
      </p:sp>
    </p:spTree>
  </p:cSld>
  <p:clrMapOvr>
    <a:masterClrMapping/>
  </p:clrMapOvr>
  <p:transition>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51520" y="1853825"/>
            <a:ext cx="85344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marL="457200" indent="-457200" eaLnBrk="0" hangingPunct="0">
              <a:defRPr kumimoji="1" sz="24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9pPr>
          </a:lstStyle>
          <a:p>
            <a:pPr algn="l">
              <a:spcBef>
                <a:spcPct val="50000"/>
              </a:spcBef>
            </a:pPr>
            <a:r>
              <a:rPr lang="zh-CN" altLang="en-US" dirty="0">
                <a:solidFill>
                  <a:schemeClr val="tx2"/>
                </a:solidFill>
                <a:ea typeface="楷体_GB2312" pitchFamily="49" charset="-122"/>
              </a:rPr>
              <a:t>　　</a:t>
            </a:r>
            <a:r>
              <a:rPr lang="zh-CN" altLang="en-US" dirty="0">
                <a:solidFill>
                  <a:schemeClr val="tx2"/>
                </a:solidFill>
                <a:latin typeface="+mn-ea"/>
                <a:ea typeface="+mn-ea"/>
              </a:rPr>
              <a:t>支撑软件产品／系统质量的三大要素：</a:t>
            </a:r>
            <a:endParaRPr lang="en-US" altLang="zh-CN" dirty="0">
              <a:solidFill>
                <a:schemeClr val="tx2"/>
              </a:solidFill>
              <a:latin typeface="+mn-ea"/>
              <a:ea typeface="+mn-ea"/>
            </a:endParaRPr>
          </a:p>
          <a:p>
            <a:pPr algn="l">
              <a:spcBef>
                <a:spcPct val="50000"/>
              </a:spcBef>
            </a:pPr>
            <a:endParaRPr lang="en-US" altLang="zh-CN" dirty="0">
              <a:solidFill>
                <a:schemeClr val="tx2"/>
              </a:solidFill>
              <a:latin typeface="+mn-ea"/>
              <a:ea typeface="+mn-ea"/>
            </a:endParaRPr>
          </a:p>
          <a:p>
            <a:pPr algn="l">
              <a:spcBef>
                <a:spcPct val="50000"/>
              </a:spcBef>
            </a:pPr>
            <a:endParaRPr lang="en-US" altLang="zh-CN" dirty="0">
              <a:solidFill>
                <a:schemeClr val="tx2"/>
              </a:solidFill>
              <a:latin typeface="+mn-ea"/>
              <a:ea typeface="+mn-ea"/>
            </a:endParaRPr>
          </a:p>
          <a:p>
            <a:pPr algn="l">
              <a:spcBef>
                <a:spcPct val="50000"/>
              </a:spcBef>
            </a:pPr>
            <a:endParaRPr lang="en-US" altLang="zh-CN" dirty="0">
              <a:solidFill>
                <a:schemeClr val="tx2"/>
              </a:solidFill>
              <a:latin typeface="+mn-ea"/>
              <a:ea typeface="+mn-ea"/>
            </a:endParaRPr>
          </a:p>
          <a:p>
            <a:pPr algn="l">
              <a:spcBef>
                <a:spcPct val="50000"/>
              </a:spcBef>
            </a:pPr>
            <a:r>
              <a:rPr lang="zh-CN" altLang="en-US" dirty="0">
                <a:solidFill>
                  <a:schemeClr val="tx2"/>
                </a:solidFill>
                <a:latin typeface="+mn-ea"/>
                <a:ea typeface="+mn-ea"/>
              </a:rPr>
              <a:t>　</a:t>
            </a:r>
            <a:endParaRPr lang="en-US" altLang="zh-CN" dirty="0">
              <a:solidFill>
                <a:schemeClr val="tx1"/>
              </a:solidFill>
              <a:latin typeface="+mn-ea"/>
              <a:ea typeface="+mn-ea"/>
            </a:endParaRPr>
          </a:p>
          <a:p>
            <a:pPr algn="l" eaLnBrk="1" hangingPunct="1">
              <a:spcBef>
                <a:spcPct val="20000"/>
              </a:spcBef>
            </a:pPr>
            <a:r>
              <a:rPr lang="en-US" altLang="zh-CN" dirty="0">
                <a:solidFill>
                  <a:schemeClr val="tx2"/>
                </a:solidFill>
                <a:latin typeface="+mn-ea"/>
                <a:ea typeface="+mn-ea"/>
              </a:rPr>
              <a:t>        </a:t>
            </a:r>
          </a:p>
          <a:p>
            <a:pPr algn="l" eaLnBrk="1" hangingPunct="1">
              <a:spcBef>
                <a:spcPct val="20000"/>
              </a:spcBef>
            </a:pPr>
            <a:r>
              <a:rPr lang="zh-CN" altLang="en-US" dirty="0">
                <a:solidFill>
                  <a:schemeClr val="tx2"/>
                </a:solidFill>
                <a:latin typeface="+mn-ea"/>
                <a:ea typeface="+mn-ea"/>
              </a:rPr>
              <a:t>　　</a:t>
            </a:r>
            <a:r>
              <a:rPr lang="en-US" altLang="zh-CN" dirty="0">
                <a:solidFill>
                  <a:schemeClr val="tx2"/>
                </a:solidFill>
                <a:latin typeface="+mn-ea"/>
                <a:ea typeface="+mn-ea"/>
              </a:rPr>
              <a:t>      </a:t>
            </a:r>
          </a:p>
          <a:p>
            <a:pPr algn="l" eaLnBrk="1" hangingPunct="1">
              <a:spcBef>
                <a:spcPct val="20000"/>
              </a:spcBef>
            </a:pPr>
            <a:r>
              <a:rPr lang="en-US" altLang="zh-CN" dirty="0">
                <a:solidFill>
                  <a:schemeClr val="tx2"/>
                </a:solidFill>
                <a:latin typeface="+mn-ea"/>
                <a:ea typeface="+mn-ea"/>
              </a:rPr>
              <a:t>  “</a:t>
            </a:r>
            <a:r>
              <a:rPr lang="zh-CN" altLang="en-US" dirty="0">
                <a:solidFill>
                  <a:schemeClr val="tx2"/>
                </a:solidFill>
                <a:latin typeface="+mn-ea"/>
                <a:ea typeface="+mn-ea"/>
              </a:rPr>
              <a:t>整个软件任务可以看作是一个过程，该过程可以予以控制、测量和改进</a:t>
            </a:r>
            <a:r>
              <a:rPr lang="en-US" altLang="zh-CN" dirty="0">
                <a:solidFill>
                  <a:schemeClr val="tx2"/>
                </a:solidFill>
                <a:latin typeface="+mn-ea"/>
                <a:ea typeface="+mn-ea"/>
              </a:rPr>
              <a:t>”</a:t>
            </a:r>
          </a:p>
          <a:p>
            <a:pPr algn="l" eaLnBrk="1" hangingPunct="1">
              <a:spcBef>
                <a:spcPct val="20000"/>
              </a:spcBef>
            </a:pPr>
            <a:r>
              <a:rPr lang="en-US" altLang="zh-CN" dirty="0">
                <a:solidFill>
                  <a:schemeClr val="tx2"/>
                </a:solidFill>
                <a:latin typeface="+mn-ea"/>
                <a:ea typeface="+mn-ea"/>
              </a:rPr>
              <a:t>                             ------Watts </a:t>
            </a:r>
            <a:r>
              <a:rPr lang="en-US" altLang="zh-CN" dirty="0" err="1">
                <a:solidFill>
                  <a:schemeClr val="tx2"/>
                </a:solidFill>
                <a:latin typeface="+mn-ea"/>
                <a:ea typeface="+mn-ea"/>
              </a:rPr>
              <a:t>S.Humphrey</a:t>
            </a:r>
            <a:endParaRPr lang="en-US" altLang="zh-CN" dirty="0">
              <a:solidFill>
                <a:schemeClr val="tx2"/>
              </a:solidFill>
              <a:latin typeface="+mn-ea"/>
              <a:ea typeface="+mn-ea"/>
            </a:endParaRPr>
          </a:p>
          <a:p>
            <a:pPr algn="l" eaLnBrk="1" hangingPunct="1">
              <a:spcBef>
                <a:spcPct val="20000"/>
              </a:spcBef>
            </a:pPr>
            <a:r>
              <a:rPr lang="en-US" altLang="zh-CN" dirty="0">
                <a:solidFill>
                  <a:schemeClr val="tx2"/>
                </a:solidFill>
                <a:latin typeface="+mn-ea"/>
                <a:ea typeface="+mn-ea"/>
              </a:rPr>
              <a:t>     </a:t>
            </a:r>
          </a:p>
        </p:txBody>
      </p:sp>
      <p:sp>
        <p:nvSpPr>
          <p:cNvPr id="29" name="矩形 28"/>
          <p:cNvSpPr/>
          <p:nvPr/>
        </p:nvSpPr>
        <p:spPr>
          <a:xfrm>
            <a:off x="514601" y="413665"/>
            <a:ext cx="4095993" cy="707886"/>
          </a:xfrm>
          <a:prstGeom prst="rect">
            <a:avLst/>
          </a:prstGeom>
        </p:spPr>
        <p:txBody>
          <a:bodyPr wrap="none">
            <a:spAutoFit/>
          </a:bodyPr>
          <a:lstStyle/>
          <a:p>
            <a:pPr algn="l">
              <a:spcBef>
                <a:spcPct val="50000"/>
              </a:spcBef>
            </a:pPr>
            <a:r>
              <a:rPr lang="en-US" altLang="zh-CN" sz="4000" dirty="0">
                <a:solidFill>
                  <a:srgbClr val="0000FF"/>
                </a:solidFill>
                <a:ea typeface="黑体" panose="02010609060101010101" pitchFamily="49" charset="-122"/>
                <a:cs typeface="Times New Roman" panose="02020603050405020304" pitchFamily="18" charset="0"/>
              </a:rPr>
              <a:t>CMM</a:t>
            </a:r>
            <a:r>
              <a:rPr lang="zh-CN" altLang="en-US" sz="4000" dirty="0">
                <a:solidFill>
                  <a:srgbClr val="0000FF"/>
                </a:solidFill>
                <a:ea typeface="黑体" panose="02010609060101010101" pitchFamily="49" charset="-122"/>
                <a:cs typeface="Times New Roman" panose="02020603050405020304" pitchFamily="18" charset="0"/>
              </a:rPr>
              <a:t>的基本内容</a:t>
            </a:r>
            <a:endParaRPr lang="en-US" altLang="zh-CN" sz="4000" dirty="0">
              <a:solidFill>
                <a:srgbClr val="0000FF"/>
              </a:solidFill>
              <a:ea typeface="黑体" panose="02010609060101010101" pitchFamily="49" charset="-122"/>
              <a:cs typeface="Times New Roman" panose="02020603050405020304" pitchFamily="18" charset="0"/>
            </a:endParaRPr>
          </a:p>
        </p:txBody>
      </p:sp>
      <p:sp>
        <p:nvSpPr>
          <p:cNvPr id="30" name="Line 3"/>
          <p:cNvSpPr>
            <a:spLocks noChangeShapeType="1"/>
          </p:cNvSpPr>
          <p:nvPr/>
        </p:nvSpPr>
        <p:spPr bwMode="auto">
          <a:xfrm flipH="1">
            <a:off x="3132138" y="3481762"/>
            <a:ext cx="1182687" cy="52705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1" name="Line 4"/>
          <p:cNvSpPr>
            <a:spLocks noChangeShapeType="1"/>
          </p:cNvSpPr>
          <p:nvPr/>
        </p:nvSpPr>
        <p:spPr bwMode="auto">
          <a:xfrm>
            <a:off x="4314825" y="3481762"/>
            <a:ext cx="1265238" cy="52705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 name="Line 5"/>
          <p:cNvSpPr>
            <a:spLocks noChangeShapeType="1"/>
          </p:cNvSpPr>
          <p:nvPr/>
        </p:nvSpPr>
        <p:spPr bwMode="auto">
          <a:xfrm>
            <a:off x="3100388" y="4008812"/>
            <a:ext cx="2479675"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pic>
        <p:nvPicPr>
          <p:cNvPr id="33" name="Picture 6" descr="BD06518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81425" y="2424487"/>
            <a:ext cx="12112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7" descr="HM00363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91225" y="3864350"/>
            <a:ext cx="1117600"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 Box 8"/>
          <p:cNvSpPr txBox="1">
            <a:spLocks noChangeArrowheads="1"/>
          </p:cNvSpPr>
          <p:nvPr/>
        </p:nvSpPr>
        <p:spPr bwMode="auto">
          <a:xfrm>
            <a:off x="1343025" y="393737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sz="24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a:solidFill>
                  <a:schemeClr val="tx1"/>
                </a:solidFill>
              </a:rPr>
              <a:t>A</a:t>
            </a:r>
          </a:p>
        </p:txBody>
      </p:sp>
      <p:sp>
        <p:nvSpPr>
          <p:cNvPr id="36" name="Text Box 9"/>
          <p:cNvSpPr txBox="1">
            <a:spLocks noChangeArrowheads="1"/>
          </p:cNvSpPr>
          <p:nvPr/>
        </p:nvSpPr>
        <p:spPr bwMode="auto">
          <a:xfrm>
            <a:off x="2105025" y="372147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sz="24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a:solidFill>
                  <a:schemeClr val="tx1"/>
                </a:solidFill>
              </a:rPr>
              <a:t>B</a:t>
            </a:r>
          </a:p>
        </p:txBody>
      </p:sp>
      <p:sp>
        <p:nvSpPr>
          <p:cNvPr id="37" name="Text Box 10"/>
          <p:cNvSpPr txBox="1">
            <a:spLocks noChangeArrowheads="1"/>
          </p:cNvSpPr>
          <p:nvPr/>
        </p:nvSpPr>
        <p:spPr bwMode="auto">
          <a:xfrm>
            <a:off x="2105025" y="445696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sz="24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dirty="0">
                <a:solidFill>
                  <a:schemeClr val="tx1"/>
                </a:solidFill>
              </a:rPr>
              <a:t>D</a:t>
            </a:r>
          </a:p>
        </p:txBody>
      </p:sp>
      <p:sp>
        <p:nvSpPr>
          <p:cNvPr id="38" name="Text Box 11"/>
          <p:cNvSpPr txBox="1">
            <a:spLocks noChangeArrowheads="1"/>
          </p:cNvSpPr>
          <p:nvPr/>
        </p:nvSpPr>
        <p:spPr bwMode="auto">
          <a:xfrm>
            <a:off x="2867025" y="393737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sz="24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a:solidFill>
                  <a:schemeClr val="tx1"/>
                </a:solidFill>
              </a:rPr>
              <a:t>C</a:t>
            </a:r>
          </a:p>
        </p:txBody>
      </p:sp>
      <p:sp>
        <p:nvSpPr>
          <p:cNvPr id="39" name="Line 12"/>
          <p:cNvSpPr>
            <a:spLocks noChangeShapeType="1"/>
          </p:cNvSpPr>
          <p:nvPr/>
        </p:nvSpPr>
        <p:spPr bwMode="auto">
          <a:xfrm flipV="1">
            <a:off x="1724025" y="3937375"/>
            <a:ext cx="457200" cy="228600"/>
          </a:xfrm>
          <a:prstGeom prst="line">
            <a:avLst/>
          </a:prstGeom>
          <a:noFill/>
          <a:ln w="1905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40" name="Line 13"/>
          <p:cNvSpPr>
            <a:spLocks noChangeShapeType="1"/>
          </p:cNvSpPr>
          <p:nvPr/>
        </p:nvSpPr>
        <p:spPr bwMode="auto">
          <a:xfrm>
            <a:off x="2333625" y="3937375"/>
            <a:ext cx="609600" cy="228600"/>
          </a:xfrm>
          <a:prstGeom prst="line">
            <a:avLst/>
          </a:prstGeom>
          <a:noFill/>
          <a:ln w="1905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41" name="Line 14"/>
          <p:cNvSpPr>
            <a:spLocks noChangeShapeType="1"/>
          </p:cNvSpPr>
          <p:nvPr/>
        </p:nvSpPr>
        <p:spPr bwMode="auto">
          <a:xfrm flipH="1">
            <a:off x="2333625" y="4318375"/>
            <a:ext cx="609600" cy="228600"/>
          </a:xfrm>
          <a:prstGeom prst="line">
            <a:avLst/>
          </a:prstGeom>
          <a:noFill/>
          <a:ln w="1905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42" name="Line 15"/>
          <p:cNvSpPr>
            <a:spLocks noChangeShapeType="1"/>
          </p:cNvSpPr>
          <p:nvPr/>
        </p:nvSpPr>
        <p:spPr bwMode="auto">
          <a:xfrm flipH="1" flipV="1">
            <a:off x="1724025" y="4318375"/>
            <a:ext cx="533400" cy="228600"/>
          </a:xfrm>
          <a:prstGeom prst="line">
            <a:avLst/>
          </a:prstGeom>
          <a:noFill/>
          <a:ln w="1905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43" name="Line 16"/>
          <p:cNvSpPr>
            <a:spLocks noChangeShapeType="1"/>
          </p:cNvSpPr>
          <p:nvPr/>
        </p:nvSpPr>
        <p:spPr bwMode="auto">
          <a:xfrm>
            <a:off x="3171825" y="4165975"/>
            <a:ext cx="838200" cy="0"/>
          </a:xfrm>
          <a:prstGeom prst="line">
            <a:avLst/>
          </a:prstGeom>
          <a:noFill/>
          <a:ln w="1905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44" name="Line 17"/>
          <p:cNvSpPr>
            <a:spLocks noChangeShapeType="1"/>
          </p:cNvSpPr>
          <p:nvPr/>
        </p:nvSpPr>
        <p:spPr bwMode="auto">
          <a:xfrm flipV="1">
            <a:off x="1571625" y="4775575"/>
            <a:ext cx="0" cy="228600"/>
          </a:xfrm>
          <a:prstGeom prst="line">
            <a:avLst/>
          </a:prstGeom>
          <a:noFill/>
          <a:ln w="19050" cap="sq">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5" name="Line 18"/>
          <p:cNvSpPr>
            <a:spLocks noChangeShapeType="1"/>
          </p:cNvSpPr>
          <p:nvPr/>
        </p:nvSpPr>
        <p:spPr bwMode="auto">
          <a:xfrm>
            <a:off x="1571625" y="5004175"/>
            <a:ext cx="1524000" cy="0"/>
          </a:xfrm>
          <a:prstGeom prst="line">
            <a:avLst/>
          </a:prstGeom>
          <a:noFill/>
          <a:ln w="1905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46" name="Line 19"/>
          <p:cNvSpPr>
            <a:spLocks noChangeShapeType="1"/>
          </p:cNvSpPr>
          <p:nvPr/>
        </p:nvSpPr>
        <p:spPr bwMode="auto">
          <a:xfrm flipV="1">
            <a:off x="2333625" y="4775575"/>
            <a:ext cx="0" cy="228600"/>
          </a:xfrm>
          <a:prstGeom prst="line">
            <a:avLst/>
          </a:prstGeom>
          <a:noFill/>
          <a:ln w="19050" cap="sq">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7" name="Line 20"/>
          <p:cNvSpPr>
            <a:spLocks noChangeShapeType="1"/>
          </p:cNvSpPr>
          <p:nvPr/>
        </p:nvSpPr>
        <p:spPr bwMode="auto">
          <a:xfrm flipV="1">
            <a:off x="3019425" y="4775575"/>
            <a:ext cx="0" cy="228600"/>
          </a:xfrm>
          <a:prstGeom prst="line">
            <a:avLst/>
          </a:prstGeom>
          <a:noFill/>
          <a:ln w="19050" cap="sq">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8" name="Text Box 21"/>
          <p:cNvSpPr txBox="1">
            <a:spLocks noChangeArrowheads="1"/>
          </p:cNvSpPr>
          <p:nvPr/>
        </p:nvSpPr>
        <p:spPr bwMode="auto">
          <a:xfrm>
            <a:off x="3857625" y="300075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sz="24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a:solidFill>
                  <a:schemeClr val="tx2"/>
                </a:solidFill>
                <a:ea typeface="楷体_GB2312" pitchFamily="49" charset="-122"/>
              </a:rPr>
              <a:t>People</a:t>
            </a:r>
          </a:p>
        </p:txBody>
      </p:sp>
      <p:sp>
        <p:nvSpPr>
          <p:cNvPr id="49" name="Text Box 22"/>
          <p:cNvSpPr txBox="1">
            <a:spLocks noChangeArrowheads="1"/>
          </p:cNvSpPr>
          <p:nvPr/>
        </p:nvSpPr>
        <p:spPr bwMode="auto">
          <a:xfrm>
            <a:off x="1299465" y="333184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sz="24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dirty="0">
                <a:solidFill>
                  <a:schemeClr val="tx2"/>
                </a:solidFill>
                <a:ea typeface="楷体_GB2312" pitchFamily="49" charset="-122"/>
              </a:rPr>
              <a:t>Process</a:t>
            </a:r>
          </a:p>
        </p:txBody>
      </p:sp>
      <p:sp>
        <p:nvSpPr>
          <p:cNvPr id="50" name="Text Box 23"/>
          <p:cNvSpPr txBox="1">
            <a:spLocks noChangeArrowheads="1"/>
          </p:cNvSpPr>
          <p:nvPr/>
        </p:nvSpPr>
        <p:spPr bwMode="auto">
          <a:xfrm>
            <a:off x="5610225" y="3480175"/>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sz="24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a:solidFill>
                  <a:schemeClr val="tx2"/>
                </a:solidFill>
                <a:ea typeface="楷体_GB2312" pitchFamily="49" charset="-122"/>
              </a:rPr>
              <a:t>Technology</a:t>
            </a:r>
          </a:p>
        </p:txBody>
      </p:sp>
      <p:sp>
        <p:nvSpPr>
          <p:cNvPr id="51" name="Oval 24"/>
          <p:cNvSpPr>
            <a:spLocks noChangeArrowheads="1"/>
          </p:cNvSpPr>
          <p:nvPr/>
        </p:nvSpPr>
        <p:spPr bwMode="auto">
          <a:xfrm>
            <a:off x="4211638" y="3361112"/>
            <a:ext cx="215900" cy="215900"/>
          </a:xfrm>
          <a:prstGeom prst="ellipse">
            <a:avLst/>
          </a:prstGeom>
          <a:gradFill rotWithShape="0">
            <a:gsLst>
              <a:gs pos="0">
                <a:srgbClr val="FF6600"/>
              </a:gs>
              <a:gs pos="50000">
                <a:srgbClr val="FFF1E7"/>
              </a:gs>
              <a:gs pos="100000">
                <a:srgbClr val="FF6600"/>
              </a:gs>
            </a:gsLst>
            <a:lin ang="0" scaled="1"/>
          </a:gradFill>
          <a:ln w="9525">
            <a:solidFill>
              <a:schemeClr val="tx1"/>
            </a:solidFill>
            <a:round/>
            <a:headEnd/>
            <a:tailEnd/>
          </a:ln>
        </p:spPr>
        <p:txBody>
          <a:bodyPr wrap="none" anchor="ctr"/>
          <a:lstStyle>
            <a:lvl1pPr eaLnBrk="0" hangingPunct="0">
              <a:defRPr kumimoji="1" sz="24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9pPr>
          </a:lstStyle>
          <a:p>
            <a:pPr algn="ctr" eaLnBrk="1" hangingPunct="1"/>
            <a:endParaRPr lang="en-US" altLang="zh-CN">
              <a:ea typeface="楷体_GB2312" pitchFamily="49" charset="-122"/>
            </a:endParaRPr>
          </a:p>
        </p:txBody>
      </p:sp>
      <p:sp>
        <p:nvSpPr>
          <p:cNvPr id="52" name="Oval 25"/>
          <p:cNvSpPr>
            <a:spLocks noChangeArrowheads="1"/>
          </p:cNvSpPr>
          <p:nvPr/>
        </p:nvSpPr>
        <p:spPr bwMode="auto">
          <a:xfrm>
            <a:off x="5435600" y="3865937"/>
            <a:ext cx="215900" cy="215900"/>
          </a:xfrm>
          <a:prstGeom prst="ellipse">
            <a:avLst/>
          </a:prstGeom>
          <a:gradFill rotWithShape="0">
            <a:gsLst>
              <a:gs pos="0">
                <a:srgbClr val="FF6600"/>
              </a:gs>
              <a:gs pos="50000">
                <a:srgbClr val="FFF1E7"/>
              </a:gs>
              <a:gs pos="100000">
                <a:srgbClr val="FF6600"/>
              </a:gs>
            </a:gsLst>
            <a:lin ang="0" scaled="1"/>
          </a:gradFill>
          <a:ln w="9525">
            <a:solidFill>
              <a:schemeClr val="tx1"/>
            </a:solidFill>
            <a:round/>
            <a:headEnd/>
            <a:tailEnd/>
          </a:ln>
        </p:spPr>
        <p:txBody>
          <a:bodyPr wrap="none" anchor="ctr"/>
          <a:lstStyle>
            <a:lvl1pPr eaLnBrk="0" hangingPunct="0">
              <a:defRPr kumimoji="1" sz="24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9pPr>
          </a:lstStyle>
          <a:p>
            <a:pPr algn="ctr" eaLnBrk="1" hangingPunct="1"/>
            <a:endParaRPr lang="en-US" altLang="zh-CN">
              <a:ea typeface="楷体_GB2312" pitchFamily="49" charset="-122"/>
            </a:endParaRPr>
          </a:p>
        </p:txBody>
      </p:sp>
      <p:sp>
        <p:nvSpPr>
          <p:cNvPr id="53" name="Oval 26"/>
          <p:cNvSpPr>
            <a:spLocks noChangeArrowheads="1"/>
          </p:cNvSpPr>
          <p:nvPr/>
        </p:nvSpPr>
        <p:spPr bwMode="auto">
          <a:xfrm>
            <a:off x="2987675" y="3865937"/>
            <a:ext cx="215900" cy="215900"/>
          </a:xfrm>
          <a:prstGeom prst="ellipse">
            <a:avLst/>
          </a:prstGeom>
          <a:gradFill rotWithShape="0">
            <a:gsLst>
              <a:gs pos="0">
                <a:srgbClr val="FF6600"/>
              </a:gs>
              <a:gs pos="50000">
                <a:srgbClr val="FFF1E7"/>
              </a:gs>
              <a:gs pos="100000">
                <a:srgbClr val="FF6600"/>
              </a:gs>
            </a:gsLst>
            <a:lin ang="0" scaled="1"/>
          </a:gradFill>
          <a:ln w="9525">
            <a:solidFill>
              <a:schemeClr val="tx1"/>
            </a:solidFill>
            <a:round/>
            <a:headEnd/>
            <a:tailEnd/>
          </a:ln>
        </p:spPr>
        <p:txBody>
          <a:bodyPr wrap="none" anchor="ctr"/>
          <a:lstStyle>
            <a:lvl1pPr eaLnBrk="0" hangingPunct="0">
              <a:defRPr kumimoji="1" sz="24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9pPr>
          </a:lstStyle>
          <a:p>
            <a:pPr algn="ctr" eaLnBrk="1" hangingPunct="1"/>
            <a:endParaRPr lang="en-US" altLang="zh-CN">
              <a:ea typeface="楷体_GB2312" pitchFamily="49" charset="-122"/>
            </a:endParaRPr>
          </a:p>
        </p:txBody>
      </p:sp>
    </p:spTree>
    <p:extLst>
      <p:ext uri="{BB962C8B-B14F-4D97-AF65-F5344CB8AC3E}">
        <p14:creationId xmlns:p14="http://schemas.microsoft.com/office/powerpoint/2010/main" val="2337731272"/>
      </p:ext>
    </p:extLst>
  </p:cSld>
  <p:clrMapOvr>
    <a:masterClrMapping/>
  </p:clrMapOvr>
  <p:transition>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516200" y="1718810"/>
            <a:ext cx="8312950" cy="495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9pPr>
          </a:lstStyle>
          <a:p>
            <a:pPr algn="l" eaLnBrk="1" hangingPunct="1">
              <a:spcBef>
                <a:spcPts val="0"/>
              </a:spcBef>
              <a:spcAft>
                <a:spcPts val="1200"/>
              </a:spcAft>
            </a:pPr>
            <a:r>
              <a:rPr lang="en-US" altLang="zh-CN" dirty="0">
                <a:solidFill>
                  <a:schemeClr val="tx1"/>
                </a:solidFill>
                <a:latin typeface="宋体" panose="02010600030101010101" pitchFamily="2" charset="-122"/>
              </a:rPr>
              <a:t>(1)</a:t>
            </a:r>
            <a:r>
              <a:rPr lang="zh-CN" altLang="en-US" dirty="0">
                <a:solidFill>
                  <a:srgbClr val="FF0000"/>
                </a:solidFill>
                <a:latin typeface="宋体" panose="02010600030101010101" pitchFamily="2" charset="-122"/>
              </a:rPr>
              <a:t>过程</a:t>
            </a:r>
            <a:endParaRPr lang="en-US" altLang="zh-CN" dirty="0">
              <a:solidFill>
                <a:srgbClr val="FF0000"/>
              </a:solidFill>
              <a:latin typeface="宋体" panose="02010600030101010101" pitchFamily="2" charset="-122"/>
            </a:endParaRPr>
          </a:p>
          <a:p>
            <a:pPr algn="l" eaLnBrk="1" hangingPunct="1">
              <a:spcBef>
                <a:spcPts val="0"/>
              </a:spcBef>
              <a:spcAft>
                <a:spcPts val="1200"/>
              </a:spcAft>
            </a:pPr>
            <a:r>
              <a:rPr lang="en-US" altLang="zh-CN" dirty="0">
                <a:solidFill>
                  <a:schemeClr val="tx2"/>
                </a:solidFill>
                <a:latin typeface="宋体" panose="02010600030101010101" pitchFamily="2" charset="-122"/>
              </a:rPr>
              <a:t>  </a:t>
            </a:r>
            <a:r>
              <a:rPr lang="zh-CN" altLang="en-US" dirty="0">
                <a:solidFill>
                  <a:schemeClr val="tx2"/>
                </a:solidFill>
                <a:latin typeface="宋体" panose="02010600030101010101" pitchFamily="2" charset="-122"/>
              </a:rPr>
              <a:t>过程（</a:t>
            </a:r>
            <a:r>
              <a:rPr lang="en-US" altLang="zh-CN" dirty="0">
                <a:solidFill>
                  <a:schemeClr val="tx2"/>
                </a:solidFill>
                <a:latin typeface="宋体" panose="02010600030101010101" pitchFamily="2" charset="-122"/>
              </a:rPr>
              <a:t>Process</a:t>
            </a:r>
            <a:r>
              <a:rPr lang="zh-CN" altLang="en-US" dirty="0">
                <a:solidFill>
                  <a:schemeClr val="tx2"/>
                </a:solidFill>
                <a:latin typeface="宋体" panose="02010600030101010101" pitchFamily="2" charset="-122"/>
              </a:rPr>
              <a:t>）</a:t>
            </a:r>
            <a:r>
              <a:rPr lang="en-US" altLang="zh-CN" dirty="0">
                <a:solidFill>
                  <a:schemeClr val="tx2"/>
                </a:solidFill>
                <a:latin typeface="宋体" panose="02010600030101010101" pitchFamily="2" charset="-122"/>
              </a:rPr>
              <a:t> </a:t>
            </a:r>
            <a:r>
              <a:rPr lang="zh-CN" altLang="en-US" dirty="0">
                <a:solidFill>
                  <a:schemeClr val="tx2"/>
                </a:solidFill>
                <a:latin typeface="宋体" panose="02010600030101010101" pitchFamily="2" charset="-122"/>
              </a:rPr>
              <a:t>是一种手段，通过该手段可以把人、规程、方法、设备以及工具进行集成，以产生一种所期望的结果。</a:t>
            </a:r>
            <a:endParaRPr lang="en-US" altLang="zh-CN" dirty="0">
              <a:solidFill>
                <a:schemeClr val="tx1"/>
              </a:solidFill>
              <a:latin typeface="宋体" panose="02010600030101010101" pitchFamily="2" charset="-122"/>
            </a:endParaRPr>
          </a:p>
          <a:p>
            <a:pPr algn="l" eaLnBrk="1" hangingPunct="1">
              <a:spcBef>
                <a:spcPts val="0"/>
              </a:spcBef>
              <a:spcAft>
                <a:spcPts val="1200"/>
              </a:spcAft>
            </a:pPr>
            <a:r>
              <a:rPr lang="en-US" altLang="zh-CN" dirty="0">
                <a:solidFill>
                  <a:schemeClr val="tx1"/>
                </a:solidFill>
                <a:latin typeface="宋体" panose="02010600030101010101" pitchFamily="2" charset="-122"/>
              </a:rPr>
              <a:t>(2)</a:t>
            </a:r>
            <a:r>
              <a:rPr lang="zh-CN" altLang="en-US" dirty="0">
                <a:solidFill>
                  <a:srgbClr val="FF0000"/>
                </a:solidFill>
                <a:latin typeface="宋体" panose="02010600030101010101" pitchFamily="2" charset="-122"/>
              </a:rPr>
              <a:t>过程能力</a:t>
            </a:r>
            <a:endParaRPr lang="en-US" altLang="zh-CN" dirty="0">
              <a:solidFill>
                <a:srgbClr val="FF0000"/>
              </a:solidFill>
              <a:latin typeface="宋体" panose="02010600030101010101" pitchFamily="2" charset="-122"/>
            </a:endParaRPr>
          </a:p>
          <a:p>
            <a:pPr algn="l" eaLnBrk="1" hangingPunct="1">
              <a:lnSpc>
                <a:spcPct val="110000"/>
              </a:lnSpc>
              <a:spcBef>
                <a:spcPts val="0"/>
              </a:spcBef>
              <a:spcAft>
                <a:spcPts val="1200"/>
              </a:spcAft>
              <a:buClr>
                <a:schemeClr val="tx1"/>
              </a:buClr>
              <a:buSzPct val="70000"/>
              <a:buFont typeface="Wingdings" panose="05000000000000000000" pitchFamily="2" charset="2"/>
              <a:buNone/>
            </a:pPr>
            <a:r>
              <a:rPr lang="en-US" altLang="zh-CN" dirty="0">
                <a:solidFill>
                  <a:schemeClr val="tx1"/>
                </a:solidFill>
                <a:latin typeface="宋体" panose="02010600030101010101" pitchFamily="2" charset="-122"/>
              </a:rPr>
              <a:t>   (</a:t>
            </a:r>
            <a:r>
              <a:rPr lang="zh-CN" altLang="en-US" dirty="0">
                <a:solidFill>
                  <a:schemeClr val="tx1"/>
                </a:solidFill>
                <a:latin typeface="宋体" panose="02010600030101010101" pitchFamily="2" charset="-122"/>
              </a:rPr>
              <a:t>开发组织或项目组</a:t>
            </a:r>
            <a:r>
              <a:rPr lang="en-US" altLang="zh-CN" dirty="0">
                <a:solidFill>
                  <a:schemeClr val="tx1"/>
                </a:solidFill>
                <a:latin typeface="宋体" panose="02010600030101010101" pitchFamily="2" charset="-122"/>
              </a:rPr>
              <a:t>)</a:t>
            </a:r>
            <a:r>
              <a:rPr lang="zh-CN" altLang="en-US" dirty="0">
                <a:solidFill>
                  <a:schemeClr val="tx1"/>
                </a:solidFill>
                <a:latin typeface="宋体" panose="02010600030101010101" pitchFamily="2" charset="-122"/>
              </a:rPr>
              <a:t>通过遵循其软件过程能够实现预期结果的程度。</a:t>
            </a:r>
            <a:endParaRPr lang="en-US" altLang="zh-CN" dirty="0">
              <a:solidFill>
                <a:schemeClr val="tx1"/>
              </a:solidFill>
              <a:latin typeface="宋体" panose="02010600030101010101" pitchFamily="2" charset="-122"/>
            </a:endParaRPr>
          </a:p>
          <a:p>
            <a:pPr algn="l" eaLnBrk="1" hangingPunct="1">
              <a:lnSpc>
                <a:spcPct val="120000"/>
              </a:lnSpc>
              <a:spcBef>
                <a:spcPts val="0"/>
              </a:spcBef>
              <a:spcAft>
                <a:spcPts val="1200"/>
              </a:spcAft>
            </a:pPr>
            <a:r>
              <a:rPr lang="en-US" altLang="zh-CN" dirty="0">
                <a:solidFill>
                  <a:schemeClr val="tx1"/>
                </a:solidFill>
                <a:latin typeface="宋体" panose="02010600030101010101" pitchFamily="2" charset="-122"/>
              </a:rPr>
              <a:t>(3) </a:t>
            </a:r>
            <a:r>
              <a:rPr lang="zh-CN" altLang="en-US" dirty="0">
                <a:solidFill>
                  <a:srgbClr val="FF0000"/>
                </a:solidFill>
                <a:latin typeface="宋体" panose="02010600030101010101" pitchFamily="2" charset="-122"/>
              </a:rPr>
              <a:t>过程成熟度</a:t>
            </a:r>
            <a:r>
              <a:rPr lang="zh-CN" altLang="en-US" dirty="0">
                <a:solidFill>
                  <a:schemeClr val="tx1"/>
                </a:solidFill>
                <a:latin typeface="宋体" panose="02010600030101010101" pitchFamily="2" charset="-122"/>
              </a:rPr>
              <a:t>（</a:t>
            </a:r>
            <a:r>
              <a:rPr lang="en-US" altLang="zh-CN" dirty="0">
                <a:solidFill>
                  <a:schemeClr val="tx1"/>
                </a:solidFill>
                <a:latin typeface="宋体" panose="02010600030101010101" pitchFamily="2" charset="-122"/>
              </a:rPr>
              <a:t> </a:t>
            </a:r>
            <a:r>
              <a:rPr lang="en-US" altLang="zh-CN" dirty="0">
                <a:solidFill>
                  <a:schemeClr val="tx2"/>
                </a:solidFill>
                <a:latin typeface="宋体" panose="02010600030101010101" pitchFamily="2" charset="-122"/>
              </a:rPr>
              <a:t>Process Mature</a:t>
            </a:r>
            <a:r>
              <a:rPr lang="en-US" altLang="zh-CN" dirty="0">
                <a:solidFill>
                  <a:schemeClr val="tx1"/>
                </a:solidFill>
                <a:latin typeface="宋体" panose="02010600030101010101" pitchFamily="2" charset="-122"/>
              </a:rPr>
              <a:t> </a:t>
            </a:r>
            <a:r>
              <a:rPr lang="zh-CN" altLang="en-US" dirty="0">
                <a:solidFill>
                  <a:schemeClr val="tx1"/>
                </a:solidFill>
                <a:latin typeface="宋体" panose="02010600030101010101" pitchFamily="2" charset="-122"/>
              </a:rPr>
              <a:t>）</a:t>
            </a:r>
            <a:endParaRPr lang="en-US" altLang="zh-CN" dirty="0">
              <a:solidFill>
                <a:schemeClr val="tx1"/>
              </a:solidFill>
              <a:latin typeface="宋体" panose="02010600030101010101" pitchFamily="2" charset="-122"/>
            </a:endParaRPr>
          </a:p>
          <a:p>
            <a:pPr algn="l" eaLnBrk="1" hangingPunct="1">
              <a:lnSpc>
                <a:spcPct val="120000"/>
              </a:lnSpc>
              <a:spcBef>
                <a:spcPts val="0"/>
              </a:spcBef>
              <a:spcAft>
                <a:spcPts val="1200"/>
              </a:spcAft>
            </a:pPr>
            <a:r>
              <a:rPr lang="en-US" altLang="zh-CN" dirty="0">
                <a:solidFill>
                  <a:schemeClr val="tx1"/>
                </a:solidFill>
                <a:latin typeface="宋体" panose="02010600030101010101" pitchFamily="2" charset="-122"/>
              </a:rPr>
              <a:t>   </a:t>
            </a:r>
            <a:r>
              <a:rPr lang="zh-CN" altLang="en-US" dirty="0">
                <a:solidFill>
                  <a:schemeClr val="tx1"/>
                </a:solidFill>
                <a:latin typeface="宋体" panose="02010600030101010101" pitchFamily="2" charset="-122"/>
              </a:rPr>
              <a:t>一个特定软件过程被明确和有效地定义、管理、测量和控制的程度。</a:t>
            </a:r>
            <a:endParaRPr lang="en-US" altLang="zh-CN" dirty="0">
              <a:solidFill>
                <a:schemeClr val="tx1"/>
              </a:solidFill>
              <a:latin typeface="宋体" panose="02010600030101010101" pitchFamily="2" charset="-122"/>
              <a:sym typeface="Wingdings 2" panose="05020102010507070707" pitchFamily="18" charset="2"/>
            </a:endParaRPr>
          </a:p>
        </p:txBody>
      </p:sp>
      <p:sp>
        <p:nvSpPr>
          <p:cNvPr id="4" name="矩形 3"/>
          <p:cNvSpPr/>
          <p:nvPr/>
        </p:nvSpPr>
        <p:spPr>
          <a:xfrm>
            <a:off x="521550" y="368660"/>
            <a:ext cx="2242922" cy="707886"/>
          </a:xfrm>
          <a:prstGeom prst="rect">
            <a:avLst/>
          </a:prstGeom>
        </p:spPr>
        <p:txBody>
          <a:bodyPr wrap="none">
            <a:spAutoFit/>
          </a:bodyPr>
          <a:lstStyle/>
          <a:p>
            <a:pPr algn="l" eaLnBrk="1" hangingPunct="1">
              <a:spcBef>
                <a:spcPct val="20000"/>
              </a:spcBef>
            </a:pPr>
            <a:r>
              <a:rPr lang="zh-CN" altLang="en-US" sz="4000" dirty="0">
                <a:solidFill>
                  <a:srgbClr val="0000FF"/>
                </a:solidFill>
                <a:latin typeface="黑体" panose="02010609060101010101" pitchFamily="49" charset="-122"/>
                <a:ea typeface="黑体" panose="02010609060101010101" pitchFamily="49" charset="-122"/>
                <a:cs typeface="Times New Roman" pitchFamily="18" charset="0"/>
              </a:rPr>
              <a:t>基本概念</a:t>
            </a:r>
            <a:endParaRPr lang="en-US" altLang="zh-CN" sz="4000" dirty="0">
              <a:solidFill>
                <a:srgbClr val="0000FF"/>
              </a:solidFill>
              <a:latin typeface="黑体" panose="02010609060101010101" pitchFamily="49" charset="-122"/>
              <a:ea typeface="黑体" panose="02010609060101010101" pitchFamily="49" charset="-122"/>
              <a:cs typeface="Times New Roman" pitchFamily="18" charset="0"/>
            </a:endParaRPr>
          </a:p>
        </p:txBody>
      </p:sp>
    </p:spTree>
    <p:extLst>
      <p:ext uri="{BB962C8B-B14F-4D97-AF65-F5344CB8AC3E}">
        <p14:creationId xmlns:p14="http://schemas.microsoft.com/office/powerpoint/2010/main" val="3317399447"/>
      </p:ext>
    </p:extLst>
  </p:cSld>
  <p:clrMapOvr>
    <a:masterClrMapping/>
  </p:clrMapOvr>
  <p:transition>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ChangeArrowheads="1"/>
          </p:cNvSpPr>
          <p:nvPr/>
        </p:nvSpPr>
        <p:spPr bwMode="auto">
          <a:xfrm>
            <a:off x="792163" y="690563"/>
            <a:ext cx="16383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altLang="zh-CN" sz="4000">
                <a:solidFill>
                  <a:srgbClr val="0000FF"/>
                </a:solidFill>
                <a:cs typeface="Times New Roman" pitchFamily="18" charset="0"/>
              </a:rPr>
              <a:t>Outline</a:t>
            </a:r>
          </a:p>
        </p:txBody>
      </p:sp>
      <p:sp>
        <p:nvSpPr>
          <p:cNvPr id="4099" name="Text Box 5"/>
          <p:cNvSpPr txBox="1">
            <a:spLocks noChangeArrowheads="1"/>
          </p:cNvSpPr>
          <p:nvPr/>
        </p:nvSpPr>
        <p:spPr bwMode="auto">
          <a:xfrm>
            <a:off x="656565" y="2079625"/>
            <a:ext cx="6610350" cy="394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lnSpc>
                <a:spcPct val="110000"/>
              </a:lnSpc>
              <a:spcBef>
                <a:spcPct val="50000"/>
              </a:spcBef>
              <a:buClr>
                <a:srgbClr val="FF0000"/>
              </a:buClr>
              <a:buFont typeface="Wingdings" pitchFamily="2" charset="2"/>
              <a:buChar char="o"/>
            </a:pPr>
            <a:r>
              <a:rPr lang="en-US" altLang="zh-CN" sz="2800" dirty="0">
                <a:solidFill>
                  <a:schemeClr val="tx1"/>
                </a:solidFill>
              </a:rPr>
              <a:t>Estimating Cost</a:t>
            </a:r>
          </a:p>
          <a:p>
            <a:pPr algn="l" eaLnBrk="1" hangingPunct="1">
              <a:lnSpc>
                <a:spcPct val="110000"/>
              </a:lnSpc>
              <a:spcBef>
                <a:spcPct val="50000"/>
              </a:spcBef>
              <a:buClr>
                <a:srgbClr val="FF0000"/>
              </a:buClr>
              <a:buFont typeface="Wingdings" pitchFamily="2" charset="2"/>
              <a:buChar char="o"/>
            </a:pPr>
            <a:r>
              <a:rPr lang="en-US" altLang="zh-CN" sz="2800" dirty="0">
                <a:solidFill>
                  <a:schemeClr val="tx1"/>
                </a:solidFill>
              </a:rPr>
              <a:t>Planning</a:t>
            </a:r>
          </a:p>
          <a:p>
            <a:pPr algn="l" eaLnBrk="1" hangingPunct="1">
              <a:lnSpc>
                <a:spcPct val="110000"/>
              </a:lnSpc>
              <a:spcBef>
                <a:spcPct val="50000"/>
              </a:spcBef>
              <a:buClr>
                <a:srgbClr val="FF0000"/>
              </a:buClr>
              <a:buFont typeface="Wingdings" pitchFamily="2" charset="2"/>
              <a:buChar char="o"/>
            </a:pPr>
            <a:r>
              <a:rPr lang="en-US" altLang="zh-CN" sz="2800" dirty="0">
                <a:solidFill>
                  <a:schemeClr val="tx1"/>
                </a:solidFill>
                <a:sym typeface="Marlett" pitchFamily="2" charset="2"/>
              </a:rPr>
              <a:t>Team organization </a:t>
            </a:r>
          </a:p>
          <a:p>
            <a:pPr algn="l" eaLnBrk="1" hangingPunct="1">
              <a:lnSpc>
                <a:spcPct val="110000"/>
              </a:lnSpc>
              <a:spcBef>
                <a:spcPct val="50000"/>
              </a:spcBef>
              <a:buClr>
                <a:srgbClr val="FF0000"/>
              </a:buClr>
              <a:buFont typeface="Wingdings" pitchFamily="2" charset="2"/>
              <a:buChar char="o"/>
            </a:pPr>
            <a:r>
              <a:rPr lang="en-US" altLang="zh-CN" sz="2800" dirty="0">
                <a:solidFill>
                  <a:schemeClr val="tx1"/>
                </a:solidFill>
                <a:sym typeface="Marlett" pitchFamily="2" charset="2"/>
              </a:rPr>
              <a:t>Configure management</a:t>
            </a:r>
          </a:p>
          <a:p>
            <a:pPr algn="l" eaLnBrk="1" hangingPunct="1">
              <a:lnSpc>
                <a:spcPct val="110000"/>
              </a:lnSpc>
              <a:spcBef>
                <a:spcPct val="50000"/>
              </a:spcBef>
              <a:buClr>
                <a:srgbClr val="FF0000"/>
              </a:buClr>
              <a:buFont typeface="Wingdings" pitchFamily="2" charset="2"/>
              <a:buChar char="o"/>
            </a:pPr>
            <a:r>
              <a:rPr lang="en-US" altLang="zh-CN" sz="2800" dirty="0">
                <a:solidFill>
                  <a:schemeClr val="tx1"/>
                </a:solidFill>
                <a:sym typeface="Marlett" pitchFamily="2" charset="2"/>
              </a:rPr>
              <a:t>Management standards</a:t>
            </a:r>
          </a:p>
          <a:p>
            <a:pPr algn="l" eaLnBrk="1" hangingPunct="1">
              <a:spcBef>
                <a:spcPct val="50000"/>
              </a:spcBef>
            </a:pPr>
            <a:endParaRPr lang="zh-CN" altLang="zh-CN" sz="2800" dirty="0">
              <a:solidFill>
                <a:schemeClr val="tx1"/>
              </a:solidFill>
              <a:sym typeface="Marlett" pitchFamily="2" charset="2"/>
            </a:endParaRPr>
          </a:p>
        </p:txBody>
      </p:sp>
    </p:spTree>
  </p:cSld>
  <p:clrMapOvr>
    <a:masterClrMapping/>
  </p:clrMapOvr>
  <p:transition>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611188" y="323655"/>
            <a:ext cx="85328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l"/>
            <a:r>
              <a:rPr lang="en-US" altLang="zh-CN" sz="4000" dirty="0">
                <a:solidFill>
                  <a:srgbClr val="0000FF"/>
                </a:solidFill>
                <a:cs typeface="Times New Roman" pitchFamily="18" charset="0"/>
              </a:rPr>
              <a:t>Maturity Levels</a:t>
            </a:r>
            <a:endParaRPr lang="zh-CN" altLang="en-US" sz="4000" dirty="0">
              <a:solidFill>
                <a:srgbClr val="0000FF"/>
              </a:solidFill>
              <a:cs typeface="Times New Roman" pitchFamily="18" charset="0"/>
            </a:endParaRPr>
          </a:p>
        </p:txBody>
      </p:sp>
      <p:pic>
        <p:nvPicPr>
          <p:cNvPr id="53251" name="Picture 3" descr="cm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673225"/>
            <a:ext cx="7086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p:cNvSpPr>
            <a:spLocks noChangeArrowheads="1"/>
          </p:cNvSpPr>
          <p:nvPr/>
        </p:nvSpPr>
        <p:spPr bwMode="auto">
          <a:xfrm>
            <a:off x="161925" y="98630"/>
            <a:ext cx="8915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0" hangingPunct="0"/>
            <a:r>
              <a:rPr lang="en-US" altLang="zh-CN" sz="4000" dirty="0">
                <a:solidFill>
                  <a:srgbClr val="0000FF"/>
                </a:solidFill>
                <a:cs typeface="Times New Roman" pitchFamily="18" charset="0"/>
              </a:rPr>
              <a:t>CMM</a:t>
            </a:r>
            <a:r>
              <a:rPr lang="zh-CN" altLang="en-US" sz="4000" dirty="0">
                <a:solidFill>
                  <a:srgbClr val="0000FF"/>
                </a:solidFill>
                <a:cs typeface="Times New Roman" pitchFamily="18" charset="0"/>
              </a:rPr>
              <a:t> </a:t>
            </a:r>
            <a:r>
              <a:rPr lang="zh-CN" altLang="en-US" sz="4000" dirty="0">
                <a:solidFill>
                  <a:srgbClr val="0000FF"/>
                </a:solidFill>
                <a:latin typeface="黑体" pitchFamily="49" charset="-122"/>
                <a:ea typeface="黑体" pitchFamily="49" charset="-122"/>
                <a:cs typeface="Times New Roman" pitchFamily="18" charset="0"/>
              </a:rPr>
              <a:t>五个级别</a:t>
            </a:r>
          </a:p>
        </p:txBody>
      </p:sp>
      <p:sp>
        <p:nvSpPr>
          <p:cNvPr id="54275" name="Rectangle 5"/>
          <p:cNvSpPr>
            <a:spLocks noChangeArrowheads="1"/>
          </p:cNvSpPr>
          <p:nvPr/>
        </p:nvSpPr>
        <p:spPr bwMode="auto">
          <a:xfrm>
            <a:off x="161925" y="1052513"/>
            <a:ext cx="8915400"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lgn="l" eaLnBrk="0" hangingPunct="0">
              <a:lnSpc>
                <a:spcPct val="105000"/>
              </a:lnSpc>
              <a:spcBef>
                <a:spcPct val="20000"/>
              </a:spcBef>
              <a:buClr>
                <a:schemeClr val="accent2"/>
              </a:buClr>
              <a:buFont typeface="Wingdings" pitchFamily="2" charset="2"/>
              <a:buChar char="o"/>
            </a:pPr>
            <a:r>
              <a:rPr lang="en-US" altLang="zh-CN" sz="2400" dirty="0">
                <a:solidFill>
                  <a:schemeClr val="tx1"/>
                </a:solidFill>
                <a:latin typeface="+mn-ea"/>
                <a:ea typeface="+mn-ea"/>
              </a:rPr>
              <a:t>CMM</a:t>
            </a:r>
            <a:r>
              <a:rPr lang="zh-CN" altLang="en-US" sz="2400" dirty="0">
                <a:solidFill>
                  <a:schemeClr val="tx1"/>
                </a:solidFill>
                <a:latin typeface="+mn-ea"/>
                <a:ea typeface="+mn-ea"/>
              </a:rPr>
              <a:t>提供了将这些演化步骤组织为</a:t>
            </a:r>
            <a:r>
              <a:rPr lang="en-US" altLang="zh-CN" sz="2400" dirty="0">
                <a:solidFill>
                  <a:schemeClr val="tx1"/>
                </a:solidFill>
                <a:latin typeface="+mn-ea"/>
                <a:ea typeface="+mn-ea"/>
              </a:rPr>
              <a:t>5</a:t>
            </a:r>
            <a:r>
              <a:rPr lang="zh-CN" altLang="en-US" sz="2400" dirty="0">
                <a:solidFill>
                  <a:schemeClr val="tx1"/>
                </a:solidFill>
                <a:latin typeface="+mn-ea"/>
                <a:ea typeface="+mn-ea"/>
              </a:rPr>
              <a:t>个成熟度级别的框架，这为持续的过程改进提供了基础。</a:t>
            </a:r>
          </a:p>
          <a:p>
            <a:pPr marL="469900" indent="-469900" algn="l" eaLnBrk="0" hangingPunct="0">
              <a:lnSpc>
                <a:spcPct val="105000"/>
              </a:lnSpc>
              <a:spcBef>
                <a:spcPct val="20000"/>
              </a:spcBef>
              <a:buClr>
                <a:schemeClr val="accent2"/>
              </a:buClr>
              <a:buFont typeface="Wingdings" pitchFamily="2" charset="2"/>
              <a:buChar char="o"/>
            </a:pPr>
            <a:r>
              <a:rPr lang="zh-CN" altLang="en-US" sz="2400" dirty="0">
                <a:solidFill>
                  <a:schemeClr val="tx1"/>
                </a:solidFill>
                <a:latin typeface="+mn-ea"/>
                <a:ea typeface="+mn-ea"/>
              </a:rPr>
              <a:t>成熟度级别定义了在使</a:t>
            </a:r>
          </a:p>
          <a:p>
            <a:pPr marL="469900" indent="-469900" algn="l" eaLnBrk="0" hangingPunct="0">
              <a:lnSpc>
                <a:spcPct val="105000"/>
              </a:lnSpc>
              <a:spcBef>
                <a:spcPct val="20000"/>
              </a:spcBef>
              <a:buClr>
                <a:schemeClr val="accent2"/>
              </a:buClr>
              <a:buFont typeface="Wingdings" pitchFamily="2" charset="2"/>
              <a:buNone/>
            </a:pPr>
            <a:r>
              <a:rPr lang="zh-CN" altLang="en-US" sz="2400" dirty="0">
                <a:solidFill>
                  <a:schemeClr val="tx1"/>
                </a:solidFill>
                <a:latin typeface="+mn-ea"/>
                <a:ea typeface="+mn-ea"/>
              </a:rPr>
              <a:t>   软件过程成熟的过程</a:t>
            </a:r>
          </a:p>
          <a:p>
            <a:pPr marL="469900" indent="-469900" algn="l" eaLnBrk="0" hangingPunct="0">
              <a:lnSpc>
                <a:spcPct val="105000"/>
              </a:lnSpc>
              <a:spcBef>
                <a:spcPct val="20000"/>
              </a:spcBef>
              <a:buClr>
                <a:schemeClr val="accent2"/>
              </a:buClr>
              <a:buFont typeface="Wingdings" pitchFamily="2" charset="2"/>
              <a:buNone/>
            </a:pPr>
            <a:r>
              <a:rPr lang="zh-CN" altLang="en-US" sz="2400" dirty="0">
                <a:solidFill>
                  <a:schemeClr val="tx1"/>
                </a:solidFill>
                <a:latin typeface="+mn-ea"/>
                <a:ea typeface="+mn-ea"/>
              </a:rPr>
              <a:t>   中的演化状态</a:t>
            </a:r>
            <a:r>
              <a:rPr lang="zh-CN" altLang="en-US" sz="2400" b="0" dirty="0">
                <a:solidFill>
                  <a:srgbClr val="CC3300"/>
                </a:solidFill>
                <a:latin typeface="+mn-ea"/>
                <a:ea typeface="+mn-ea"/>
              </a:rPr>
              <a:t>。</a:t>
            </a:r>
          </a:p>
        </p:txBody>
      </p:sp>
      <p:sp>
        <p:nvSpPr>
          <p:cNvPr id="534534" name="AutoShape 6"/>
          <p:cNvSpPr>
            <a:spLocks noChangeArrowheads="1"/>
          </p:cNvSpPr>
          <p:nvPr/>
        </p:nvSpPr>
        <p:spPr bwMode="auto">
          <a:xfrm>
            <a:off x="2130425" y="5938838"/>
            <a:ext cx="1468438" cy="741362"/>
          </a:xfrm>
          <a:prstGeom prst="roundRect">
            <a:avLst>
              <a:gd name="adj" fmla="val 16667"/>
            </a:avLst>
          </a:prstGeom>
          <a:solidFill>
            <a:schemeClr val="bg1"/>
          </a:solidFill>
          <a:ln w="9525">
            <a:solidFill>
              <a:schemeClr val="tx1"/>
            </a:solidFill>
            <a:round/>
            <a:headEnd/>
            <a:tailEnd/>
          </a:ln>
          <a:effectLst>
            <a:outerShdw dist="107763" dir="18900000" algn="ctr" rotWithShape="0">
              <a:schemeClr val="bg2"/>
            </a:outerShdw>
          </a:effectLst>
        </p:spPr>
        <p:txBody>
          <a:bodyPr wrap="none" anchor="ctr"/>
          <a:lstStyle/>
          <a:p>
            <a:pPr eaLnBrk="0" hangingPunct="0">
              <a:defRPr/>
            </a:pPr>
            <a:r>
              <a:rPr kumimoji="1" lang="zh-CN" altLang="en-US" sz="2400" dirty="0">
                <a:latin typeface="+mn-ea"/>
                <a:ea typeface="+mn-ea"/>
              </a:rPr>
              <a:t>初始级</a:t>
            </a:r>
          </a:p>
          <a:p>
            <a:pPr eaLnBrk="0" hangingPunct="0">
              <a:defRPr/>
            </a:pPr>
            <a:r>
              <a:rPr kumimoji="1" lang="en-US" altLang="zh-CN" sz="2400" b="0" dirty="0">
                <a:solidFill>
                  <a:srgbClr val="3333CC"/>
                </a:solidFill>
                <a:latin typeface="+mn-ea"/>
                <a:ea typeface="+mn-ea"/>
              </a:rPr>
              <a:t>(1)</a:t>
            </a:r>
          </a:p>
        </p:txBody>
      </p:sp>
      <p:sp>
        <p:nvSpPr>
          <p:cNvPr id="534535" name="AutoShape 7"/>
          <p:cNvSpPr>
            <a:spLocks noChangeArrowheads="1"/>
          </p:cNvSpPr>
          <p:nvPr/>
        </p:nvSpPr>
        <p:spPr bwMode="auto">
          <a:xfrm>
            <a:off x="3471863" y="4911725"/>
            <a:ext cx="1468437" cy="741363"/>
          </a:xfrm>
          <a:prstGeom prst="roundRect">
            <a:avLst>
              <a:gd name="adj" fmla="val 16667"/>
            </a:avLst>
          </a:prstGeom>
          <a:solidFill>
            <a:schemeClr val="bg1"/>
          </a:solidFill>
          <a:ln w="9525">
            <a:solidFill>
              <a:schemeClr val="tx1"/>
            </a:solidFill>
            <a:round/>
            <a:headEnd/>
            <a:tailEnd/>
          </a:ln>
          <a:effectLst>
            <a:outerShdw dist="107763" dir="18900000" algn="ctr" rotWithShape="0">
              <a:schemeClr val="bg2"/>
            </a:outerShdw>
          </a:effectLst>
        </p:spPr>
        <p:txBody>
          <a:bodyPr wrap="none" anchor="ctr"/>
          <a:lstStyle/>
          <a:p>
            <a:pPr eaLnBrk="0" hangingPunct="0">
              <a:defRPr/>
            </a:pPr>
            <a:r>
              <a:rPr kumimoji="1" lang="zh-CN" altLang="en-US" sz="2400" dirty="0">
                <a:latin typeface="+mn-ea"/>
                <a:ea typeface="+mn-ea"/>
              </a:rPr>
              <a:t>可重复级</a:t>
            </a:r>
          </a:p>
          <a:p>
            <a:pPr eaLnBrk="0" hangingPunct="0">
              <a:defRPr/>
            </a:pPr>
            <a:r>
              <a:rPr kumimoji="1" lang="en-US" altLang="zh-CN" sz="2400" b="0" dirty="0">
                <a:solidFill>
                  <a:srgbClr val="3333CC"/>
                </a:solidFill>
                <a:latin typeface="+mn-ea"/>
                <a:ea typeface="+mn-ea"/>
              </a:rPr>
              <a:t>(2)</a:t>
            </a:r>
          </a:p>
        </p:txBody>
      </p:sp>
      <p:sp>
        <p:nvSpPr>
          <p:cNvPr id="534536" name="AutoShape 8"/>
          <p:cNvSpPr>
            <a:spLocks noChangeArrowheads="1"/>
          </p:cNvSpPr>
          <p:nvPr/>
        </p:nvSpPr>
        <p:spPr bwMode="auto">
          <a:xfrm>
            <a:off x="4845050" y="3970338"/>
            <a:ext cx="1468438" cy="741362"/>
          </a:xfrm>
          <a:prstGeom prst="roundRect">
            <a:avLst>
              <a:gd name="adj" fmla="val 16667"/>
            </a:avLst>
          </a:prstGeom>
          <a:solidFill>
            <a:schemeClr val="bg1"/>
          </a:solidFill>
          <a:ln w="9525">
            <a:solidFill>
              <a:schemeClr val="tx1"/>
            </a:solidFill>
            <a:round/>
            <a:headEnd/>
            <a:tailEnd/>
          </a:ln>
          <a:effectLst>
            <a:outerShdw dist="107763" dir="18900000" algn="ctr" rotWithShape="0">
              <a:schemeClr val="bg2"/>
            </a:outerShdw>
          </a:effectLst>
        </p:spPr>
        <p:txBody>
          <a:bodyPr wrap="none" anchor="ctr"/>
          <a:lstStyle/>
          <a:p>
            <a:pPr eaLnBrk="0" hangingPunct="0">
              <a:defRPr/>
            </a:pPr>
            <a:r>
              <a:rPr kumimoji="1" lang="zh-CN" altLang="en-US" sz="2400" dirty="0">
                <a:latin typeface="+mn-ea"/>
                <a:ea typeface="+mn-ea"/>
              </a:rPr>
              <a:t>已定义级</a:t>
            </a:r>
          </a:p>
          <a:p>
            <a:pPr eaLnBrk="0" hangingPunct="0">
              <a:defRPr/>
            </a:pPr>
            <a:r>
              <a:rPr kumimoji="1" lang="en-US" altLang="zh-CN" sz="2400" b="0" dirty="0">
                <a:solidFill>
                  <a:srgbClr val="3333CC"/>
                </a:solidFill>
                <a:latin typeface="+mn-ea"/>
                <a:ea typeface="+mn-ea"/>
              </a:rPr>
              <a:t>(3)</a:t>
            </a:r>
          </a:p>
        </p:txBody>
      </p:sp>
      <p:sp>
        <p:nvSpPr>
          <p:cNvPr id="534537" name="AutoShape 9"/>
          <p:cNvSpPr>
            <a:spLocks noChangeArrowheads="1"/>
          </p:cNvSpPr>
          <p:nvPr/>
        </p:nvSpPr>
        <p:spPr bwMode="auto">
          <a:xfrm>
            <a:off x="6026150" y="2971800"/>
            <a:ext cx="1468438" cy="741363"/>
          </a:xfrm>
          <a:prstGeom prst="roundRect">
            <a:avLst>
              <a:gd name="adj" fmla="val 16667"/>
            </a:avLst>
          </a:prstGeom>
          <a:solidFill>
            <a:schemeClr val="bg1"/>
          </a:solidFill>
          <a:ln w="9525">
            <a:solidFill>
              <a:schemeClr val="tx1"/>
            </a:solidFill>
            <a:round/>
            <a:headEnd/>
            <a:tailEnd/>
          </a:ln>
          <a:effectLst>
            <a:outerShdw dist="107763" dir="18900000" algn="ctr" rotWithShape="0">
              <a:schemeClr val="bg2"/>
            </a:outerShdw>
          </a:effectLst>
        </p:spPr>
        <p:txBody>
          <a:bodyPr wrap="none" anchor="ctr"/>
          <a:lstStyle/>
          <a:p>
            <a:pPr eaLnBrk="0" hangingPunct="0">
              <a:defRPr/>
            </a:pPr>
            <a:r>
              <a:rPr kumimoji="1" lang="zh-CN" altLang="en-US" sz="2400" dirty="0">
                <a:latin typeface="+mn-ea"/>
                <a:ea typeface="+mn-ea"/>
              </a:rPr>
              <a:t>已管理级</a:t>
            </a:r>
          </a:p>
          <a:p>
            <a:pPr eaLnBrk="0" hangingPunct="0">
              <a:defRPr/>
            </a:pPr>
            <a:r>
              <a:rPr kumimoji="1" lang="en-US" altLang="zh-CN" sz="2400" b="0" dirty="0">
                <a:solidFill>
                  <a:srgbClr val="3333CC"/>
                </a:solidFill>
                <a:latin typeface="+mn-ea"/>
                <a:ea typeface="+mn-ea"/>
              </a:rPr>
              <a:t>(4)</a:t>
            </a:r>
          </a:p>
        </p:txBody>
      </p:sp>
      <p:sp>
        <p:nvSpPr>
          <p:cNvPr id="54280" name="Arc 10"/>
          <p:cNvSpPr>
            <a:spLocks/>
          </p:cNvSpPr>
          <p:nvPr/>
        </p:nvSpPr>
        <p:spPr bwMode="auto">
          <a:xfrm flipH="1">
            <a:off x="2578100" y="5138738"/>
            <a:ext cx="765175" cy="685800"/>
          </a:xfrm>
          <a:custGeom>
            <a:avLst/>
            <a:gdLst>
              <a:gd name="T0" fmla="*/ 0 w 21600"/>
              <a:gd name="T1" fmla="*/ 0 h 21600"/>
              <a:gd name="T2" fmla="*/ 960228813 w 21600"/>
              <a:gd name="T3" fmla="*/ 691329076 h 21600"/>
              <a:gd name="T4" fmla="*/ 0 w 21600"/>
              <a:gd name="T5" fmla="*/ 69132907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mn-ea"/>
              <a:ea typeface="+mn-ea"/>
            </a:endParaRPr>
          </a:p>
        </p:txBody>
      </p:sp>
      <p:sp>
        <p:nvSpPr>
          <p:cNvPr id="54281" name="Text Box 11"/>
          <p:cNvSpPr txBox="1">
            <a:spLocks noChangeArrowheads="1"/>
          </p:cNvSpPr>
          <p:nvPr/>
        </p:nvSpPr>
        <p:spPr bwMode="auto">
          <a:xfrm>
            <a:off x="1754204" y="4813300"/>
            <a:ext cx="111280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kumimoji="1" lang="zh-CN" altLang="en-US" sz="2400">
                <a:solidFill>
                  <a:srgbClr val="3333CC"/>
                </a:solidFill>
                <a:latin typeface="+mn-ea"/>
                <a:ea typeface="+mn-ea"/>
              </a:rPr>
              <a:t>严格的</a:t>
            </a:r>
          </a:p>
          <a:p>
            <a:r>
              <a:rPr kumimoji="1" lang="zh-CN" altLang="en-US" sz="2400">
                <a:solidFill>
                  <a:srgbClr val="3333CC"/>
                </a:solidFill>
                <a:latin typeface="+mn-ea"/>
                <a:ea typeface="+mn-ea"/>
              </a:rPr>
              <a:t>过程</a:t>
            </a:r>
            <a:endParaRPr kumimoji="1" lang="zh-CN" altLang="en-US" sz="2400" b="0">
              <a:solidFill>
                <a:srgbClr val="3333CC"/>
              </a:solidFill>
              <a:latin typeface="+mn-ea"/>
              <a:ea typeface="+mn-ea"/>
            </a:endParaRPr>
          </a:p>
        </p:txBody>
      </p:sp>
      <p:sp>
        <p:nvSpPr>
          <p:cNvPr id="54282" name="Arc 12"/>
          <p:cNvSpPr>
            <a:spLocks/>
          </p:cNvSpPr>
          <p:nvPr/>
        </p:nvSpPr>
        <p:spPr bwMode="auto">
          <a:xfrm flipH="1">
            <a:off x="3917950" y="4111625"/>
            <a:ext cx="766763" cy="685800"/>
          </a:xfrm>
          <a:custGeom>
            <a:avLst/>
            <a:gdLst>
              <a:gd name="T0" fmla="*/ 0 w 21600"/>
              <a:gd name="T1" fmla="*/ 0 h 21600"/>
              <a:gd name="T2" fmla="*/ 966219574 w 21600"/>
              <a:gd name="T3" fmla="*/ 691329076 h 21600"/>
              <a:gd name="T4" fmla="*/ 0 w 21600"/>
              <a:gd name="T5" fmla="*/ 69132907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mn-ea"/>
              <a:ea typeface="+mn-ea"/>
            </a:endParaRPr>
          </a:p>
        </p:txBody>
      </p:sp>
      <p:sp>
        <p:nvSpPr>
          <p:cNvPr id="54283" name="Text Box 13"/>
          <p:cNvSpPr txBox="1">
            <a:spLocks noChangeArrowheads="1"/>
          </p:cNvSpPr>
          <p:nvPr/>
        </p:nvSpPr>
        <p:spPr bwMode="auto">
          <a:xfrm>
            <a:off x="2281529" y="3841750"/>
            <a:ext cx="204094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kumimoji="1" lang="zh-CN" altLang="en-US" sz="2400">
                <a:solidFill>
                  <a:srgbClr val="3333CC"/>
                </a:solidFill>
                <a:latin typeface="+mn-ea"/>
                <a:ea typeface="+mn-ea"/>
              </a:rPr>
              <a:t>标准的一致的</a:t>
            </a:r>
          </a:p>
          <a:p>
            <a:r>
              <a:rPr kumimoji="1" lang="zh-CN" altLang="en-US" sz="2400">
                <a:solidFill>
                  <a:srgbClr val="3333CC"/>
                </a:solidFill>
                <a:latin typeface="+mn-ea"/>
                <a:ea typeface="+mn-ea"/>
              </a:rPr>
              <a:t>过程</a:t>
            </a:r>
          </a:p>
        </p:txBody>
      </p:sp>
      <p:sp>
        <p:nvSpPr>
          <p:cNvPr id="54284" name="Arc 14"/>
          <p:cNvSpPr>
            <a:spLocks/>
          </p:cNvSpPr>
          <p:nvPr/>
        </p:nvSpPr>
        <p:spPr bwMode="auto">
          <a:xfrm flipH="1">
            <a:off x="5195888" y="3198813"/>
            <a:ext cx="766762" cy="685800"/>
          </a:xfrm>
          <a:custGeom>
            <a:avLst/>
            <a:gdLst>
              <a:gd name="T0" fmla="*/ 0 w 21600"/>
              <a:gd name="T1" fmla="*/ 0 h 21600"/>
              <a:gd name="T2" fmla="*/ 966215474 w 21600"/>
              <a:gd name="T3" fmla="*/ 691329076 h 21600"/>
              <a:gd name="T4" fmla="*/ 0 w 21600"/>
              <a:gd name="T5" fmla="*/ 69132907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mn-ea"/>
              <a:ea typeface="+mn-ea"/>
            </a:endParaRPr>
          </a:p>
        </p:txBody>
      </p:sp>
      <p:sp>
        <p:nvSpPr>
          <p:cNvPr id="54285" name="Text Box 15"/>
          <p:cNvSpPr txBox="1">
            <a:spLocks noChangeArrowheads="1"/>
          </p:cNvSpPr>
          <p:nvPr/>
        </p:nvSpPr>
        <p:spPr bwMode="auto">
          <a:xfrm>
            <a:off x="4191108" y="2928938"/>
            <a:ext cx="142218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kumimoji="1" lang="zh-CN" altLang="en-US" sz="2400">
                <a:solidFill>
                  <a:srgbClr val="3333CC"/>
                </a:solidFill>
                <a:latin typeface="+mn-ea"/>
                <a:ea typeface="+mn-ea"/>
              </a:rPr>
              <a:t>可预言的</a:t>
            </a:r>
          </a:p>
          <a:p>
            <a:r>
              <a:rPr kumimoji="1" lang="zh-CN" altLang="en-US" sz="2400">
                <a:solidFill>
                  <a:srgbClr val="3333CC"/>
                </a:solidFill>
                <a:latin typeface="+mn-ea"/>
                <a:ea typeface="+mn-ea"/>
              </a:rPr>
              <a:t>过程</a:t>
            </a:r>
            <a:endParaRPr kumimoji="1" lang="zh-CN" altLang="en-US" sz="2400" b="0">
              <a:solidFill>
                <a:srgbClr val="3333CC"/>
              </a:solidFill>
              <a:latin typeface="+mn-ea"/>
              <a:ea typeface="+mn-ea"/>
            </a:endParaRPr>
          </a:p>
        </p:txBody>
      </p:sp>
      <p:sp>
        <p:nvSpPr>
          <p:cNvPr id="54286" name="Text Box 16"/>
          <p:cNvSpPr txBox="1">
            <a:spLocks noChangeArrowheads="1"/>
          </p:cNvSpPr>
          <p:nvPr/>
        </p:nvSpPr>
        <p:spPr bwMode="auto">
          <a:xfrm>
            <a:off x="5407225" y="1955800"/>
            <a:ext cx="173156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kumimoji="1" lang="zh-CN" altLang="en-US" sz="2400" dirty="0">
                <a:solidFill>
                  <a:srgbClr val="3333CC"/>
                </a:solidFill>
                <a:latin typeface="+mn-ea"/>
                <a:ea typeface="+mn-ea"/>
              </a:rPr>
              <a:t>持续改善的</a:t>
            </a:r>
          </a:p>
          <a:p>
            <a:r>
              <a:rPr kumimoji="1" lang="zh-CN" altLang="en-US" sz="2400" dirty="0">
                <a:solidFill>
                  <a:srgbClr val="3333CC"/>
                </a:solidFill>
                <a:latin typeface="+mn-ea"/>
                <a:ea typeface="+mn-ea"/>
              </a:rPr>
              <a:t>过程</a:t>
            </a:r>
            <a:endParaRPr kumimoji="1" lang="zh-CN" altLang="en-US" sz="2400" b="0" dirty="0">
              <a:solidFill>
                <a:srgbClr val="3333CC"/>
              </a:solidFill>
              <a:latin typeface="+mn-ea"/>
              <a:ea typeface="+mn-ea"/>
            </a:endParaRPr>
          </a:p>
        </p:txBody>
      </p:sp>
      <p:sp>
        <p:nvSpPr>
          <p:cNvPr id="54287" name="Arc 17"/>
          <p:cNvSpPr>
            <a:spLocks/>
          </p:cNvSpPr>
          <p:nvPr/>
        </p:nvSpPr>
        <p:spPr bwMode="auto">
          <a:xfrm flipH="1">
            <a:off x="6664325" y="2286000"/>
            <a:ext cx="766763" cy="685800"/>
          </a:xfrm>
          <a:custGeom>
            <a:avLst/>
            <a:gdLst>
              <a:gd name="T0" fmla="*/ 0 w 21600"/>
              <a:gd name="T1" fmla="*/ 0 h 21600"/>
              <a:gd name="T2" fmla="*/ 966219574 w 21600"/>
              <a:gd name="T3" fmla="*/ 691329076 h 21600"/>
              <a:gd name="T4" fmla="*/ 0 w 21600"/>
              <a:gd name="T5" fmla="*/ 69132907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mn-ea"/>
              <a:ea typeface="+mn-ea"/>
            </a:endParaRPr>
          </a:p>
        </p:txBody>
      </p:sp>
      <p:sp>
        <p:nvSpPr>
          <p:cNvPr id="534546" name="AutoShape 18"/>
          <p:cNvSpPr>
            <a:spLocks noChangeArrowheads="1"/>
          </p:cNvSpPr>
          <p:nvPr/>
        </p:nvSpPr>
        <p:spPr bwMode="auto">
          <a:xfrm>
            <a:off x="7508875" y="1814513"/>
            <a:ext cx="1606550" cy="742950"/>
          </a:xfrm>
          <a:prstGeom prst="roundRect">
            <a:avLst>
              <a:gd name="adj" fmla="val 16667"/>
            </a:avLst>
          </a:prstGeom>
          <a:solidFill>
            <a:schemeClr val="bg1"/>
          </a:solidFill>
          <a:ln w="9525">
            <a:solidFill>
              <a:schemeClr val="tx1"/>
            </a:solidFill>
            <a:round/>
            <a:headEnd/>
            <a:tailEnd/>
          </a:ln>
          <a:effectLst>
            <a:outerShdw dist="107763" dir="18900000" algn="ctr" rotWithShape="0">
              <a:schemeClr val="bg2"/>
            </a:outerShdw>
          </a:effectLst>
        </p:spPr>
        <p:txBody>
          <a:bodyPr wrap="none" anchor="ctr"/>
          <a:lstStyle/>
          <a:p>
            <a:pPr eaLnBrk="0" hangingPunct="0">
              <a:defRPr/>
            </a:pPr>
            <a:r>
              <a:rPr kumimoji="1" lang="zh-CN" altLang="en-US" sz="2400" dirty="0">
                <a:latin typeface="+mn-ea"/>
                <a:ea typeface="+mn-ea"/>
              </a:rPr>
              <a:t>持续优化级</a:t>
            </a:r>
          </a:p>
          <a:p>
            <a:pPr eaLnBrk="0" hangingPunct="0">
              <a:defRPr/>
            </a:pPr>
            <a:r>
              <a:rPr kumimoji="1" lang="en-US" altLang="zh-CN" sz="2400" b="0" dirty="0">
                <a:solidFill>
                  <a:srgbClr val="3333CC"/>
                </a:solidFill>
                <a:latin typeface="+mn-ea"/>
                <a:ea typeface="+mn-ea"/>
              </a:rPr>
              <a:t>(5)</a:t>
            </a:r>
          </a:p>
        </p:txBody>
      </p:sp>
    </p:spTree>
  </p:cSld>
  <p:clrMapOvr>
    <a:masterClrMapping/>
  </p:clrMapOvr>
  <p:transition>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noChangeArrowheads="1"/>
          </p:cNvSpPr>
          <p:nvPr/>
        </p:nvSpPr>
        <p:spPr bwMode="auto">
          <a:xfrm>
            <a:off x="476250" y="1628775"/>
            <a:ext cx="8281215" cy="522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lgn="l" eaLnBrk="0" hangingPunct="0">
              <a:spcBef>
                <a:spcPct val="20000"/>
              </a:spcBef>
              <a:buClr>
                <a:schemeClr val="accent2"/>
              </a:buClr>
              <a:buFont typeface="Wingdings" pitchFamily="2" charset="2"/>
              <a:buChar char="Ø"/>
            </a:pPr>
            <a:r>
              <a:rPr lang="zh-CN" altLang="en-US" sz="2800" dirty="0">
                <a:ea typeface="+mn-ea"/>
                <a:cs typeface="Times New Roman" pitchFamily="18" charset="0"/>
              </a:rPr>
              <a:t>初始级</a:t>
            </a:r>
          </a:p>
          <a:p>
            <a:pPr marL="908050" lvl="1" indent="-436563" algn="l" eaLnBrk="0" hangingPunct="0">
              <a:spcBef>
                <a:spcPct val="20000"/>
              </a:spcBef>
              <a:buClr>
                <a:srgbClr val="FF0000"/>
              </a:buClr>
              <a:buFont typeface="Wingdings" panose="05000000000000000000" pitchFamily="2" charset="2"/>
              <a:buChar char="l"/>
            </a:pPr>
            <a:r>
              <a:rPr lang="zh-CN" altLang="en-US" sz="2400" dirty="0">
                <a:solidFill>
                  <a:schemeClr val="tx1"/>
                </a:solidFill>
                <a:ea typeface="+mn-ea"/>
                <a:cs typeface="Times New Roman" pitchFamily="18" charset="0"/>
              </a:rPr>
              <a:t>组织：组织通常没有提供开发和维护软件的稳定的环境。</a:t>
            </a:r>
          </a:p>
          <a:p>
            <a:pPr marL="908050" lvl="1" indent="-436563" algn="l" eaLnBrk="0" hangingPunct="0">
              <a:spcBef>
                <a:spcPct val="20000"/>
              </a:spcBef>
              <a:buClr>
                <a:srgbClr val="FF0000"/>
              </a:buClr>
              <a:buFont typeface="Wingdings" panose="05000000000000000000" pitchFamily="2" charset="2"/>
              <a:buChar char="l"/>
            </a:pPr>
            <a:r>
              <a:rPr lang="zh-CN" altLang="en-US" sz="2400" dirty="0">
                <a:solidFill>
                  <a:schemeClr val="tx1"/>
                </a:solidFill>
                <a:ea typeface="+mn-ea"/>
                <a:cs typeface="Times New Roman" pitchFamily="18" charset="0"/>
              </a:rPr>
              <a:t>项目：当发生危机时，项目通常放弃计划的过程，回复到编码和测试。</a:t>
            </a:r>
          </a:p>
          <a:p>
            <a:pPr marL="908050" lvl="1" indent="-436563" algn="l" eaLnBrk="0" hangingPunct="0">
              <a:spcBef>
                <a:spcPct val="20000"/>
              </a:spcBef>
              <a:buClr>
                <a:srgbClr val="FF0000"/>
              </a:buClr>
              <a:buFont typeface="Wingdings" panose="05000000000000000000" pitchFamily="2" charset="2"/>
              <a:buChar char="l"/>
            </a:pPr>
            <a:r>
              <a:rPr lang="zh-CN" altLang="en-US" sz="2400" dirty="0">
                <a:solidFill>
                  <a:schemeClr val="tx1"/>
                </a:solidFill>
                <a:ea typeface="+mn-ea"/>
                <a:cs typeface="Times New Roman" pitchFamily="18" charset="0"/>
              </a:rPr>
              <a:t>过程能力：不可预测。</a:t>
            </a:r>
            <a:r>
              <a:rPr lang="en-US" altLang="zh-CN" sz="2400" dirty="0">
                <a:solidFill>
                  <a:schemeClr val="tx1"/>
                </a:solidFill>
                <a:ea typeface="+mn-ea"/>
                <a:cs typeface="Times New Roman" pitchFamily="18" charset="0"/>
              </a:rPr>
              <a:t>(unpredictable)</a:t>
            </a:r>
          </a:p>
          <a:p>
            <a:pPr marL="469900" indent="-469900" algn="l" eaLnBrk="0" hangingPunct="0">
              <a:spcBef>
                <a:spcPts val="1200"/>
              </a:spcBef>
              <a:buClr>
                <a:schemeClr val="accent2"/>
              </a:buClr>
              <a:buFont typeface="Wingdings" pitchFamily="2" charset="2"/>
              <a:buChar char="Ø"/>
            </a:pPr>
            <a:r>
              <a:rPr lang="zh-CN" altLang="en-US" sz="2800" dirty="0">
                <a:ea typeface="+mn-ea"/>
                <a:cs typeface="Times New Roman" pitchFamily="18" charset="0"/>
              </a:rPr>
              <a:t>可重复级</a:t>
            </a:r>
          </a:p>
          <a:p>
            <a:pPr marL="908050" lvl="1" indent="-436563" algn="l" eaLnBrk="0" hangingPunct="0">
              <a:spcBef>
                <a:spcPct val="20000"/>
              </a:spcBef>
              <a:buClr>
                <a:srgbClr val="FF0000"/>
              </a:buClr>
              <a:buFont typeface="Wingdings" panose="05000000000000000000" pitchFamily="2" charset="2"/>
              <a:buChar char="l"/>
            </a:pPr>
            <a:r>
              <a:rPr lang="zh-CN" altLang="en-US" sz="2400" dirty="0">
                <a:solidFill>
                  <a:schemeClr val="tx1"/>
                </a:solidFill>
                <a:ea typeface="+mn-ea"/>
                <a:cs typeface="Times New Roman" pitchFamily="18" charset="0"/>
              </a:rPr>
              <a:t>组织：将软件项目的有效管理过程制度化，这使得组织能够重复以前项目中的成功实践。</a:t>
            </a:r>
          </a:p>
          <a:p>
            <a:pPr marL="908050" lvl="1" indent="-436563" algn="l" eaLnBrk="0" hangingPunct="0">
              <a:spcBef>
                <a:spcPct val="20000"/>
              </a:spcBef>
              <a:buClr>
                <a:srgbClr val="FF0000"/>
              </a:buClr>
              <a:buFont typeface="Wingdings" panose="05000000000000000000" pitchFamily="2" charset="2"/>
              <a:buChar char="l"/>
            </a:pPr>
            <a:r>
              <a:rPr lang="zh-CN" altLang="en-US" sz="2400" dirty="0">
                <a:solidFill>
                  <a:schemeClr val="tx1"/>
                </a:solidFill>
                <a:ea typeface="+mn-ea"/>
                <a:cs typeface="Times New Roman" pitchFamily="18" charset="0"/>
              </a:rPr>
              <a:t>项目：配备了基本的软件管理控制。</a:t>
            </a:r>
          </a:p>
          <a:p>
            <a:pPr marL="908050" lvl="1" indent="-436563" algn="l" eaLnBrk="0" hangingPunct="0">
              <a:spcBef>
                <a:spcPct val="20000"/>
              </a:spcBef>
              <a:buClr>
                <a:srgbClr val="FF0000"/>
              </a:buClr>
              <a:buFont typeface="Wingdings" panose="05000000000000000000" pitchFamily="2" charset="2"/>
              <a:buChar char="l"/>
            </a:pPr>
            <a:r>
              <a:rPr lang="zh-CN" altLang="en-US" sz="2400" dirty="0">
                <a:solidFill>
                  <a:schemeClr val="tx1"/>
                </a:solidFill>
                <a:ea typeface="+mn-ea"/>
                <a:cs typeface="Times New Roman" pitchFamily="18" charset="0"/>
              </a:rPr>
              <a:t>过程能力：严格的。</a:t>
            </a:r>
            <a:r>
              <a:rPr lang="en-US" altLang="zh-CN" sz="2400" dirty="0">
                <a:solidFill>
                  <a:schemeClr val="tx1"/>
                </a:solidFill>
                <a:ea typeface="+mn-ea"/>
                <a:cs typeface="Times New Roman" pitchFamily="18" charset="0"/>
              </a:rPr>
              <a:t>(disciplined)</a:t>
            </a:r>
            <a:endParaRPr lang="zh-CN" altLang="en-US" sz="2400" dirty="0">
              <a:solidFill>
                <a:schemeClr val="tx1"/>
              </a:solidFill>
              <a:ea typeface="+mn-ea"/>
              <a:cs typeface="Times New Roman" pitchFamily="18" charset="0"/>
            </a:endParaRPr>
          </a:p>
        </p:txBody>
      </p:sp>
      <p:sp>
        <p:nvSpPr>
          <p:cNvPr id="55299" name="Rectangle 6"/>
          <p:cNvSpPr>
            <a:spLocks noChangeArrowheads="1"/>
          </p:cNvSpPr>
          <p:nvPr/>
        </p:nvSpPr>
        <p:spPr bwMode="auto">
          <a:xfrm>
            <a:off x="228600" y="414338"/>
            <a:ext cx="8915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0" hangingPunct="0"/>
            <a:r>
              <a:rPr lang="en-US" altLang="zh-CN" sz="4000" dirty="0">
                <a:solidFill>
                  <a:srgbClr val="0000FF"/>
                </a:solidFill>
                <a:cs typeface="Times New Roman" pitchFamily="18" charset="0"/>
              </a:rPr>
              <a:t>CMM </a:t>
            </a:r>
            <a:r>
              <a:rPr lang="zh-CN" altLang="en-US" sz="4000" dirty="0">
                <a:solidFill>
                  <a:srgbClr val="0000FF"/>
                </a:solidFill>
                <a:latin typeface="黑体" pitchFamily="49" charset="-122"/>
                <a:ea typeface="黑体" pitchFamily="49" charset="-122"/>
                <a:cs typeface="Times New Roman" pitchFamily="18" charset="0"/>
              </a:rPr>
              <a:t>五个级别</a:t>
            </a:r>
          </a:p>
        </p:txBody>
      </p:sp>
    </p:spTree>
  </p:cSld>
  <p:clrMapOvr>
    <a:masterClrMapping/>
  </p:clrMapOvr>
  <p:transition>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762000" y="2286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0" hangingPunct="0"/>
            <a:r>
              <a:rPr lang="en-US" altLang="zh-CN" sz="4000" dirty="0">
                <a:solidFill>
                  <a:srgbClr val="0000FF"/>
                </a:solidFill>
                <a:cs typeface="Times New Roman" pitchFamily="18" charset="0"/>
              </a:rPr>
              <a:t>Level 1  Initial</a:t>
            </a:r>
            <a:br>
              <a:rPr lang="en-US" altLang="zh-CN" sz="4000" dirty="0">
                <a:solidFill>
                  <a:srgbClr val="0000FF"/>
                </a:solidFill>
                <a:cs typeface="Times New Roman" pitchFamily="18" charset="0"/>
              </a:rPr>
            </a:br>
            <a:r>
              <a:rPr lang="en-US" altLang="zh-CN" sz="3000" dirty="0">
                <a:solidFill>
                  <a:schemeClr val="tx2"/>
                </a:solidFill>
                <a:cs typeface="Times New Roman" pitchFamily="18" charset="0"/>
              </a:rPr>
              <a:t>Focus: Good Personnel</a:t>
            </a:r>
          </a:p>
        </p:txBody>
      </p:sp>
      <p:sp>
        <p:nvSpPr>
          <p:cNvPr id="56323" name="Rectangle 3"/>
          <p:cNvSpPr>
            <a:spLocks noChangeArrowheads="1"/>
          </p:cNvSpPr>
          <p:nvPr/>
        </p:nvSpPr>
        <p:spPr bwMode="auto">
          <a:xfrm>
            <a:off x="685800" y="19050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lgn="l" eaLnBrk="0" hangingPunct="0">
              <a:spcBef>
                <a:spcPct val="20000"/>
              </a:spcBef>
              <a:buClr>
                <a:srgbClr val="FF0066"/>
              </a:buClr>
              <a:buFont typeface="Wingdings" pitchFamily="2" charset="2"/>
              <a:buChar char="Ø"/>
            </a:pPr>
            <a:r>
              <a:rPr lang="en-US" altLang="zh-CN" sz="2800" dirty="0">
                <a:solidFill>
                  <a:schemeClr val="tx1"/>
                </a:solidFill>
                <a:cs typeface="Times New Roman" pitchFamily="18" charset="0"/>
              </a:rPr>
              <a:t>No stable environment</a:t>
            </a:r>
          </a:p>
          <a:p>
            <a:pPr marL="908050" lvl="1" indent="-436563" algn="l" eaLnBrk="0" hangingPunct="0">
              <a:spcBef>
                <a:spcPct val="20000"/>
              </a:spcBef>
              <a:buClr>
                <a:srgbClr val="FF0000"/>
              </a:buClr>
              <a:buFont typeface="Wingdings" pitchFamily="2" charset="2"/>
              <a:buChar char="ü"/>
            </a:pPr>
            <a:r>
              <a:rPr lang="en-US" altLang="zh-CN" sz="2400" dirty="0">
                <a:solidFill>
                  <a:schemeClr val="tx1"/>
                </a:solidFill>
                <a:cs typeface="Times New Roman" pitchFamily="18" charset="0"/>
              </a:rPr>
              <a:t>In a crisis- planned procedures abandoned</a:t>
            </a:r>
          </a:p>
          <a:p>
            <a:pPr marL="908050" lvl="1" indent="-436563" algn="l" eaLnBrk="0" hangingPunct="0">
              <a:spcBef>
                <a:spcPct val="20000"/>
              </a:spcBef>
              <a:buClr>
                <a:srgbClr val="FF0000"/>
              </a:buClr>
              <a:buFont typeface="Wingdings" pitchFamily="2" charset="2"/>
              <a:buChar char="ü"/>
            </a:pPr>
            <a:r>
              <a:rPr lang="en-US" altLang="zh-CN" sz="2400" dirty="0">
                <a:solidFill>
                  <a:schemeClr val="tx1"/>
                </a:solidFill>
                <a:cs typeface="Times New Roman" pitchFamily="18" charset="0"/>
              </a:rPr>
              <a:t>Revert to coding fixes</a:t>
            </a:r>
          </a:p>
          <a:p>
            <a:pPr marL="908050" lvl="1" indent="-436563" algn="l" eaLnBrk="0" hangingPunct="0">
              <a:spcBef>
                <a:spcPct val="20000"/>
              </a:spcBef>
              <a:buClr>
                <a:srgbClr val="FF0000"/>
              </a:buClr>
              <a:buFont typeface="Wingdings" pitchFamily="2" charset="2"/>
              <a:buChar char="ü"/>
            </a:pPr>
            <a:r>
              <a:rPr lang="en-US" altLang="zh-CN" sz="2400" dirty="0">
                <a:solidFill>
                  <a:schemeClr val="tx1"/>
                </a:solidFill>
                <a:cs typeface="Times New Roman" pitchFamily="18" charset="0"/>
              </a:rPr>
              <a:t>Unpredictable outcomes, little </a:t>
            </a:r>
            <a:r>
              <a:rPr lang="en-US" altLang="zh-CN" sz="2400" dirty="0" err="1">
                <a:solidFill>
                  <a:schemeClr val="tx1"/>
                </a:solidFill>
                <a:cs typeface="Times New Roman" pitchFamily="18" charset="0"/>
              </a:rPr>
              <a:t>formilzation</a:t>
            </a:r>
            <a:endParaRPr lang="en-US" altLang="zh-CN" sz="2400" dirty="0">
              <a:solidFill>
                <a:schemeClr val="tx1"/>
              </a:solidFill>
              <a:cs typeface="Times New Roman" pitchFamily="18" charset="0"/>
            </a:endParaRPr>
          </a:p>
          <a:p>
            <a:pPr marL="908050" lvl="1" indent="-436563" algn="l" eaLnBrk="0" hangingPunct="0">
              <a:spcBef>
                <a:spcPct val="20000"/>
              </a:spcBef>
              <a:buClr>
                <a:srgbClr val="FF0000"/>
              </a:buClr>
              <a:buFont typeface="Wingdings" pitchFamily="2" charset="2"/>
              <a:buChar char="ü"/>
            </a:pPr>
            <a:r>
              <a:rPr lang="en-US" altLang="zh-CN" sz="2400" dirty="0">
                <a:solidFill>
                  <a:schemeClr val="tx1"/>
                </a:solidFill>
                <a:cs typeface="Times New Roman" pitchFamily="18" charset="0"/>
              </a:rPr>
              <a:t>Same requirements could get different software.</a:t>
            </a:r>
          </a:p>
          <a:p>
            <a:pPr marL="908050" lvl="1" indent="-436563" algn="l" eaLnBrk="0" hangingPunct="0">
              <a:spcBef>
                <a:spcPct val="20000"/>
              </a:spcBef>
              <a:buClr>
                <a:srgbClr val="FF0000"/>
              </a:buClr>
              <a:buFont typeface="Wingdings" pitchFamily="2" charset="2"/>
              <a:buChar char="ü"/>
            </a:pPr>
            <a:r>
              <a:rPr lang="en-US" altLang="zh-CN" sz="2400" dirty="0">
                <a:solidFill>
                  <a:schemeClr val="tx1"/>
                </a:solidFill>
                <a:cs typeface="Times New Roman" pitchFamily="18" charset="0"/>
              </a:rPr>
              <a:t>Good personnel, but not good organization</a:t>
            </a:r>
          </a:p>
          <a:p>
            <a:pPr marL="908050" lvl="1" indent="-436563" algn="l" eaLnBrk="0" hangingPunct="0">
              <a:spcBef>
                <a:spcPct val="20000"/>
              </a:spcBef>
              <a:buClr>
                <a:srgbClr val="FF0000"/>
              </a:buClr>
              <a:buFont typeface="Wingdings" pitchFamily="2" charset="2"/>
              <a:buChar char="ü"/>
            </a:pPr>
            <a:r>
              <a:rPr lang="en-US" altLang="zh-CN" sz="2400" dirty="0">
                <a:solidFill>
                  <a:schemeClr val="tx1"/>
                </a:solidFill>
                <a:cs typeface="Times New Roman" pitchFamily="18" charset="0"/>
              </a:rPr>
              <a:t>Only a good manager or team gets the project completed successfully, but when they leave, the stability of the project leaves with them</a:t>
            </a:r>
          </a:p>
          <a:p>
            <a:pPr marL="908050" lvl="1" indent="-436563" algn="l" eaLnBrk="0" hangingPunct="0">
              <a:spcBef>
                <a:spcPct val="20000"/>
              </a:spcBef>
              <a:buClr>
                <a:srgbClr val="FF0000"/>
              </a:buClr>
              <a:buFont typeface="Wingdings" pitchFamily="2" charset="2"/>
              <a:buChar char="ü"/>
            </a:pPr>
            <a:r>
              <a:rPr lang="en-US" altLang="zh-CN" sz="2400" dirty="0">
                <a:solidFill>
                  <a:schemeClr val="tx1"/>
                </a:solidFill>
                <a:cs typeface="Times New Roman" pitchFamily="18" charset="0"/>
              </a:rPr>
              <a:t>Risky and wasteful</a:t>
            </a:r>
          </a:p>
        </p:txBody>
      </p:sp>
    </p:spTree>
  </p:cSld>
  <p:clrMapOvr>
    <a:masterClrMapping/>
  </p:clrMapOvr>
  <p:transition>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685800" y="228600"/>
            <a:ext cx="77724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0" hangingPunct="0"/>
            <a:r>
              <a:rPr lang="en-US" altLang="zh-CN" sz="4000">
                <a:solidFill>
                  <a:srgbClr val="0000FF"/>
                </a:solidFill>
                <a:cs typeface="Times New Roman" pitchFamily="18" charset="0"/>
              </a:rPr>
              <a:t>Level 2 Repeatable</a:t>
            </a:r>
            <a:br>
              <a:rPr lang="en-US" altLang="zh-CN" sz="4000">
                <a:solidFill>
                  <a:srgbClr val="0000FF"/>
                </a:solidFill>
                <a:cs typeface="Times New Roman" pitchFamily="18" charset="0"/>
              </a:rPr>
            </a:br>
            <a:r>
              <a:rPr lang="en-US" altLang="zh-CN" sz="3000">
                <a:solidFill>
                  <a:schemeClr val="tx2"/>
                </a:solidFill>
                <a:cs typeface="Times New Roman" pitchFamily="18" charset="0"/>
              </a:rPr>
              <a:t>Focus: Project Management</a:t>
            </a:r>
          </a:p>
        </p:txBody>
      </p:sp>
      <p:sp>
        <p:nvSpPr>
          <p:cNvPr id="57347" name="Rectangle 3"/>
          <p:cNvSpPr>
            <a:spLocks noChangeArrowheads="1"/>
          </p:cNvSpPr>
          <p:nvPr/>
        </p:nvSpPr>
        <p:spPr bwMode="auto">
          <a:xfrm>
            <a:off x="566554" y="1981200"/>
            <a:ext cx="857744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lgn="l" eaLnBrk="0" hangingPunct="0">
              <a:lnSpc>
                <a:spcPct val="110000"/>
              </a:lnSpc>
              <a:spcBef>
                <a:spcPct val="20000"/>
              </a:spcBef>
              <a:buClr>
                <a:srgbClr val="FF0066"/>
              </a:buClr>
              <a:buFont typeface="Wingdings" pitchFamily="2" charset="2"/>
              <a:buChar char="o"/>
            </a:pPr>
            <a:r>
              <a:rPr lang="en-US" altLang="zh-CN" sz="2800" dirty="0">
                <a:solidFill>
                  <a:schemeClr val="tx1"/>
                </a:solidFill>
                <a:cs typeface="Times New Roman" pitchFamily="18" charset="0"/>
              </a:rPr>
              <a:t>Same requirements give same software</a:t>
            </a:r>
          </a:p>
          <a:p>
            <a:pPr marL="469900" indent="-469900" algn="l" eaLnBrk="0" hangingPunct="0">
              <a:lnSpc>
                <a:spcPct val="110000"/>
              </a:lnSpc>
              <a:spcBef>
                <a:spcPct val="20000"/>
              </a:spcBef>
              <a:buClr>
                <a:srgbClr val="FF0066"/>
              </a:buClr>
              <a:buFont typeface="Wingdings" pitchFamily="2" charset="2"/>
              <a:buChar char="o"/>
            </a:pPr>
            <a:r>
              <a:rPr lang="en-US" altLang="zh-CN" sz="2800" dirty="0">
                <a:solidFill>
                  <a:schemeClr val="tx1"/>
                </a:solidFill>
                <a:cs typeface="Times New Roman" pitchFamily="18" charset="0"/>
              </a:rPr>
              <a:t>Policies for managing projects are created</a:t>
            </a:r>
          </a:p>
          <a:p>
            <a:pPr marL="469900" indent="-469900" algn="l" eaLnBrk="0" hangingPunct="0">
              <a:lnSpc>
                <a:spcPct val="110000"/>
              </a:lnSpc>
              <a:spcBef>
                <a:spcPct val="20000"/>
              </a:spcBef>
              <a:buClr>
                <a:srgbClr val="FF0066"/>
              </a:buClr>
              <a:buFont typeface="Wingdings" pitchFamily="2" charset="2"/>
              <a:buChar char="o"/>
            </a:pPr>
            <a:r>
              <a:rPr lang="en-US" altLang="zh-CN" sz="2800" dirty="0">
                <a:solidFill>
                  <a:schemeClr val="tx1"/>
                </a:solidFill>
                <a:cs typeface="Times New Roman" pitchFamily="18" charset="0"/>
              </a:rPr>
              <a:t>Procedures for implementation of policies are established</a:t>
            </a:r>
          </a:p>
          <a:p>
            <a:pPr marL="908050" lvl="1" indent="-436563" algn="l" eaLnBrk="0" hangingPunct="0">
              <a:lnSpc>
                <a:spcPct val="110000"/>
              </a:lnSpc>
              <a:spcBef>
                <a:spcPct val="20000"/>
              </a:spcBef>
              <a:buClr>
                <a:srgbClr val="FF0000"/>
              </a:buClr>
              <a:buFont typeface="Wingdings" pitchFamily="2" charset="2"/>
              <a:buChar char="ü"/>
            </a:pPr>
            <a:r>
              <a:rPr lang="en-US" altLang="zh-CN" sz="2400" dirty="0">
                <a:solidFill>
                  <a:schemeClr val="tx1"/>
                </a:solidFill>
                <a:cs typeface="Times New Roman" pitchFamily="18" charset="0"/>
              </a:rPr>
              <a:t>Based on similar previous projects</a:t>
            </a:r>
          </a:p>
          <a:p>
            <a:pPr marL="908050" lvl="1" indent="-436563" algn="l" eaLnBrk="0" hangingPunct="0">
              <a:lnSpc>
                <a:spcPct val="110000"/>
              </a:lnSpc>
              <a:spcBef>
                <a:spcPct val="20000"/>
              </a:spcBef>
              <a:buClr>
                <a:srgbClr val="FF0000"/>
              </a:buClr>
              <a:buFont typeface="Wingdings" pitchFamily="2" charset="2"/>
              <a:buChar char="ü"/>
            </a:pPr>
            <a:r>
              <a:rPr lang="en-US" altLang="zh-CN" sz="2400" dirty="0">
                <a:solidFill>
                  <a:schemeClr val="tx1"/>
                </a:solidFill>
                <a:cs typeface="Times New Roman" pitchFamily="18" charset="0"/>
              </a:rPr>
              <a:t>Software standards defined</a:t>
            </a:r>
          </a:p>
          <a:p>
            <a:pPr marL="908050" lvl="1" indent="-436563" algn="l" eaLnBrk="0" hangingPunct="0">
              <a:lnSpc>
                <a:spcPct val="110000"/>
              </a:lnSpc>
              <a:spcBef>
                <a:spcPct val="20000"/>
              </a:spcBef>
              <a:buClr>
                <a:srgbClr val="FF0000"/>
              </a:buClr>
              <a:buFont typeface="Wingdings" pitchFamily="2" charset="2"/>
              <a:buChar char="ü"/>
            </a:pPr>
            <a:r>
              <a:rPr lang="en-US" altLang="zh-CN" sz="2400" dirty="0">
                <a:solidFill>
                  <a:schemeClr val="tx1"/>
                </a:solidFill>
                <a:cs typeface="Times New Roman" pitchFamily="18" charset="0"/>
              </a:rPr>
              <a:t>Configuration Management implemented</a:t>
            </a:r>
          </a:p>
          <a:p>
            <a:pPr marL="469900" indent="-469900" algn="l" eaLnBrk="0" hangingPunct="0">
              <a:lnSpc>
                <a:spcPct val="110000"/>
              </a:lnSpc>
              <a:spcBef>
                <a:spcPct val="20000"/>
              </a:spcBef>
              <a:buClr>
                <a:srgbClr val="FF0066"/>
              </a:buClr>
              <a:buFont typeface="Wingdings" pitchFamily="2" charset="2"/>
              <a:buChar char="o"/>
            </a:pPr>
            <a:r>
              <a:rPr lang="en-US" altLang="zh-CN" sz="2800" dirty="0">
                <a:solidFill>
                  <a:schemeClr val="tx1"/>
                </a:solidFill>
                <a:cs typeface="Times New Roman" pitchFamily="18" charset="0"/>
              </a:rPr>
              <a:t>Disciplined and stable process</a:t>
            </a:r>
          </a:p>
        </p:txBody>
      </p:sp>
    </p:spTree>
  </p:cSld>
  <p:clrMapOvr>
    <a:masterClrMapping/>
  </p:clrMapOvr>
  <p:transition>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522288" y="23336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0" hangingPunct="0"/>
            <a:r>
              <a:rPr lang="zh-CN" altLang="en-US" sz="3800">
                <a:solidFill>
                  <a:schemeClr val="tx2"/>
                </a:solidFill>
                <a:cs typeface="Times New Roman" pitchFamily="18" charset="0"/>
              </a:rPr>
              <a:t> </a:t>
            </a:r>
            <a:r>
              <a:rPr lang="en-US" altLang="zh-CN" sz="4000">
                <a:solidFill>
                  <a:srgbClr val="0000FF"/>
                </a:solidFill>
                <a:cs typeface="Times New Roman" pitchFamily="18" charset="0"/>
              </a:rPr>
              <a:t>Notes for Level 2</a:t>
            </a:r>
          </a:p>
        </p:txBody>
      </p:sp>
      <p:sp>
        <p:nvSpPr>
          <p:cNvPr id="58371" name="Rectangle 3"/>
          <p:cNvSpPr>
            <a:spLocks noChangeArrowheads="1"/>
          </p:cNvSpPr>
          <p:nvPr/>
        </p:nvSpPr>
        <p:spPr bwMode="auto">
          <a:xfrm>
            <a:off x="522288" y="1808163"/>
            <a:ext cx="8621712"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lgn="l" eaLnBrk="0" hangingPunct="0">
              <a:lnSpc>
                <a:spcPct val="90000"/>
              </a:lnSpc>
              <a:spcBef>
                <a:spcPct val="20000"/>
              </a:spcBef>
              <a:buClr>
                <a:srgbClr val="FF0066"/>
              </a:buClr>
              <a:buFont typeface="Wingdings" pitchFamily="2" charset="2"/>
              <a:buChar char="o"/>
            </a:pPr>
            <a:r>
              <a:rPr lang="en-US" altLang="zh-CN" sz="2400" dirty="0">
                <a:solidFill>
                  <a:schemeClr val="tx1"/>
                </a:solidFill>
                <a:cs typeface="Times New Roman" pitchFamily="18" charset="0"/>
              </a:rPr>
              <a:t>Planned and tracked</a:t>
            </a:r>
          </a:p>
          <a:p>
            <a:pPr marL="469900" indent="-469900" algn="l" eaLnBrk="0" hangingPunct="0">
              <a:spcBef>
                <a:spcPct val="20000"/>
              </a:spcBef>
              <a:buClr>
                <a:srgbClr val="FF0066"/>
              </a:buClr>
              <a:buFont typeface="Wingdings" pitchFamily="2" charset="2"/>
              <a:buChar char="o"/>
            </a:pPr>
            <a:r>
              <a:rPr lang="en-US" altLang="zh-CN" sz="2400" dirty="0">
                <a:solidFill>
                  <a:schemeClr val="tx1"/>
                </a:solidFill>
                <a:cs typeface="Times New Roman" pitchFamily="18" charset="0"/>
              </a:rPr>
              <a:t>Standards and methods for constructing a project plan</a:t>
            </a:r>
          </a:p>
          <a:p>
            <a:pPr marL="1304925" lvl="2" indent="-395288" algn="l" eaLnBrk="0" hangingPunct="0">
              <a:spcBef>
                <a:spcPct val="20000"/>
              </a:spcBef>
              <a:buClr>
                <a:srgbClr val="FFFF66"/>
              </a:buClr>
              <a:buSzPct val="55000"/>
              <a:buFont typeface="Wingdings" pitchFamily="2" charset="2"/>
              <a:buChar char="o"/>
            </a:pPr>
            <a:r>
              <a:rPr lang="en-US" altLang="zh-CN" sz="2400" dirty="0">
                <a:solidFill>
                  <a:schemeClr val="tx1"/>
                </a:solidFill>
                <a:cs typeface="Times New Roman" pitchFamily="18" charset="0"/>
              </a:rPr>
              <a:t>Using same tools, Naming conventions</a:t>
            </a:r>
          </a:p>
          <a:p>
            <a:pPr marL="469900" indent="-469900" algn="l" eaLnBrk="0" hangingPunct="0">
              <a:spcBef>
                <a:spcPct val="20000"/>
              </a:spcBef>
              <a:buClr>
                <a:srgbClr val="FF0066"/>
              </a:buClr>
              <a:buFont typeface="Wingdings" pitchFamily="2" charset="2"/>
              <a:buChar char="o"/>
            </a:pPr>
            <a:r>
              <a:rPr lang="en-US" altLang="zh-CN" sz="2400" dirty="0">
                <a:solidFill>
                  <a:schemeClr val="tx1"/>
                </a:solidFill>
                <a:cs typeface="Times New Roman" pitchFamily="18" charset="0"/>
              </a:rPr>
              <a:t>Know what people do</a:t>
            </a:r>
          </a:p>
          <a:p>
            <a:pPr marL="469900" indent="-469900" algn="l" eaLnBrk="0" hangingPunct="0">
              <a:spcBef>
                <a:spcPct val="20000"/>
              </a:spcBef>
              <a:buClr>
                <a:srgbClr val="FF0066"/>
              </a:buClr>
              <a:buFont typeface="Wingdings" pitchFamily="2" charset="2"/>
              <a:buChar char="o"/>
            </a:pPr>
            <a:r>
              <a:rPr lang="en-US" altLang="zh-CN" sz="2400" dirty="0">
                <a:solidFill>
                  <a:schemeClr val="tx1"/>
                </a:solidFill>
                <a:cs typeface="Times New Roman" pitchFamily="18" charset="0"/>
              </a:rPr>
              <a:t>BUT is not transferable to another team, department</a:t>
            </a:r>
          </a:p>
          <a:p>
            <a:pPr marL="469900" indent="-469900" algn="l" eaLnBrk="0" hangingPunct="0">
              <a:spcBef>
                <a:spcPct val="20000"/>
              </a:spcBef>
              <a:buClr>
                <a:srgbClr val="FF0066"/>
              </a:buClr>
              <a:buFont typeface="Wingdings" pitchFamily="2" charset="2"/>
              <a:buChar char="o"/>
            </a:pPr>
            <a:r>
              <a:rPr lang="en-US" altLang="zh-CN" sz="2400" dirty="0">
                <a:solidFill>
                  <a:schemeClr val="tx1"/>
                </a:solidFill>
                <a:cs typeface="Times New Roman" pitchFamily="18" charset="0"/>
              </a:rPr>
              <a:t>2000 CSC of India (one of largest IT service corporations in world achieved 4 only 150 companies in the world at that time.</a:t>
            </a:r>
          </a:p>
          <a:p>
            <a:pPr marL="469900" indent="-469900" algn="l" eaLnBrk="0" hangingPunct="0">
              <a:spcBef>
                <a:spcPct val="20000"/>
              </a:spcBef>
              <a:buClr>
                <a:srgbClr val="FF0066"/>
              </a:buClr>
              <a:buFont typeface="Wingdings" pitchFamily="2" charset="2"/>
              <a:buChar char="o"/>
            </a:pPr>
            <a:r>
              <a:rPr lang="en-US" altLang="zh-CN" sz="2400" dirty="0">
                <a:solidFill>
                  <a:schemeClr val="tx1"/>
                </a:solidFill>
                <a:cs typeface="Times New Roman" pitchFamily="18" charset="0"/>
              </a:rPr>
              <a:t>Usually takes about 2 years to achieve</a:t>
            </a:r>
          </a:p>
        </p:txBody>
      </p:sp>
    </p:spTree>
  </p:cSld>
  <p:clrMapOvr>
    <a:masterClrMapping/>
  </p:clrMapOvr>
  <p:transition>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ChangeArrowheads="1"/>
          </p:cNvSpPr>
          <p:nvPr/>
        </p:nvSpPr>
        <p:spPr bwMode="auto">
          <a:xfrm>
            <a:off x="517140" y="1673225"/>
            <a:ext cx="8420345" cy="544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lgn="l" eaLnBrk="0" hangingPunct="0">
              <a:spcBef>
                <a:spcPct val="20000"/>
              </a:spcBef>
              <a:buClr>
                <a:schemeClr val="accent2"/>
              </a:buClr>
              <a:buFont typeface="Wingdings" pitchFamily="2" charset="2"/>
              <a:buChar char="Ø"/>
            </a:pPr>
            <a:r>
              <a:rPr lang="zh-CN" altLang="en-US" sz="2800" dirty="0">
                <a:ea typeface="+mn-ea"/>
                <a:cs typeface="Times New Roman" pitchFamily="18" charset="0"/>
              </a:rPr>
              <a:t>已定义级</a:t>
            </a:r>
          </a:p>
          <a:p>
            <a:pPr marL="814387" lvl="1" indent="-342900" algn="l" eaLnBrk="0" hangingPunct="0">
              <a:lnSpc>
                <a:spcPct val="90000"/>
              </a:lnSpc>
              <a:spcBef>
                <a:spcPct val="20000"/>
              </a:spcBef>
              <a:buClr>
                <a:srgbClr val="FF0000"/>
              </a:buClr>
              <a:buFont typeface="Wingdings" panose="05000000000000000000" pitchFamily="2" charset="2"/>
              <a:buChar char="l"/>
            </a:pPr>
            <a:r>
              <a:rPr lang="zh-CN" altLang="en-US" sz="2400" dirty="0">
                <a:solidFill>
                  <a:schemeClr val="tx1"/>
                </a:solidFill>
                <a:latin typeface="宋体" panose="02010600030101010101" pitchFamily="2" charset="-122"/>
              </a:rPr>
              <a:t>组织：在组织范围内开发和维护软件的标准过程被文档化，其中包括软件工程过程和管理过程，它们集成为一个一致的整体。</a:t>
            </a:r>
          </a:p>
          <a:p>
            <a:pPr marL="814387" lvl="1" indent="-342900" algn="l" eaLnBrk="0" hangingPunct="0">
              <a:lnSpc>
                <a:spcPct val="90000"/>
              </a:lnSpc>
              <a:spcBef>
                <a:spcPct val="20000"/>
              </a:spcBef>
              <a:buClr>
                <a:srgbClr val="FF0000"/>
              </a:buClr>
              <a:buFont typeface="Wingdings" panose="05000000000000000000" pitchFamily="2" charset="2"/>
              <a:buChar char="l"/>
            </a:pPr>
            <a:r>
              <a:rPr lang="zh-CN" altLang="en-US" sz="2400" dirty="0">
                <a:solidFill>
                  <a:schemeClr val="tx1"/>
                </a:solidFill>
                <a:latin typeface="宋体" panose="02010600030101010101" pitchFamily="2" charset="-122"/>
              </a:rPr>
              <a:t>项目：对组织的标准软件过程进行裁剪，来开发它们自己的定义软件过程。</a:t>
            </a:r>
          </a:p>
          <a:p>
            <a:pPr marL="814387" lvl="1" indent="-342900" algn="l" eaLnBrk="0" hangingPunct="0">
              <a:lnSpc>
                <a:spcPct val="90000"/>
              </a:lnSpc>
              <a:spcBef>
                <a:spcPct val="20000"/>
              </a:spcBef>
              <a:buClr>
                <a:srgbClr val="FF0000"/>
              </a:buClr>
              <a:buFont typeface="Wingdings" panose="05000000000000000000" pitchFamily="2" charset="2"/>
              <a:buChar char="l"/>
            </a:pPr>
            <a:r>
              <a:rPr lang="zh-CN" altLang="en-US" sz="2400" dirty="0">
                <a:solidFill>
                  <a:schemeClr val="tx1"/>
                </a:solidFill>
                <a:latin typeface="宋体" panose="02010600030101010101" pitchFamily="2" charset="-122"/>
              </a:rPr>
              <a:t>过程能力：标准的和一致的</a:t>
            </a:r>
            <a:r>
              <a:rPr lang="zh-CN" altLang="en-US" sz="2600" dirty="0">
                <a:solidFill>
                  <a:schemeClr val="tx1"/>
                </a:solidFill>
                <a:latin typeface="宋体" panose="02010600030101010101" pitchFamily="2" charset="-122"/>
              </a:rPr>
              <a:t>。</a:t>
            </a:r>
            <a:endParaRPr lang="en-US" altLang="zh-CN" sz="2600" dirty="0">
              <a:solidFill>
                <a:schemeClr val="tx1"/>
              </a:solidFill>
              <a:latin typeface="宋体" panose="02010600030101010101" pitchFamily="2" charset="-122"/>
            </a:endParaRPr>
          </a:p>
          <a:p>
            <a:pPr marL="469900" indent="-469900" algn="l" eaLnBrk="0" hangingPunct="0">
              <a:spcBef>
                <a:spcPts val="1200"/>
              </a:spcBef>
              <a:buClr>
                <a:schemeClr val="accent2"/>
              </a:buClr>
              <a:buFont typeface="Wingdings" pitchFamily="2" charset="2"/>
              <a:buChar char="Ø"/>
            </a:pPr>
            <a:r>
              <a:rPr lang="zh-CN" altLang="en-US" sz="2800" dirty="0">
                <a:latin typeface="+mn-ea"/>
                <a:ea typeface="+mn-ea"/>
              </a:rPr>
              <a:t>已管理级</a:t>
            </a:r>
          </a:p>
          <a:p>
            <a:pPr marL="908050" lvl="1" indent="-436563" algn="l" eaLnBrk="0" hangingPunct="0">
              <a:lnSpc>
                <a:spcPct val="90000"/>
              </a:lnSpc>
              <a:spcBef>
                <a:spcPct val="20000"/>
              </a:spcBef>
              <a:buClr>
                <a:srgbClr val="FF0000"/>
              </a:buClr>
              <a:buSzPct val="100000"/>
              <a:buFont typeface="Wingdings" panose="05000000000000000000" pitchFamily="2" charset="2"/>
              <a:buChar char="l"/>
            </a:pPr>
            <a:r>
              <a:rPr lang="zh-CN" altLang="en-US" sz="2400" dirty="0">
                <a:solidFill>
                  <a:schemeClr val="tx1"/>
                </a:solidFill>
                <a:ea typeface="+mn-ea"/>
                <a:cs typeface="Times New Roman" panose="02020603050405020304" pitchFamily="18" charset="0"/>
              </a:rPr>
              <a:t>组织：为软件产品和过程都设定了量化的质量目标。</a:t>
            </a:r>
          </a:p>
          <a:p>
            <a:pPr marL="908050" lvl="1" indent="-436563" algn="l" eaLnBrk="0" hangingPunct="0">
              <a:lnSpc>
                <a:spcPct val="90000"/>
              </a:lnSpc>
              <a:spcBef>
                <a:spcPct val="20000"/>
              </a:spcBef>
              <a:buClr>
                <a:srgbClr val="FF0000"/>
              </a:buClr>
              <a:buSzPct val="100000"/>
              <a:buFont typeface="Wingdings" panose="05000000000000000000" pitchFamily="2" charset="2"/>
              <a:buChar char="l"/>
            </a:pPr>
            <a:r>
              <a:rPr lang="zh-CN" altLang="en-US" sz="2400" dirty="0">
                <a:solidFill>
                  <a:schemeClr val="tx1"/>
                </a:solidFill>
                <a:ea typeface="+mn-ea"/>
                <a:cs typeface="Times New Roman" panose="02020603050405020304" pitchFamily="18" charset="0"/>
              </a:rPr>
              <a:t>项目：项目减小过程性能的变化性，使其进入可接收的量化边界，从而达到对产品和过程的控制。</a:t>
            </a:r>
          </a:p>
          <a:p>
            <a:pPr marL="908050" lvl="1" indent="-436563" algn="l" eaLnBrk="0" hangingPunct="0">
              <a:lnSpc>
                <a:spcPct val="90000"/>
              </a:lnSpc>
              <a:spcBef>
                <a:spcPct val="20000"/>
              </a:spcBef>
              <a:buClr>
                <a:srgbClr val="FF0000"/>
              </a:buClr>
              <a:buSzPct val="100000"/>
              <a:buFont typeface="Wingdings" panose="05000000000000000000" pitchFamily="2" charset="2"/>
              <a:buChar char="l"/>
            </a:pPr>
            <a:r>
              <a:rPr lang="zh-CN" altLang="en-US" sz="2400" dirty="0">
                <a:solidFill>
                  <a:schemeClr val="tx1"/>
                </a:solidFill>
                <a:ea typeface="+mn-ea"/>
                <a:cs typeface="Times New Roman" panose="02020603050405020304" pitchFamily="18" charset="0"/>
              </a:rPr>
              <a:t>过程能力：可预言的。</a:t>
            </a:r>
            <a:r>
              <a:rPr lang="en-US" altLang="zh-CN" sz="2400" dirty="0">
                <a:solidFill>
                  <a:schemeClr val="tx1"/>
                </a:solidFill>
                <a:ea typeface="+mn-ea"/>
                <a:cs typeface="Times New Roman" panose="02020603050405020304" pitchFamily="18" charset="0"/>
              </a:rPr>
              <a:t>(predictable)</a:t>
            </a:r>
            <a:endParaRPr lang="zh-CN" altLang="en-US" sz="2400" dirty="0">
              <a:solidFill>
                <a:schemeClr val="tx1"/>
              </a:solidFill>
              <a:ea typeface="+mn-ea"/>
              <a:cs typeface="Times New Roman" panose="02020603050405020304" pitchFamily="18" charset="0"/>
            </a:endParaRPr>
          </a:p>
        </p:txBody>
      </p:sp>
      <p:sp>
        <p:nvSpPr>
          <p:cNvPr id="59395" name="Rectangle 5"/>
          <p:cNvSpPr>
            <a:spLocks noChangeArrowheads="1"/>
          </p:cNvSpPr>
          <p:nvPr/>
        </p:nvSpPr>
        <p:spPr bwMode="auto">
          <a:xfrm>
            <a:off x="517140" y="414338"/>
            <a:ext cx="8915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0" hangingPunct="0"/>
            <a:r>
              <a:rPr lang="en-US" altLang="zh-CN" sz="4000" dirty="0">
                <a:solidFill>
                  <a:srgbClr val="0000FF"/>
                </a:solidFill>
                <a:cs typeface="Times New Roman" pitchFamily="18" charset="0"/>
              </a:rPr>
              <a:t>CMM </a:t>
            </a:r>
            <a:r>
              <a:rPr lang="zh-CN" altLang="en-US" sz="4000" dirty="0">
                <a:solidFill>
                  <a:srgbClr val="0000FF"/>
                </a:solidFill>
                <a:latin typeface="黑体" pitchFamily="49" charset="-122"/>
                <a:ea typeface="黑体" pitchFamily="49" charset="-122"/>
                <a:cs typeface="Times New Roman" pitchFamily="18" charset="0"/>
              </a:rPr>
              <a:t>五个级别</a:t>
            </a:r>
          </a:p>
        </p:txBody>
      </p:sp>
    </p:spTree>
  </p:cSld>
  <p:clrMapOvr>
    <a:masterClrMapping/>
  </p:clrMapOvr>
  <p:transition>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755650" y="0"/>
            <a:ext cx="77724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0" hangingPunct="0"/>
            <a:r>
              <a:rPr lang="en-US" altLang="zh-CN" sz="4000">
                <a:solidFill>
                  <a:srgbClr val="0000FF"/>
                </a:solidFill>
                <a:cs typeface="Times New Roman" pitchFamily="18" charset="0"/>
              </a:rPr>
              <a:t>Level 3 – Defined</a:t>
            </a:r>
            <a:br>
              <a:rPr lang="en-US" altLang="zh-CN" sz="3800">
                <a:solidFill>
                  <a:srgbClr val="FFCC00"/>
                </a:solidFill>
                <a:latin typeface="Verdana" pitchFamily="34" charset="0"/>
                <a:cs typeface="Times New Roman" pitchFamily="18" charset="0"/>
              </a:rPr>
            </a:br>
            <a:r>
              <a:rPr lang="en-US" altLang="zh-CN" sz="3800" b="0">
                <a:solidFill>
                  <a:schemeClr val="tx2"/>
                </a:solidFill>
                <a:latin typeface="Verdana" pitchFamily="34" charset="0"/>
              </a:rPr>
              <a:t>Focus:Organizational Support</a:t>
            </a:r>
          </a:p>
        </p:txBody>
      </p:sp>
      <p:sp>
        <p:nvSpPr>
          <p:cNvPr id="60419" name="Rectangle 3"/>
          <p:cNvSpPr>
            <a:spLocks noChangeArrowheads="1"/>
          </p:cNvSpPr>
          <p:nvPr/>
        </p:nvSpPr>
        <p:spPr bwMode="auto">
          <a:xfrm>
            <a:off x="521550" y="1981200"/>
            <a:ext cx="862245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lgn="l" eaLnBrk="0" hangingPunct="0">
              <a:lnSpc>
                <a:spcPct val="110000"/>
              </a:lnSpc>
              <a:spcBef>
                <a:spcPct val="20000"/>
              </a:spcBef>
              <a:buClr>
                <a:srgbClr val="FF0066"/>
              </a:buClr>
              <a:buFont typeface="Wingdings" pitchFamily="2" charset="2"/>
              <a:buChar char="o"/>
            </a:pPr>
            <a:r>
              <a:rPr lang="en-US" altLang="zh-CN" sz="2800" b="0" dirty="0">
                <a:solidFill>
                  <a:schemeClr val="tx1"/>
                </a:solidFill>
              </a:rPr>
              <a:t>Processes and procedures are </a:t>
            </a:r>
            <a:r>
              <a:rPr lang="en-US" altLang="zh-CN" sz="2800" dirty="0">
                <a:solidFill>
                  <a:schemeClr val="tx1"/>
                </a:solidFill>
              </a:rPr>
              <a:t>documented</a:t>
            </a:r>
          </a:p>
          <a:p>
            <a:pPr marL="469900" indent="-469900" algn="l" eaLnBrk="0" hangingPunct="0">
              <a:lnSpc>
                <a:spcPct val="110000"/>
              </a:lnSpc>
              <a:spcBef>
                <a:spcPct val="20000"/>
              </a:spcBef>
              <a:buClr>
                <a:srgbClr val="FF0066"/>
              </a:buClr>
              <a:buFont typeface="Wingdings" pitchFamily="2" charset="2"/>
              <a:buChar char="o"/>
            </a:pPr>
            <a:r>
              <a:rPr lang="en-US" altLang="zh-CN" sz="2800" b="0" dirty="0">
                <a:solidFill>
                  <a:schemeClr val="tx1"/>
                </a:solidFill>
              </a:rPr>
              <a:t>Well defined, coherent, integrated software engineering and management processes</a:t>
            </a:r>
          </a:p>
          <a:p>
            <a:pPr marL="469900" indent="-469900" algn="l" eaLnBrk="0" hangingPunct="0">
              <a:lnSpc>
                <a:spcPct val="110000"/>
              </a:lnSpc>
              <a:spcBef>
                <a:spcPct val="20000"/>
              </a:spcBef>
              <a:buClr>
                <a:srgbClr val="FF0066"/>
              </a:buClr>
              <a:buFont typeface="Wingdings" pitchFamily="2" charset="2"/>
              <a:buChar char="o"/>
            </a:pPr>
            <a:r>
              <a:rPr lang="en-US" altLang="zh-CN" sz="2800" b="0" dirty="0">
                <a:solidFill>
                  <a:schemeClr val="tx1"/>
                </a:solidFill>
              </a:rPr>
              <a:t>Readiness criteria, standards, verification mechanisms, completion  criteria</a:t>
            </a:r>
          </a:p>
          <a:p>
            <a:pPr marL="469900" indent="-469900" algn="l" eaLnBrk="0" hangingPunct="0">
              <a:lnSpc>
                <a:spcPct val="110000"/>
              </a:lnSpc>
              <a:spcBef>
                <a:spcPct val="20000"/>
              </a:spcBef>
              <a:buClr>
                <a:srgbClr val="FF0066"/>
              </a:buClr>
              <a:buFont typeface="Wingdings" pitchFamily="2" charset="2"/>
              <a:buChar char="o"/>
            </a:pPr>
            <a:r>
              <a:rPr lang="en-US" altLang="zh-CN" sz="2800" b="0" dirty="0">
                <a:solidFill>
                  <a:schemeClr val="tx1"/>
                </a:solidFill>
              </a:rPr>
              <a:t>Software engineering and Management activities are stable and repeatable</a:t>
            </a:r>
          </a:p>
          <a:p>
            <a:pPr marL="908050" lvl="1" indent="-436563" algn="l" eaLnBrk="0" hangingPunct="0">
              <a:lnSpc>
                <a:spcPct val="90000"/>
              </a:lnSpc>
              <a:spcBef>
                <a:spcPct val="20000"/>
              </a:spcBef>
              <a:buClr>
                <a:srgbClr val="FF0000"/>
              </a:buClr>
              <a:buFont typeface="Wingdings" pitchFamily="2" charset="2"/>
              <a:buChar char="ü"/>
            </a:pPr>
            <a:r>
              <a:rPr lang="en-US" altLang="zh-CN" sz="2400" b="0" dirty="0">
                <a:solidFill>
                  <a:schemeClr val="tx1"/>
                </a:solidFill>
              </a:rPr>
              <a:t>Training Programs supported</a:t>
            </a:r>
          </a:p>
          <a:p>
            <a:pPr marL="908050" lvl="1" indent="-436563" algn="l" eaLnBrk="0" hangingPunct="0">
              <a:lnSpc>
                <a:spcPct val="90000"/>
              </a:lnSpc>
              <a:spcBef>
                <a:spcPct val="20000"/>
              </a:spcBef>
              <a:buClr>
                <a:srgbClr val="FF0000"/>
              </a:buClr>
              <a:buFont typeface="Wingdings" pitchFamily="2" charset="2"/>
              <a:buChar char="ü"/>
            </a:pPr>
            <a:r>
              <a:rPr lang="en-US" altLang="zh-CN" sz="2400" b="0" dirty="0">
                <a:solidFill>
                  <a:schemeClr val="tx1"/>
                </a:solidFill>
              </a:rPr>
              <a:t>Peer Reviews</a:t>
            </a:r>
          </a:p>
        </p:txBody>
      </p:sp>
    </p:spTree>
  </p:cSld>
  <p:clrMapOvr>
    <a:masterClrMapping/>
  </p:clrMapOvr>
  <p:transition>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476545" y="36866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0" hangingPunct="0"/>
            <a:r>
              <a:rPr lang="zh-CN" altLang="en-US" sz="3800" b="0" dirty="0">
                <a:solidFill>
                  <a:schemeClr val="tx2"/>
                </a:solidFill>
                <a:latin typeface="Verdana" pitchFamily="34" charset="0"/>
              </a:rPr>
              <a:t> </a:t>
            </a:r>
            <a:r>
              <a:rPr lang="en-US" altLang="zh-CN" sz="4000" dirty="0">
                <a:solidFill>
                  <a:srgbClr val="0000FF"/>
                </a:solidFill>
                <a:cs typeface="Times New Roman" pitchFamily="18" charset="0"/>
              </a:rPr>
              <a:t>NOTES Level 3</a:t>
            </a:r>
          </a:p>
        </p:txBody>
      </p:sp>
      <p:sp>
        <p:nvSpPr>
          <p:cNvPr id="61443" name="Rectangle 3"/>
          <p:cNvSpPr>
            <a:spLocks noChangeArrowheads="1"/>
          </p:cNvSpPr>
          <p:nvPr/>
        </p:nvSpPr>
        <p:spPr bwMode="auto">
          <a:xfrm>
            <a:off x="611560" y="1981200"/>
            <a:ext cx="853244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lgn="l" eaLnBrk="0" hangingPunct="0">
              <a:lnSpc>
                <a:spcPct val="130000"/>
              </a:lnSpc>
              <a:spcBef>
                <a:spcPct val="20000"/>
              </a:spcBef>
              <a:buClr>
                <a:srgbClr val="FF0066"/>
              </a:buClr>
              <a:buFont typeface="Wingdings" pitchFamily="2" charset="2"/>
              <a:buChar char="o"/>
            </a:pPr>
            <a:r>
              <a:rPr lang="en-US" altLang="zh-CN" sz="2800" b="0" dirty="0">
                <a:solidFill>
                  <a:schemeClr val="tx1"/>
                </a:solidFill>
              </a:rPr>
              <a:t>Organization does the same thing</a:t>
            </a:r>
          </a:p>
          <a:p>
            <a:pPr marL="469900" indent="-469900" algn="l" eaLnBrk="0" hangingPunct="0">
              <a:lnSpc>
                <a:spcPct val="130000"/>
              </a:lnSpc>
              <a:spcBef>
                <a:spcPct val="20000"/>
              </a:spcBef>
              <a:buClr>
                <a:srgbClr val="FF0066"/>
              </a:buClr>
              <a:buFont typeface="Wingdings" pitchFamily="2" charset="2"/>
              <a:buChar char="o"/>
            </a:pPr>
            <a:r>
              <a:rPr lang="en-US" altLang="zh-CN" sz="2800" b="0" dirty="0">
                <a:solidFill>
                  <a:schemeClr val="tx1"/>
                </a:solidFill>
              </a:rPr>
              <a:t>Methods, documentation transferable</a:t>
            </a:r>
          </a:p>
          <a:p>
            <a:pPr marL="469900" indent="-469900" algn="l" eaLnBrk="0" hangingPunct="0">
              <a:lnSpc>
                <a:spcPct val="130000"/>
              </a:lnSpc>
              <a:spcBef>
                <a:spcPct val="20000"/>
              </a:spcBef>
              <a:buClr>
                <a:srgbClr val="FF0066"/>
              </a:buClr>
              <a:buFont typeface="Wingdings" pitchFamily="2" charset="2"/>
              <a:buChar char="o"/>
            </a:pPr>
            <a:r>
              <a:rPr lang="en-US" altLang="zh-CN" sz="2800" b="0" dirty="0">
                <a:solidFill>
                  <a:schemeClr val="tx1"/>
                </a:solidFill>
              </a:rPr>
              <a:t>Most difficult level to achieve, because of the documentation, provides the greatest cost savings</a:t>
            </a:r>
          </a:p>
          <a:p>
            <a:pPr marL="469900" indent="-469900" algn="l" eaLnBrk="0" hangingPunct="0">
              <a:lnSpc>
                <a:spcPct val="130000"/>
              </a:lnSpc>
              <a:spcBef>
                <a:spcPct val="20000"/>
              </a:spcBef>
              <a:buClr>
                <a:srgbClr val="FF0066"/>
              </a:buClr>
              <a:buFont typeface="Wingdings" pitchFamily="2" charset="2"/>
              <a:buChar char="o"/>
            </a:pPr>
            <a:r>
              <a:rPr lang="en-US" altLang="zh-CN" sz="2800" b="0" dirty="0">
                <a:solidFill>
                  <a:schemeClr val="tx1"/>
                </a:solidFill>
              </a:rPr>
              <a:t>Usually takes about 4.5 years to achieve</a:t>
            </a:r>
          </a:p>
        </p:txBody>
      </p:sp>
    </p:spTree>
  </p:cSld>
  <p:clrMapOvr>
    <a:masterClrMapping/>
  </p:clrMapOvr>
  <p:transition>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513565" y="3048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0" hangingPunct="0"/>
            <a:r>
              <a:rPr lang="en-US" altLang="zh-CN" sz="4000" dirty="0">
                <a:solidFill>
                  <a:srgbClr val="0000FF"/>
                </a:solidFill>
                <a:cs typeface="Times New Roman" pitchFamily="18" charset="0"/>
              </a:rPr>
              <a:t>Level 4 – Managed</a:t>
            </a:r>
            <a:br>
              <a:rPr lang="en-US" altLang="zh-CN" sz="4000" dirty="0">
                <a:solidFill>
                  <a:srgbClr val="0000FF"/>
                </a:solidFill>
                <a:cs typeface="Times New Roman" pitchFamily="18" charset="0"/>
              </a:rPr>
            </a:br>
            <a:r>
              <a:rPr lang="en-US" altLang="zh-CN" sz="3800" dirty="0">
                <a:solidFill>
                  <a:schemeClr val="tx2"/>
                </a:solidFill>
                <a:cs typeface="Times New Roman" pitchFamily="18" charset="0"/>
              </a:rPr>
              <a:t>Focus: Product/Process Quality</a:t>
            </a:r>
          </a:p>
        </p:txBody>
      </p:sp>
      <p:sp>
        <p:nvSpPr>
          <p:cNvPr id="62467" name="Rectangle 3"/>
          <p:cNvSpPr>
            <a:spLocks noChangeArrowheads="1"/>
          </p:cNvSpPr>
          <p:nvPr/>
        </p:nvSpPr>
        <p:spPr bwMode="auto">
          <a:xfrm>
            <a:off x="566554" y="1981200"/>
            <a:ext cx="857744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lgn="l" eaLnBrk="0" hangingPunct="0">
              <a:spcBef>
                <a:spcPct val="20000"/>
              </a:spcBef>
              <a:buClr>
                <a:srgbClr val="FF0066"/>
              </a:buClr>
              <a:buFont typeface="Wingdings" pitchFamily="2" charset="2"/>
              <a:buChar char="o"/>
            </a:pPr>
            <a:r>
              <a:rPr lang="en-US" altLang="zh-CN" sz="2800" dirty="0">
                <a:solidFill>
                  <a:schemeClr val="tx1"/>
                </a:solidFill>
                <a:cs typeface="Times New Roman" pitchFamily="18" charset="0"/>
              </a:rPr>
              <a:t>Quantitative quality goals</a:t>
            </a:r>
          </a:p>
          <a:p>
            <a:pPr marL="469900" indent="-469900" algn="l" eaLnBrk="0" hangingPunct="0">
              <a:spcBef>
                <a:spcPct val="20000"/>
              </a:spcBef>
              <a:buClr>
                <a:srgbClr val="FF0066"/>
              </a:buClr>
              <a:buFont typeface="Wingdings" pitchFamily="2" charset="2"/>
              <a:buChar char="o"/>
            </a:pPr>
            <a:r>
              <a:rPr lang="en-US" altLang="zh-CN" sz="2800" dirty="0">
                <a:solidFill>
                  <a:schemeClr val="tx1"/>
                </a:solidFill>
                <a:cs typeface="Times New Roman" pitchFamily="18" charset="0"/>
              </a:rPr>
              <a:t>Productivity and quality are measured and analyzed</a:t>
            </a:r>
          </a:p>
          <a:p>
            <a:pPr marL="469900" indent="-469900" algn="l" eaLnBrk="0" hangingPunct="0">
              <a:spcBef>
                <a:spcPct val="20000"/>
              </a:spcBef>
              <a:buClr>
                <a:srgbClr val="FF0066"/>
              </a:buClr>
              <a:buFont typeface="Wingdings" pitchFamily="2" charset="2"/>
              <a:buChar char="o"/>
            </a:pPr>
            <a:r>
              <a:rPr lang="en-US" altLang="zh-CN" sz="2800" dirty="0">
                <a:solidFill>
                  <a:schemeClr val="tx1"/>
                </a:solidFill>
                <a:cs typeface="Times New Roman" pitchFamily="18" charset="0"/>
              </a:rPr>
              <a:t>Predictable results because the process is measured and operates within measurable limits</a:t>
            </a:r>
          </a:p>
          <a:p>
            <a:pPr marL="469900" indent="-469900" algn="l" eaLnBrk="0" hangingPunct="0">
              <a:spcBef>
                <a:spcPct val="20000"/>
              </a:spcBef>
              <a:buClr>
                <a:srgbClr val="FF0066"/>
              </a:buClr>
              <a:buFont typeface="Wingdings" pitchFamily="2" charset="2"/>
              <a:buChar char="o"/>
            </a:pPr>
            <a:r>
              <a:rPr lang="en-US" altLang="zh-CN" sz="2800" dirty="0">
                <a:solidFill>
                  <a:schemeClr val="tx1"/>
                </a:solidFill>
                <a:cs typeface="Times New Roman" pitchFamily="18" charset="0"/>
              </a:rPr>
              <a:t>Predicable high quality software</a:t>
            </a:r>
          </a:p>
        </p:txBody>
      </p:sp>
    </p:spTree>
  </p:cSld>
  <p:clrMapOvr>
    <a:masterClrMapping/>
  </p:clrMapOvr>
  <p:transition>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701675" y="549275"/>
            <a:ext cx="35163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altLang="zh-CN" sz="4000">
                <a:solidFill>
                  <a:srgbClr val="0000FF"/>
                </a:solidFill>
                <a:cs typeface="Times New Roman" pitchFamily="18" charset="0"/>
              </a:rPr>
              <a:t>Today’s Outline</a:t>
            </a:r>
          </a:p>
        </p:txBody>
      </p:sp>
      <p:sp>
        <p:nvSpPr>
          <p:cNvPr id="5123" name="Rectangle 3"/>
          <p:cNvSpPr>
            <a:spLocks noChangeArrowheads="1"/>
          </p:cNvSpPr>
          <p:nvPr/>
        </p:nvSpPr>
        <p:spPr bwMode="auto">
          <a:xfrm>
            <a:off x="228600" y="2819400"/>
            <a:ext cx="91440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p>
            <a:pPr marL="469900" indent="-469900" algn="l" eaLnBrk="0" hangingPunct="0">
              <a:lnSpc>
                <a:spcPct val="80000"/>
              </a:lnSpc>
              <a:spcBef>
                <a:spcPct val="20000"/>
              </a:spcBef>
              <a:buClr>
                <a:schemeClr val="accent2"/>
              </a:buClr>
              <a:buFont typeface="Wingdings" pitchFamily="2" charset="2"/>
              <a:buChar char="o"/>
            </a:pPr>
            <a:endParaRPr lang="zh-CN" altLang="en-US" sz="3000" b="0">
              <a:solidFill>
                <a:schemeClr val="tx1"/>
              </a:solidFill>
              <a:latin typeface="Verdana" pitchFamily="34" charset="0"/>
            </a:endParaRPr>
          </a:p>
        </p:txBody>
      </p:sp>
      <p:sp>
        <p:nvSpPr>
          <p:cNvPr id="5124" name="Rectangle 4"/>
          <p:cNvSpPr>
            <a:spLocks noChangeArrowheads="1"/>
          </p:cNvSpPr>
          <p:nvPr/>
        </p:nvSpPr>
        <p:spPr bwMode="auto">
          <a:xfrm>
            <a:off x="566554" y="1752600"/>
            <a:ext cx="8577445"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p>
            <a:pPr marL="469900" indent="-469900" algn="l" eaLnBrk="0" hangingPunct="0">
              <a:lnSpc>
                <a:spcPct val="120000"/>
              </a:lnSpc>
              <a:spcBef>
                <a:spcPct val="20000"/>
              </a:spcBef>
              <a:buClr>
                <a:srgbClr val="FF0066"/>
              </a:buClr>
              <a:buFont typeface="Wingdings" pitchFamily="2" charset="2"/>
              <a:buChar char="o"/>
            </a:pPr>
            <a:r>
              <a:rPr lang="en-US" altLang="zh-CN" sz="2800" dirty="0">
                <a:solidFill>
                  <a:schemeClr val="tx1"/>
                </a:solidFill>
              </a:rPr>
              <a:t>Team and organization</a:t>
            </a:r>
          </a:p>
          <a:p>
            <a:pPr marL="469900" indent="-469900" algn="l" eaLnBrk="0" hangingPunct="0">
              <a:lnSpc>
                <a:spcPct val="120000"/>
              </a:lnSpc>
              <a:spcBef>
                <a:spcPct val="20000"/>
              </a:spcBef>
              <a:buClr>
                <a:srgbClr val="FF0066"/>
              </a:buClr>
              <a:buFont typeface="Wingdings" pitchFamily="2" charset="2"/>
              <a:buChar char="o"/>
            </a:pPr>
            <a:r>
              <a:rPr lang="en-US" altLang="zh-CN" sz="2800" dirty="0">
                <a:solidFill>
                  <a:schemeClr val="tx1"/>
                </a:solidFill>
                <a:sym typeface="Marlett" pitchFamily="2" charset="2"/>
              </a:rPr>
              <a:t>Communication</a:t>
            </a:r>
          </a:p>
          <a:p>
            <a:pPr marL="469900" indent="-469900" algn="l" eaLnBrk="0" hangingPunct="0">
              <a:lnSpc>
                <a:spcPct val="120000"/>
              </a:lnSpc>
              <a:spcBef>
                <a:spcPct val="20000"/>
              </a:spcBef>
              <a:buClr>
                <a:srgbClr val="FF0066"/>
              </a:buClr>
              <a:buFont typeface="Wingdings" pitchFamily="2" charset="2"/>
              <a:buChar char="o"/>
            </a:pPr>
            <a:r>
              <a:rPr lang="en-US" altLang="zh-CN" sz="2800" dirty="0">
                <a:solidFill>
                  <a:schemeClr val="tx1"/>
                </a:solidFill>
                <a:sym typeface="Marlett" pitchFamily="2" charset="2"/>
              </a:rPr>
              <a:t>Configure management</a:t>
            </a:r>
            <a:endParaRPr lang="en-US" altLang="zh-CN" sz="2800" dirty="0">
              <a:solidFill>
                <a:schemeClr val="tx1"/>
              </a:solidFill>
            </a:endParaRPr>
          </a:p>
          <a:p>
            <a:pPr marL="469900" indent="-469900" algn="l" eaLnBrk="0" hangingPunct="0">
              <a:lnSpc>
                <a:spcPct val="120000"/>
              </a:lnSpc>
              <a:spcBef>
                <a:spcPct val="20000"/>
              </a:spcBef>
              <a:buClr>
                <a:srgbClr val="FF0066"/>
              </a:buClr>
              <a:buFont typeface="Wingdings" pitchFamily="2" charset="2"/>
              <a:buChar char="o"/>
            </a:pPr>
            <a:r>
              <a:rPr lang="en-US" altLang="zh-CN" sz="2800" dirty="0">
                <a:solidFill>
                  <a:schemeClr val="tx1"/>
                </a:solidFill>
                <a:sym typeface="Marlett" pitchFamily="2" charset="2"/>
              </a:rPr>
              <a:t>Management standards</a:t>
            </a:r>
            <a:endParaRPr lang="en-US" altLang="zh-CN" sz="2800" dirty="0">
              <a:solidFill>
                <a:schemeClr val="tx1"/>
              </a:solidFill>
            </a:endParaRPr>
          </a:p>
          <a:p>
            <a:pPr marL="1304925" lvl="2" indent="-395288" algn="l" eaLnBrk="0" hangingPunct="0">
              <a:lnSpc>
                <a:spcPct val="150000"/>
              </a:lnSpc>
              <a:spcBef>
                <a:spcPct val="20000"/>
              </a:spcBef>
              <a:buClr>
                <a:srgbClr val="FF0000"/>
              </a:buClr>
              <a:buFont typeface="Wingdings" pitchFamily="2" charset="2"/>
              <a:buChar char="ü"/>
            </a:pPr>
            <a:r>
              <a:rPr lang="en-US" altLang="zh-CN" sz="2800" dirty="0">
                <a:solidFill>
                  <a:schemeClr val="tx1"/>
                </a:solidFill>
              </a:rPr>
              <a:t> ISO 9000</a:t>
            </a:r>
          </a:p>
          <a:p>
            <a:pPr marL="1304925" lvl="2" indent="-395288" algn="l" eaLnBrk="0" hangingPunct="0">
              <a:lnSpc>
                <a:spcPct val="150000"/>
              </a:lnSpc>
              <a:spcBef>
                <a:spcPct val="20000"/>
              </a:spcBef>
              <a:buClr>
                <a:srgbClr val="FF0000"/>
              </a:buClr>
              <a:buFont typeface="Wingdings" pitchFamily="2" charset="2"/>
              <a:buChar char="ü"/>
            </a:pPr>
            <a:r>
              <a:rPr lang="en-US" altLang="zh-CN" sz="2800" dirty="0">
                <a:solidFill>
                  <a:schemeClr val="tx1"/>
                </a:solidFill>
              </a:rPr>
              <a:t>CMM</a:t>
            </a:r>
          </a:p>
        </p:txBody>
      </p:sp>
    </p:spTree>
  </p:cSld>
  <p:clrMapOvr>
    <a:masterClrMapping/>
  </p:clrMapOvr>
  <p:transition>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ChangeArrowheads="1"/>
          </p:cNvSpPr>
          <p:nvPr/>
        </p:nvSpPr>
        <p:spPr bwMode="auto">
          <a:xfrm>
            <a:off x="566555" y="1854200"/>
            <a:ext cx="8145462"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lgn="l" eaLnBrk="0" hangingPunct="0">
              <a:spcBef>
                <a:spcPct val="20000"/>
              </a:spcBef>
              <a:buClr>
                <a:schemeClr val="accent2"/>
              </a:buClr>
              <a:buFont typeface="Wingdings" pitchFamily="2" charset="2"/>
              <a:buChar char="Ø"/>
            </a:pPr>
            <a:r>
              <a:rPr lang="zh-CN" altLang="en-US" sz="2800" dirty="0">
                <a:ea typeface="+mn-ea"/>
                <a:cs typeface="Times New Roman" pitchFamily="18" charset="0"/>
              </a:rPr>
              <a:t>持续优化级</a:t>
            </a:r>
          </a:p>
          <a:p>
            <a:pPr marL="908050" lvl="1" indent="-436563" algn="l" eaLnBrk="0" hangingPunct="0">
              <a:lnSpc>
                <a:spcPct val="120000"/>
              </a:lnSpc>
              <a:spcBef>
                <a:spcPct val="20000"/>
              </a:spcBef>
              <a:buClr>
                <a:srgbClr val="FF0000"/>
              </a:buClr>
              <a:buFont typeface="Wingdings" panose="05000000000000000000" pitchFamily="2" charset="2"/>
              <a:buChar char="l"/>
            </a:pPr>
            <a:r>
              <a:rPr lang="zh-CN" altLang="en-US" sz="2400" dirty="0">
                <a:solidFill>
                  <a:schemeClr val="tx1"/>
                </a:solidFill>
                <a:latin typeface="+mn-ea"/>
                <a:ea typeface="+mn-ea"/>
                <a:cs typeface="Times New Roman" pitchFamily="18" charset="0"/>
              </a:rPr>
              <a:t>组织：关注于持续的过程改进。</a:t>
            </a:r>
          </a:p>
          <a:p>
            <a:pPr marL="908050" lvl="1" indent="-436563" algn="l" eaLnBrk="0" hangingPunct="0">
              <a:lnSpc>
                <a:spcPct val="120000"/>
              </a:lnSpc>
              <a:spcBef>
                <a:spcPct val="20000"/>
              </a:spcBef>
              <a:buClr>
                <a:srgbClr val="FF0000"/>
              </a:buClr>
              <a:buFont typeface="Wingdings" panose="05000000000000000000" pitchFamily="2" charset="2"/>
              <a:buChar char="l"/>
            </a:pPr>
            <a:r>
              <a:rPr lang="zh-CN" altLang="en-US" sz="2400" dirty="0">
                <a:solidFill>
                  <a:schemeClr val="tx1"/>
                </a:solidFill>
                <a:latin typeface="+mn-ea"/>
                <a:ea typeface="+mn-ea"/>
                <a:cs typeface="Times New Roman" pitchFamily="18" charset="0"/>
              </a:rPr>
              <a:t>项目：软件过程被评价，以防止过失重复发生，从中获得的教训散布给其它项目。</a:t>
            </a:r>
          </a:p>
          <a:p>
            <a:pPr marL="908050" lvl="1" indent="-436563" algn="l" eaLnBrk="0" hangingPunct="0">
              <a:lnSpc>
                <a:spcPct val="120000"/>
              </a:lnSpc>
              <a:spcBef>
                <a:spcPct val="20000"/>
              </a:spcBef>
              <a:buClr>
                <a:srgbClr val="FF0000"/>
              </a:buClr>
              <a:buFont typeface="Wingdings" panose="05000000000000000000" pitchFamily="2" charset="2"/>
              <a:buChar char="l"/>
            </a:pPr>
            <a:r>
              <a:rPr lang="zh-CN" altLang="en-US" sz="2400" dirty="0">
                <a:solidFill>
                  <a:schemeClr val="tx1"/>
                </a:solidFill>
                <a:latin typeface="+mn-ea"/>
                <a:ea typeface="+mn-ea"/>
                <a:cs typeface="Times New Roman" pitchFamily="18" charset="0"/>
              </a:rPr>
              <a:t>过程能力：持续的改善。</a:t>
            </a:r>
            <a:r>
              <a:rPr lang="en-US" altLang="zh-CN" sz="2400" dirty="0">
                <a:solidFill>
                  <a:schemeClr val="tx1"/>
                </a:solidFill>
                <a:latin typeface="+mn-ea"/>
                <a:ea typeface="+mn-ea"/>
                <a:cs typeface="Times New Roman" pitchFamily="18" charset="0"/>
              </a:rPr>
              <a:t>(continuously improving)</a:t>
            </a:r>
            <a:endParaRPr lang="zh-CN" altLang="en-US" sz="2400" dirty="0">
              <a:solidFill>
                <a:schemeClr val="tx1"/>
              </a:solidFill>
              <a:latin typeface="+mn-ea"/>
              <a:ea typeface="+mn-ea"/>
              <a:cs typeface="Times New Roman" pitchFamily="18" charset="0"/>
            </a:endParaRPr>
          </a:p>
        </p:txBody>
      </p:sp>
      <p:sp>
        <p:nvSpPr>
          <p:cNvPr id="63491" name="Rectangle 5"/>
          <p:cNvSpPr>
            <a:spLocks noChangeArrowheads="1"/>
          </p:cNvSpPr>
          <p:nvPr/>
        </p:nvSpPr>
        <p:spPr bwMode="auto">
          <a:xfrm>
            <a:off x="472135" y="414338"/>
            <a:ext cx="8915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0" hangingPunct="0"/>
            <a:r>
              <a:rPr lang="en-US" altLang="zh-CN" sz="4000" dirty="0">
                <a:solidFill>
                  <a:srgbClr val="0000FF"/>
                </a:solidFill>
                <a:ea typeface="黑体" pitchFamily="49" charset="-122"/>
                <a:cs typeface="Times New Roman" pitchFamily="18" charset="0"/>
              </a:rPr>
              <a:t>CMM </a:t>
            </a:r>
            <a:r>
              <a:rPr lang="zh-CN" altLang="en-US" sz="4000" dirty="0">
                <a:solidFill>
                  <a:srgbClr val="0000FF"/>
                </a:solidFill>
                <a:ea typeface="黑体" pitchFamily="49" charset="-122"/>
                <a:cs typeface="Times New Roman" pitchFamily="18" charset="0"/>
              </a:rPr>
              <a:t>五个级别</a:t>
            </a:r>
          </a:p>
        </p:txBody>
      </p:sp>
    </p:spTree>
  </p:cSld>
  <p:clrMapOvr>
    <a:masterClrMapping/>
  </p:clrMapOvr>
  <p:transition>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6096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0" hangingPunct="0"/>
            <a:r>
              <a:rPr lang="en-US" altLang="zh-CN" sz="4000">
                <a:solidFill>
                  <a:srgbClr val="0000FF"/>
                </a:solidFill>
                <a:cs typeface="Times New Roman" pitchFamily="18" charset="0"/>
              </a:rPr>
              <a:t>Level 5 – Optimizing</a:t>
            </a:r>
            <a:br>
              <a:rPr lang="en-US" altLang="zh-CN" sz="3800">
                <a:solidFill>
                  <a:schemeClr val="tx2"/>
                </a:solidFill>
                <a:cs typeface="Times New Roman" pitchFamily="18" charset="0"/>
              </a:rPr>
            </a:br>
            <a:r>
              <a:rPr lang="en-US" altLang="zh-CN" sz="3000">
                <a:solidFill>
                  <a:schemeClr val="tx2"/>
                </a:solidFill>
                <a:cs typeface="Times New Roman" pitchFamily="18" charset="0"/>
              </a:rPr>
              <a:t>Focus:Continuous Improvement</a:t>
            </a:r>
          </a:p>
        </p:txBody>
      </p:sp>
      <p:sp>
        <p:nvSpPr>
          <p:cNvPr id="64515" name="Rectangle 3"/>
          <p:cNvSpPr>
            <a:spLocks noChangeArrowheads="1"/>
          </p:cNvSpPr>
          <p:nvPr/>
        </p:nvSpPr>
        <p:spPr bwMode="auto">
          <a:xfrm>
            <a:off x="609600" y="1981200"/>
            <a:ext cx="8534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lgn="l" eaLnBrk="0" hangingPunct="0">
              <a:lnSpc>
                <a:spcPct val="110000"/>
              </a:lnSpc>
              <a:spcBef>
                <a:spcPct val="20000"/>
              </a:spcBef>
              <a:buClr>
                <a:srgbClr val="FF0066"/>
              </a:buClr>
              <a:buFont typeface="Wingdings" pitchFamily="2" charset="2"/>
              <a:buChar char="o"/>
            </a:pPr>
            <a:r>
              <a:rPr lang="en-US" altLang="zh-CN" sz="2400" dirty="0">
                <a:solidFill>
                  <a:schemeClr val="tx1"/>
                </a:solidFill>
                <a:cs typeface="Times New Roman" pitchFamily="18" charset="0"/>
              </a:rPr>
              <a:t>Entire organization is focused on continuous process improvement</a:t>
            </a:r>
          </a:p>
          <a:p>
            <a:pPr marL="469900" indent="-469900" algn="l" eaLnBrk="0" hangingPunct="0">
              <a:lnSpc>
                <a:spcPct val="110000"/>
              </a:lnSpc>
              <a:spcBef>
                <a:spcPct val="20000"/>
              </a:spcBef>
              <a:buClr>
                <a:srgbClr val="FF0066"/>
              </a:buClr>
              <a:buFont typeface="Wingdings" pitchFamily="2" charset="2"/>
              <a:buChar char="o"/>
            </a:pPr>
            <a:r>
              <a:rPr lang="en-US" altLang="zh-CN" sz="2400" dirty="0">
                <a:solidFill>
                  <a:schemeClr val="tx1"/>
                </a:solidFill>
                <a:cs typeface="Times New Roman" pitchFamily="18" charset="0"/>
              </a:rPr>
              <a:t>Organization has means to identify weaknesses and strengths</a:t>
            </a:r>
          </a:p>
          <a:p>
            <a:pPr marL="469900" indent="-469900" algn="l" eaLnBrk="0" hangingPunct="0">
              <a:lnSpc>
                <a:spcPct val="110000"/>
              </a:lnSpc>
              <a:spcBef>
                <a:spcPct val="20000"/>
              </a:spcBef>
              <a:buClr>
                <a:srgbClr val="FF0066"/>
              </a:buClr>
              <a:buFont typeface="Wingdings" pitchFamily="2" charset="2"/>
              <a:buChar char="o"/>
            </a:pPr>
            <a:r>
              <a:rPr lang="en-US" altLang="zh-CN" sz="2400" dirty="0">
                <a:solidFill>
                  <a:schemeClr val="tx1"/>
                </a:solidFill>
                <a:cs typeface="Times New Roman" pitchFamily="18" charset="0"/>
              </a:rPr>
              <a:t>Can proactively prevent occurrence of defects</a:t>
            </a:r>
          </a:p>
          <a:p>
            <a:pPr marL="469900" indent="-469900" algn="l" eaLnBrk="0" hangingPunct="0">
              <a:lnSpc>
                <a:spcPct val="110000"/>
              </a:lnSpc>
              <a:spcBef>
                <a:spcPct val="20000"/>
              </a:spcBef>
              <a:buClr>
                <a:srgbClr val="FF0066"/>
              </a:buClr>
              <a:buFont typeface="Wingdings" pitchFamily="2" charset="2"/>
              <a:buChar char="o"/>
            </a:pPr>
            <a:r>
              <a:rPr lang="en-US" altLang="zh-CN" sz="2400" dirty="0">
                <a:solidFill>
                  <a:schemeClr val="tx1"/>
                </a:solidFill>
                <a:cs typeface="Times New Roman" pitchFamily="18" charset="0"/>
              </a:rPr>
              <a:t>Data on effectiveness of processes used to perform cost benefit analyses of new technologies and propose changes to organization’s software process</a:t>
            </a:r>
          </a:p>
          <a:p>
            <a:pPr marL="469900" indent="-469900" algn="l" eaLnBrk="0" hangingPunct="0">
              <a:lnSpc>
                <a:spcPct val="110000"/>
              </a:lnSpc>
              <a:spcBef>
                <a:spcPct val="20000"/>
              </a:spcBef>
              <a:buClr>
                <a:srgbClr val="FF0066"/>
              </a:buClr>
              <a:buFont typeface="Wingdings" pitchFamily="2" charset="2"/>
              <a:buChar char="o"/>
            </a:pPr>
            <a:r>
              <a:rPr lang="en-US" altLang="zh-CN" sz="2400" dirty="0">
                <a:solidFill>
                  <a:schemeClr val="tx1"/>
                </a:solidFill>
                <a:cs typeface="Times New Roman" pitchFamily="18" charset="0"/>
              </a:rPr>
              <a:t>Continuously improving the process</a:t>
            </a:r>
          </a:p>
        </p:txBody>
      </p:sp>
    </p:spTree>
  </p:cSld>
  <p:clrMapOvr>
    <a:masterClrMapping/>
  </p:clrMapOvr>
  <p:transition>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522288" y="32385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0" hangingPunct="0"/>
            <a:r>
              <a:rPr lang="zh-CN" altLang="en-US" sz="3800">
                <a:solidFill>
                  <a:schemeClr val="tx2"/>
                </a:solidFill>
                <a:cs typeface="Times New Roman" pitchFamily="18" charset="0"/>
              </a:rPr>
              <a:t> </a:t>
            </a:r>
            <a:r>
              <a:rPr lang="en-US" altLang="zh-CN" sz="4000">
                <a:solidFill>
                  <a:srgbClr val="0000FF"/>
                </a:solidFill>
                <a:cs typeface="Times New Roman" pitchFamily="18" charset="0"/>
              </a:rPr>
              <a:t>Notes Level 5</a:t>
            </a:r>
          </a:p>
        </p:txBody>
      </p:sp>
      <p:sp>
        <p:nvSpPr>
          <p:cNvPr id="65539" name="Rectangle 3"/>
          <p:cNvSpPr>
            <a:spLocks noChangeArrowheads="1"/>
          </p:cNvSpPr>
          <p:nvPr/>
        </p:nvSpPr>
        <p:spPr bwMode="auto">
          <a:xfrm>
            <a:off x="522287" y="1943100"/>
            <a:ext cx="8828087"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gn="l" eaLnBrk="0" hangingPunct="0">
              <a:lnSpc>
                <a:spcPct val="130000"/>
              </a:lnSpc>
              <a:spcBef>
                <a:spcPct val="20000"/>
              </a:spcBef>
              <a:buClr>
                <a:srgbClr val="FF0066"/>
              </a:buClr>
              <a:buFont typeface="Wingdings" pitchFamily="2" charset="2"/>
              <a:buChar char="o"/>
            </a:pPr>
            <a:r>
              <a:rPr lang="en-US" altLang="zh-CN" sz="2800" dirty="0">
                <a:solidFill>
                  <a:schemeClr val="tx1"/>
                </a:solidFill>
                <a:cs typeface="Times New Roman" pitchFamily="18" charset="0"/>
              </a:rPr>
              <a:t>Constant improvement</a:t>
            </a:r>
          </a:p>
          <a:p>
            <a:pPr marL="609600" indent="-609600" algn="l" eaLnBrk="0" hangingPunct="0">
              <a:lnSpc>
                <a:spcPct val="130000"/>
              </a:lnSpc>
              <a:spcBef>
                <a:spcPct val="20000"/>
              </a:spcBef>
              <a:buClr>
                <a:srgbClr val="FF0066"/>
              </a:buClr>
              <a:buFont typeface="Wingdings" pitchFamily="2" charset="2"/>
              <a:buChar char="o"/>
            </a:pPr>
            <a:r>
              <a:rPr lang="en-US" altLang="zh-CN" sz="2800" dirty="0">
                <a:solidFill>
                  <a:schemeClr val="tx1"/>
                </a:solidFill>
                <a:cs typeface="Times New Roman" pitchFamily="18" charset="0"/>
              </a:rPr>
              <a:t>Whole company is in tuned</a:t>
            </a:r>
          </a:p>
          <a:p>
            <a:pPr marL="609600" indent="-609600" algn="l" eaLnBrk="0" hangingPunct="0">
              <a:lnSpc>
                <a:spcPct val="130000"/>
              </a:lnSpc>
              <a:spcBef>
                <a:spcPct val="20000"/>
              </a:spcBef>
              <a:buClr>
                <a:srgbClr val="FF0066"/>
              </a:buClr>
              <a:buFont typeface="Wingdings" pitchFamily="2" charset="2"/>
              <a:buChar char="o"/>
            </a:pPr>
            <a:r>
              <a:rPr lang="en-US" altLang="zh-CN" sz="2800" dirty="0">
                <a:solidFill>
                  <a:schemeClr val="tx1"/>
                </a:solidFill>
                <a:cs typeface="Times New Roman" pitchFamily="18" charset="0"/>
              </a:rPr>
              <a:t>Programmed understands how his SQL code affects the organization.</a:t>
            </a:r>
          </a:p>
          <a:p>
            <a:pPr marL="609600" indent="-609600" algn="l" eaLnBrk="0" hangingPunct="0">
              <a:lnSpc>
                <a:spcPct val="130000"/>
              </a:lnSpc>
              <a:spcBef>
                <a:spcPct val="20000"/>
              </a:spcBef>
              <a:buClr>
                <a:srgbClr val="FF0066"/>
              </a:buClr>
              <a:buFont typeface="Wingdings" pitchFamily="2" charset="2"/>
              <a:buChar char="o"/>
            </a:pPr>
            <a:r>
              <a:rPr lang="en-US" altLang="zh-CN" sz="2800" dirty="0">
                <a:solidFill>
                  <a:schemeClr val="tx1"/>
                </a:solidFill>
                <a:cs typeface="Times New Roman" pitchFamily="18" charset="0"/>
              </a:rPr>
              <a:t>India has the highest number of Level 5 in world</a:t>
            </a:r>
          </a:p>
          <a:p>
            <a:pPr marL="609600" indent="-609600" algn="l" eaLnBrk="0" hangingPunct="0">
              <a:lnSpc>
                <a:spcPct val="130000"/>
              </a:lnSpc>
              <a:spcBef>
                <a:spcPct val="20000"/>
              </a:spcBef>
              <a:buClr>
                <a:srgbClr val="FF0066"/>
              </a:buClr>
              <a:buFont typeface="Wingdings" pitchFamily="2" charset="2"/>
              <a:buChar char="o"/>
            </a:pPr>
            <a:r>
              <a:rPr lang="en-US" altLang="zh-CN" sz="2800" dirty="0">
                <a:solidFill>
                  <a:schemeClr val="tx1"/>
                </a:solidFill>
                <a:cs typeface="Times New Roman" pitchFamily="18" charset="0"/>
              </a:rPr>
              <a:t>1/3 are overseas, mostly in India</a:t>
            </a:r>
          </a:p>
        </p:txBody>
      </p:sp>
    </p:spTree>
  </p:cSld>
  <p:clrMapOvr>
    <a:masterClrMapping/>
  </p:clrMapOvr>
  <p:transition>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468313" y="27865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0" hangingPunct="0"/>
            <a:r>
              <a:rPr lang="en-US" altLang="zh-CN" sz="4000" dirty="0">
                <a:solidFill>
                  <a:srgbClr val="0000FF"/>
                </a:solidFill>
                <a:cs typeface="Times New Roman" pitchFamily="18" charset="0"/>
              </a:rPr>
              <a:t>Who made the levels</a:t>
            </a:r>
          </a:p>
        </p:txBody>
      </p:sp>
      <p:sp>
        <p:nvSpPr>
          <p:cNvPr id="66563" name="Rectangle 3"/>
          <p:cNvSpPr>
            <a:spLocks noChangeArrowheads="1"/>
          </p:cNvSpPr>
          <p:nvPr/>
        </p:nvSpPr>
        <p:spPr bwMode="auto">
          <a:xfrm>
            <a:off x="685800" y="1981200"/>
            <a:ext cx="3810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lgn="l" eaLnBrk="0" hangingPunct="0">
              <a:spcBef>
                <a:spcPct val="20000"/>
              </a:spcBef>
              <a:buClr>
                <a:srgbClr val="FF0066"/>
              </a:buClr>
              <a:buFont typeface="Wingdings" pitchFamily="2" charset="2"/>
              <a:buChar char="o"/>
            </a:pPr>
            <a:r>
              <a:rPr lang="en-US" altLang="zh-CN" sz="2600" dirty="0">
                <a:solidFill>
                  <a:schemeClr val="tx1"/>
                </a:solidFill>
                <a:cs typeface="Times New Roman" pitchFamily="18" charset="0"/>
              </a:rPr>
              <a:t>1993</a:t>
            </a:r>
          </a:p>
          <a:p>
            <a:pPr marL="469900" indent="-469900" algn="l" eaLnBrk="0" hangingPunct="0">
              <a:spcBef>
                <a:spcPct val="20000"/>
              </a:spcBef>
              <a:buClr>
                <a:srgbClr val="FF0066"/>
              </a:buClr>
              <a:buFont typeface="Wingdings" pitchFamily="2" charset="2"/>
              <a:buChar char="o"/>
            </a:pPr>
            <a:r>
              <a:rPr lang="en-US" altLang="zh-CN" sz="2600" dirty="0">
                <a:solidFill>
                  <a:schemeClr val="tx1"/>
                </a:solidFill>
                <a:cs typeface="Times New Roman" pitchFamily="18" charset="0"/>
              </a:rPr>
              <a:t>Level 1	85% </a:t>
            </a:r>
          </a:p>
          <a:p>
            <a:pPr marL="469900" indent="-469900" algn="l" eaLnBrk="0" hangingPunct="0">
              <a:spcBef>
                <a:spcPct val="20000"/>
              </a:spcBef>
              <a:buClr>
                <a:srgbClr val="FF0066"/>
              </a:buClr>
              <a:buFont typeface="Wingdings" pitchFamily="2" charset="2"/>
              <a:buChar char="o"/>
            </a:pPr>
            <a:r>
              <a:rPr lang="en-US" altLang="zh-CN" sz="2600" dirty="0">
                <a:solidFill>
                  <a:schemeClr val="tx1"/>
                </a:solidFill>
                <a:cs typeface="Times New Roman" pitchFamily="18" charset="0"/>
              </a:rPr>
              <a:t>Level 2	7%</a:t>
            </a:r>
          </a:p>
          <a:p>
            <a:pPr marL="469900" indent="-469900" algn="l" eaLnBrk="0" hangingPunct="0">
              <a:spcBef>
                <a:spcPct val="20000"/>
              </a:spcBef>
              <a:buClr>
                <a:srgbClr val="FF0066"/>
              </a:buClr>
              <a:buFont typeface="Wingdings" pitchFamily="2" charset="2"/>
              <a:buChar char="o"/>
            </a:pPr>
            <a:r>
              <a:rPr lang="en-US" altLang="zh-CN" sz="2600" dirty="0">
                <a:solidFill>
                  <a:schemeClr val="tx1"/>
                </a:solidFill>
                <a:cs typeface="Times New Roman" pitchFamily="18" charset="0"/>
              </a:rPr>
              <a:t>Level 3	3%</a:t>
            </a:r>
          </a:p>
          <a:p>
            <a:pPr marL="469900" indent="-469900" algn="l" eaLnBrk="0" hangingPunct="0">
              <a:spcBef>
                <a:spcPct val="20000"/>
              </a:spcBef>
              <a:buClr>
                <a:srgbClr val="FF0066"/>
              </a:buClr>
              <a:buFont typeface="Wingdings" pitchFamily="2" charset="2"/>
              <a:buChar char="o"/>
            </a:pPr>
            <a:r>
              <a:rPr lang="en-US" altLang="zh-CN" sz="2600" dirty="0">
                <a:solidFill>
                  <a:schemeClr val="tx1"/>
                </a:solidFill>
                <a:cs typeface="Times New Roman" pitchFamily="18" charset="0"/>
              </a:rPr>
              <a:t>Level 4 	</a:t>
            </a:r>
            <a:r>
              <a:rPr lang="en-US" altLang="zh-CN" sz="2000" dirty="0" err="1">
                <a:solidFill>
                  <a:schemeClr val="tx1"/>
                </a:solidFill>
                <a:cs typeface="Times New Roman" pitchFamily="18" charset="0"/>
              </a:rPr>
              <a:t>Hewllet</a:t>
            </a:r>
            <a:r>
              <a:rPr lang="en-US" altLang="zh-CN" sz="2000" dirty="0">
                <a:solidFill>
                  <a:schemeClr val="tx1"/>
                </a:solidFill>
                <a:cs typeface="Times New Roman" pitchFamily="18" charset="0"/>
              </a:rPr>
              <a:t> Packard</a:t>
            </a:r>
          </a:p>
          <a:p>
            <a:pPr marL="469900" indent="-469900" algn="l" eaLnBrk="0" hangingPunct="0">
              <a:spcBef>
                <a:spcPct val="20000"/>
              </a:spcBef>
              <a:buClr>
                <a:srgbClr val="FF0066"/>
              </a:buClr>
              <a:buFont typeface="Wingdings" pitchFamily="2" charset="2"/>
              <a:buChar char="o"/>
            </a:pPr>
            <a:r>
              <a:rPr lang="en-US" altLang="zh-CN" sz="2600" dirty="0">
                <a:solidFill>
                  <a:schemeClr val="tx1"/>
                </a:solidFill>
                <a:cs typeface="Times New Roman" pitchFamily="18" charset="0"/>
              </a:rPr>
              <a:t>Level 5 	0</a:t>
            </a:r>
          </a:p>
        </p:txBody>
      </p:sp>
      <p:sp>
        <p:nvSpPr>
          <p:cNvPr id="66564" name="Rectangle 4"/>
          <p:cNvSpPr>
            <a:spLocks noChangeArrowheads="1"/>
          </p:cNvSpPr>
          <p:nvPr/>
        </p:nvSpPr>
        <p:spPr bwMode="auto">
          <a:xfrm>
            <a:off x="4648200" y="1981200"/>
            <a:ext cx="3810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lgn="l" eaLnBrk="0" hangingPunct="0">
              <a:spcBef>
                <a:spcPct val="20000"/>
              </a:spcBef>
              <a:buClr>
                <a:srgbClr val="FF0066"/>
              </a:buClr>
              <a:buFont typeface="Wingdings" pitchFamily="2" charset="2"/>
              <a:buChar char="o"/>
            </a:pPr>
            <a:endParaRPr lang="en-US" altLang="zh-CN" sz="2200" dirty="0">
              <a:solidFill>
                <a:schemeClr val="tx1"/>
              </a:solidFill>
              <a:cs typeface="Times New Roman" pitchFamily="18" charset="0"/>
            </a:endParaRPr>
          </a:p>
          <a:p>
            <a:pPr marL="469900" indent="-469900" algn="l" eaLnBrk="0" hangingPunct="0">
              <a:spcBef>
                <a:spcPct val="20000"/>
              </a:spcBef>
              <a:buClr>
                <a:srgbClr val="FF0066"/>
              </a:buClr>
              <a:buFont typeface="Wingdings" pitchFamily="2" charset="2"/>
              <a:buChar char="o"/>
            </a:pPr>
            <a:r>
              <a:rPr lang="en-US" altLang="zh-CN" sz="2200" dirty="0">
                <a:solidFill>
                  <a:schemeClr val="tx1"/>
                </a:solidFill>
                <a:cs typeface="Times New Roman" pitchFamily="18" charset="0"/>
              </a:rPr>
              <a:t>Level 1 	62%</a:t>
            </a:r>
          </a:p>
          <a:p>
            <a:pPr marL="469900" indent="-469900" algn="l" eaLnBrk="0" hangingPunct="0">
              <a:spcBef>
                <a:spcPct val="20000"/>
              </a:spcBef>
              <a:buClr>
                <a:srgbClr val="FF0066"/>
              </a:buClr>
              <a:buFont typeface="Wingdings" pitchFamily="2" charset="2"/>
              <a:buChar char="o"/>
            </a:pPr>
            <a:r>
              <a:rPr lang="en-US" altLang="zh-CN" sz="2200" dirty="0">
                <a:solidFill>
                  <a:schemeClr val="tx1"/>
                </a:solidFill>
                <a:cs typeface="Times New Roman" pitchFamily="18" charset="0"/>
              </a:rPr>
              <a:t>Level 2	23%</a:t>
            </a:r>
          </a:p>
          <a:p>
            <a:pPr marL="469900" indent="-469900" algn="l" eaLnBrk="0" hangingPunct="0">
              <a:spcBef>
                <a:spcPct val="20000"/>
              </a:spcBef>
              <a:buClr>
                <a:srgbClr val="FF0066"/>
              </a:buClr>
              <a:buFont typeface="Wingdings" pitchFamily="2" charset="2"/>
              <a:buChar char="o"/>
            </a:pPr>
            <a:r>
              <a:rPr lang="en-US" altLang="zh-CN" sz="2200" dirty="0">
                <a:solidFill>
                  <a:schemeClr val="tx1"/>
                </a:solidFill>
                <a:cs typeface="Times New Roman" pitchFamily="18" charset="0"/>
              </a:rPr>
              <a:t>Level 3	13%</a:t>
            </a:r>
          </a:p>
          <a:p>
            <a:pPr marL="469900" indent="-469900" algn="l" eaLnBrk="0" hangingPunct="0">
              <a:spcBef>
                <a:spcPct val="20000"/>
              </a:spcBef>
              <a:buClr>
                <a:srgbClr val="FF0066"/>
              </a:buClr>
              <a:buFont typeface="Wingdings" pitchFamily="2" charset="2"/>
              <a:buChar char="o"/>
            </a:pPr>
            <a:r>
              <a:rPr lang="en-US" altLang="zh-CN" sz="2200" dirty="0">
                <a:solidFill>
                  <a:schemeClr val="tx1"/>
                </a:solidFill>
                <a:cs typeface="Times New Roman" pitchFamily="18" charset="0"/>
              </a:rPr>
              <a:t>Level 4	2%</a:t>
            </a:r>
          </a:p>
          <a:p>
            <a:pPr marL="469900" indent="-469900" algn="l" eaLnBrk="0" hangingPunct="0">
              <a:spcBef>
                <a:spcPct val="20000"/>
              </a:spcBef>
              <a:buClr>
                <a:srgbClr val="FF0066"/>
              </a:buClr>
              <a:buFont typeface="Wingdings" pitchFamily="2" charset="2"/>
              <a:buChar char="o"/>
            </a:pPr>
            <a:r>
              <a:rPr lang="en-US" altLang="zh-CN" sz="2200" dirty="0">
                <a:solidFill>
                  <a:schemeClr val="tx1"/>
                </a:solidFill>
                <a:cs typeface="Times New Roman" pitchFamily="18" charset="0"/>
              </a:rPr>
              <a:t>Level 5	5 Boeing, IBM, Lockheed Martin, Motorola, Ogden AFB Logistics Center</a:t>
            </a:r>
          </a:p>
        </p:txBody>
      </p:sp>
    </p:spTree>
  </p:cSld>
  <p:clrMapOvr>
    <a:masterClrMapping/>
  </p:clrMapOvr>
  <p:transition>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3761910" y="3023955"/>
            <a:ext cx="198022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0" hangingPunct="0"/>
            <a:r>
              <a:rPr lang="en-US" altLang="zh-CN" sz="4000" dirty="0">
                <a:solidFill>
                  <a:srgbClr val="0000FF"/>
                </a:solidFill>
                <a:latin typeface="黑体" panose="02010609060101010101" pitchFamily="49" charset="-122"/>
                <a:ea typeface="黑体" panose="02010609060101010101" pitchFamily="49" charset="-122"/>
                <a:cs typeface="Times New Roman" pitchFamily="18" charset="0"/>
              </a:rPr>
              <a:t>END</a:t>
            </a:r>
          </a:p>
        </p:txBody>
      </p:sp>
    </p:spTree>
    <p:extLst>
      <p:ext uri="{BB962C8B-B14F-4D97-AF65-F5344CB8AC3E}">
        <p14:creationId xmlns:p14="http://schemas.microsoft.com/office/powerpoint/2010/main" val="4081103179"/>
      </p:ext>
    </p:extLst>
  </p:cSld>
  <p:clrMapOvr>
    <a:masterClrMapping/>
  </p:clrMapOvr>
  <p:transition>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476545" y="368660"/>
            <a:ext cx="828092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hangingPunct="0"/>
            <a:r>
              <a:rPr lang="en-US" altLang="zh-CN" sz="4000" dirty="0">
                <a:solidFill>
                  <a:srgbClr val="0000FF"/>
                </a:solidFill>
                <a:cs typeface="Times New Roman" pitchFamily="18" charset="0"/>
                <a:sym typeface="Marlett" pitchFamily="2" charset="2"/>
              </a:rPr>
              <a:t>Software Management standards</a:t>
            </a:r>
            <a:endParaRPr lang="en-US" altLang="zh-CN" sz="4000" dirty="0">
              <a:solidFill>
                <a:srgbClr val="0000FF"/>
              </a:solidFill>
              <a:cs typeface="Times New Roman" pitchFamily="18" charset="0"/>
            </a:endParaRPr>
          </a:p>
        </p:txBody>
      </p:sp>
      <p:sp>
        <p:nvSpPr>
          <p:cNvPr id="43011" name="Rectangle 3"/>
          <p:cNvSpPr>
            <a:spLocks noChangeArrowheads="1"/>
          </p:cNvSpPr>
          <p:nvPr/>
        </p:nvSpPr>
        <p:spPr bwMode="auto">
          <a:xfrm>
            <a:off x="611560" y="2168860"/>
            <a:ext cx="216277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457200" indent="-457200" algn="l">
              <a:buClr>
                <a:srgbClr val="FF0000"/>
              </a:buClr>
              <a:buFont typeface="Wingdings" pitchFamily="2" charset="2"/>
              <a:buChar char="Ø"/>
            </a:pPr>
            <a:r>
              <a:rPr lang="en-US" altLang="zh-CN" sz="2800" dirty="0">
                <a:solidFill>
                  <a:schemeClr val="tx1"/>
                </a:solidFill>
                <a:cs typeface="Times New Roman" pitchFamily="18" charset="0"/>
              </a:rPr>
              <a:t> ISO 9000</a:t>
            </a:r>
          </a:p>
          <a:p>
            <a:pPr marL="457200" indent="-457200" algn="l">
              <a:buClr>
                <a:srgbClr val="FF0000"/>
              </a:buClr>
              <a:buFont typeface="Wingdings" pitchFamily="2" charset="2"/>
              <a:buChar char="Ø"/>
            </a:pPr>
            <a:endParaRPr lang="en-US" altLang="zh-CN" sz="2800" dirty="0">
              <a:solidFill>
                <a:schemeClr val="tx1"/>
              </a:solidFill>
              <a:cs typeface="Times New Roman" pitchFamily="18" charset="0"/>
            </a:endParaRPr>
          </a:p>
          <a:p>
            <a:pPr marL="457200" indent="-457200" algn="l">
              <a:buClr>
                <a:srgbClr val="FF0000"/>
              </a:buClr>
              <a:buFont typeface="Wingdings" pitchFamily="2" charset="2"/>
              <a:buChar char="Ø"/>
            </a:pPr>
            <a:r>
              <a:rPr lang="en-US" altLang="zh-CN" sz="2800" dirty="0">
                <a:solidFill>
                  <a:schemeClr val="tx1"/>
                </a:solidFill>
                <a:cs typeface="Times New Roman" pitchFamily="18" charset="0"/>
              </a:rPr>
              <a:t> CMM</a:t>
            </a:r>
          </a:p>
        </p:txBody>
      </p:sp>
    </p:spTree>
  </p:cSld>
  <p:clrMapOvr>
    <a:masterClrMapping/>
  </p:clrMapOvr>
  <p:transition>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521550" y="413665"/>
            <a:ext cx="22034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zh-CN" sz="4000" dirty="0">
                <a:solidFill>
                  <a:srgbClr val="0000FF"/>
                </a:solidFill>
                <a:cs typeface="Times New Roman" pitchFamily="18" charset="0"/>
              </a:rPr>
              <a:t>ISO 9000</a:t>
            </a:r>
          </a:p>
        </p:txBody>
      </p:sp>
      <p:pic>
        <p:nvPicPr>
          <p:cNvPr id="44035" name="Picture 3" descr="bd0558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590675"/>
            <a:ext cx="4492625" cy="485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Text Box 4"/>
          <p:cNvSpPr txBox="1">
            <a:spLocks noChangeArrowheads="1"/>
          </p:cNvSpPr>
          <p:nvPr/>
        </p:nvSpPr>
        <p:spPr bwMode="auto">
          <a:xfrm>
            <a:off x="5943600" y="457200"/>
            <a:ext cx="25908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000">
                <a:solidFill>
                  <a:schemeClr val="tx1"/>
                </a:solidFill>
                <a:latin typeface="Arial" pitchFamily="34" charset="0"/>
              </a:rPr>
              <a:t>Now that you’re ISO 9000 Certified, we can do business with you.</a:t>
            </a:r>
            <a:endParaRPr lang="en-US" altLang="zh-CN" sz="1000">
              <a:solidFill>
                <a:schemeClr val="tx1"/>
              </a:solidFill>
              <a:latin typeface="Arial" pitchFamily="34" charset="0"/>
            </a:endParaRPr>
          </a:p>
        </p:txBody>
      </p:sp>
      <p:sp>
        <p:nvSpPr>
          <p:cNvPr id="44037" name="AutoShape 5"/>
          <p:cNvSpPr>
            <a:spLocks noChangeArrowheads="1"/>
          </p:cNvSpPr>
          <p:nvPr/>
        </p:nvSpPr>
        <p:spPr bwMode="auto">
          <a:xfrm>
            <a:off x="5410200" y="388938"/>
            <a:ext cx="3429000" cy="1600200"/>
          </a:xfrm>
          <a:prstGeom prst="wedgeEllipseCallout">
            <a:avLst>
              <a:gd name="adj1" fmla="val -48333"/>
              <a:gd name="adj2" fmla="val 95736"/>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sz="1000">
              <a:solidFill>
                <a:schemeClr val="tx1"/>
              </a:solidFill>
              <a:latin typeface="Arial" pitchFamily="34" charset="0"/>
            </a:endParaRPr>
          </a:p>
        </p:txBody>
      </p:sp>
    </p:spTree>
  </p:cSld>
  <p:clrMapOvr>
    <a:masterClrMapping/>
  </p:clrMapOvr>
  <p:transition>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521550" y="1718810"/>
            <a:ext cx="8153400" cy="5232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marL="457200" indent="-457200" eaLnBrk="0" hangingPunct="0">
              <a:defRPr kumimoji="1" sz="24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9pPr>
          </a:lstStyle>
          <a:p>
            <a:pPr algn="l" eaLnBrk="1" hangingPunct="1">
              <a:lnSpc>
                <a:spcPct val="150000"/>
              </a:lnSpc>
              <a:spcAft>
                <a:spcPts val="600"/>
              </a:spcAft>
              <a:buClr>
                <a:srgbClr val="FF0000"/>
              </a:buClr>
              <a:buFont typeface="Wingdings" panose="05000000000000000000" pitchFamily="2" charset="2"/>
              <a:buChar char="l"/>
            </a:pPr>
            <a:r>
              <a:rPr lang="zh-CN" altLang="en-US" dirty="0">
                <a:solidFill>
                  <a:schemeClr val="tx1"/>
                </a:solidFill>
                <a:latin typeface="+mn-ea"/>
                <a:ea typeface="+mn-ea"/>
                <a:sym typeface="Wingdings 2" panose="05020102010507070707" pitchFamily="18" charset="2"/>
              </a:rPr>
              <a:t>质量保证体系：用于实现质量管理的组织结构、责任、规程、过程和资源。</a:t>
            </a:r>
            <a:endParaRPr lang="en-US" altLang="zh-CN" dirty="0">
              <a:solidFill>
                <a:schemeClr val="tx1"/>
              </a:solidFill>
              <a:latin typeface="+mn-ea"/>
              <a:ea typeface="+mn-ea"/>
              <a:sym typeface="Wingdings 2" panose="05020102010507070707" pitchFamily="18" charset="2"/>
            </a:endParaRPr>
          </a:p>
          <a:p>
            <a:pPr algn="l" eaLnBrk="1" hangingPunct="1">
              <a:lnSpc>
                <a:spcPct val="150000"/>
              </a:lnSpc>
              <a:spcAft>
                <a:spcPts val="600"/>
              </a:spcAft>
              <a:buClr>
                <a:srgbClr val="FF0000"/>
              </a:buClr>
              <a:buFont typeface="Wingdings" panose="05000000000000000000" pitchFamily="2" charset="2"/>
              <a:buChar char="l"/>
            </a:pPr>
            <a:r>
              <a:rPr lang="en-US" altLang="zh-CN" dirty="0">
                <a:solidFill>
                  <a:schemeClr val="tx1"/>
                </a:solidFill>
                <a:latin typeface="+mn-ea"/>
                <a:ea typeface="+mn-ea"/>
                <a:sym typeface="Wingdings 2" panose="05020102010507070707" pitchFamily="18" charset="2"/>
              </a:rPr>
              <a:t> </a:t>
            </a:r>
            <a:r>
              <a:rPr lang="zh-CN" altLang="en-US" dirty="0">
                <a:solidFill>
                  <a:schemeClr val="tx1"/>
                </a:solidFill>
                <a:latin typeface="+mn-ea"/>
                <a:ea typeface="+mn-ea"/>
                <a:sym typeface="Wingdings 2" panose="05020102010507070707" pitchFamily="18" charset="2"/>
              </a:rPr>
              <a:t>创建质量保证体系的目的是帮助组织以符合规格说明的方式，保证组织的产品和服务满足客户的期望。</a:t>
            </a:r>
            <a:endParaRPr lang="en-US" altLang="zh-CN" dirty="0">
              <a:solidFill>
                <a:schemeClr val="tx1"/>
              </a:solidFill>
              <a:latin typeface="+mn-ea"/>
              <a:ea typeface="+mn-ea"/>
              <a:sym typeface="Wingdings 2" panose="05020102010507070707" pitchFamily="18" charset="2"/>
            </a:endParaRPr>
          </a:p>
          <a:p>
            <a:pPr algn="l" eaLnBrk="1" hangingPunct="1">
              <a:lnSpc>
                <a:spcPct val="150000"/>
              </a:lnSpc>
              <a:spcAft>
                <a:spcPts val="600"/>
              </a:spcAft>
              <a:buClr>
                <a:srgbClr val="FF0000"/>
              </a:buClr>
              <a:buFont typeface="Wingdings" panose="05000000000000000000" pitchFamily="2" charset="2"/>
              <a:buChar char="l"/>
            </a:pPr>
            <a:r>
              <a:rPr lang="en-US" altLang="zh-CN" dirty="0">
                <a:solidFill>
                  <a:srgbClr val="0000FF"/>
                </a:solidFill>
                <a:latin typeface="+mn-ea"/>
                <a:ea typeface="+mn-ea"/>
                <a:sym typeface="Wingdings 2" panose="05020102010507070707" pitchFamily="18" charset="2"/>
              </a:rPr>
              <a:t>  ISO 9000</a:t>
            </a:r>
            <a:r>
              <a:rPr lang="zh-CN" altLang="en-US" dirty="0">
                <a:solidFill>
                  <a:srgbClr val="0000FF"/>
                </a:solidFill>
                <a:latin typeface="+mn-ea"/>
                <a:ea typeface="+mn-ea"/>
                <a:sym typeface="Wingdings 2" panose="05020102010507070707" pitchFamily="18" charset="2"/>
              </a:rPr>
              <a:t>是一个用于在所有行业建立质量管理体系的国际标准集。其中</a:t>
            </a:r>
            <a:r>
              <a:rPr lang="en-US" altLang="zh-CN" dirty="0">
                <a:solidFill>
                  <a:srgbClr val="0000FF"/>
                </a:solidFill>
                <a:latin typeface="+mn-ea"/>
                <a:ea typeface="+mn-ea"/>
                <a:sym typeface="Wingdings 2" panose="05020102010507070707" pitchFamily="18" charset="2"/>
              </a:rPr>
              <a:t>ISO  9001</a:t>
            </a:r>
            <a:r>
              <a:rPr lang="zh-CN" altLang="en-US" dirty="0">
                <a:solidFill>
                  <a:srgbClr val="0000FF"/>
                </a:solidFill>
                <a:latin typeface="+mn-ea"/>
                <a:ea typeface="+mn-ea"/>
                <a:sym typeface="Wingdings 2" panose="05020102010507070707" pitchFamily="18" charset="2"/>
              </a:rPr>
              <a:t>在这些标准中最具普遍性的标准，它适用于</a:t>
            </a:r>
            <a:r>
              <a:rPr lang="zh-CN" altLang="en-US" dirty="0">
                <a:solidFill>
                  <a:srgbClr val="FF0000"/>
                </a:solidFill>
                <a:latin typeface="+mn-ea"/>
                <a:ea typeface="+mn-ea"/>
                <a:sym typeface="Wingdings 2" panose="05020102010507070707" pitchFamily="18" charset="2"/>
              </a:rPr>
              <a:t>设计、开发和产品维护</a:t>
            </a:r>
            <a:r>
              <a:rPr lang="zh-CN" altLang="en-US" dirty="0">
                <a:solidFill>
                  <a:srgbClr val="0000FF"/>
                </a:solidFill>
                <a:latin typeface="+mn-ea"/>
                <a:ea typeface="+mn-ea"/>
                <a:sym typeface="Wingdings 2" panose="05020102010507070707" pitchFamily="18" charset="2"/>
              </a:rPr>
              <a:t>等机构内的质量过程。它制定出一般的质量原则、描述一般的质量过程，并编排应该定义的组织标准和步骤。</a:t>
            </a:r>
            <a:r>
              <a:rPr lang="en-US" altLang="zh-CN" dirty="0">
                <a:solidFill>
                  <a:srgbClr val="FF0000"/>
                </a:solidFill>
                <a:latin typeface="+mn-ea"/>
                <a:ea typeface="+mn-ea"/>
                <a:sym typeface="Wingdings 2" panose="05020102010507070707" pitchFamily="18" charset="2"/>
              </a:rPr>
              <a:t>     </a:t>
            </a:r>
            <a:endParaRPr lang="en-US" altLang="zh-CN" dirty="0">
              <a:latin typeface="+mn-ea"/>
              <a:ea typeface="+mn-ea"/>
              <a:sym typeface="Wingdings 2" panose="05020102010507070707" pitchFamily="18" charset="2"/>
            </a:endParaRPr>
          </a:p>
        </p:txBody>
      </p:sp>
      <p:sp>
        <p:nvSpPr>
          <p:cNvPr id="5" name="矩形 4"/>
          <p:cNvSpPr/>
          <p:nvPr/>
        </p:nvSpPr>
        <p:spPr>
          <a:xfrm>
            <a:off x="611560" y="323655"/>
            <a:ext cx="4281941" cy="830997"/>
          </a:xfrm>
          <a:prstGeom prst="rect">
            <a:avLst/>
          </a:prstGeom>
        </p:spPr>
        <p:txBody>
          <a:bodyPr wrap="none">
            <a:spAutoFit/>
          </a:bodyPr>
          <a:lstStyle/>
          <a:p>
            <a:pPr algn="l" eaLnBrk="1" hangingPunct="1">
              <a:lnSpc>
                <a:spcPct val="120000"/>
              </a:lnSpc>
            </a:pPr>
            <a:r>
              <a:rPr lang="en-US" altLang="zh-CN" sz="4000" dirty="0">
                <a:solidFill>
                  <a:srgbClr val="0000FF"/>
                </a:solidFill>
                <a:ea typeface="黑体" pitchFamily="49" charset="-122"/>
                <a:cs typeface="Times New Roman" panose="02020603050405020304" pitchFamily="18" charset="0"/>
                <a:sym typeface="Wingdings 2" panose="05020102010507070707" pitchFamily="18" charset="2"/>
              </a:rPr>
              <a:t>ISO 9000</a:t>
            </a:r>
            <a:r>
              <a:rPr lang="zh-CN" altLang="en-US" sz="4000" dirty="0">
                <a:solidFill>
                  <a:srgbClr val="0000FF"/>
                </a:solidFill>
                <a:ea typeface="黑体" pitchFamily="49" charset="-122"/>
                <a:cs typeface="Times New Roman" panose="02020603050405020304" pitchFamily="18" charset="0"/>
                <a:sym typeface="Wingdings 2" panose="05020102010507070707" pitchFamily="18" charset="2"/>
              </a:rPr>
              <a:t>质量标准</a:t>
            </a:r>
            <a:endParaRPr lang="en-US" altLang="zh-CN" sz="4000" dirty="0">
              <a:solidFill>
                <a:srgbClr val="0000FF"/>
              </a:solidFill>
              <a:ea typeface="黑体" pitchFamily="49" charset="-122"/>
              <a:cs typeface="Times New Roman" panose="02020603050405020304" pitchFamily="18" charset="0"/>
              <a:sym typeface="Wingdings 2" panose="05020102010507070707" pitchFamily="18" charset="2"/>
            </a:endParaRPr>
          </a:p>
        </p:txBody>
      </p:sp>
    </p:spTree>
    <p:extLst>
      <p:ext uri="{BB962C8B-B14F-4D97-AF65-F5344CB8AC3E}">
        <p14:creationId xmlns:p14="http://schemas.microsoft.com/office/powerpoint/2010/main" val="3074714942"/>
      </p:ext>
    </p:extLst>
  </p:cSld>
  <p:clrMapOvr>
    <a:masterClrMapping/>
  </p:clrMapOvr>
  <p:transition>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566738" y="549275"/>
            <a:ext cx="82296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gn="l" eaLnBrk="0" hangingPunct="0"/>
            <a:r>
              <a:rPr lang="en-US" altLang="zh-CN" sz="4000">
                <a:solidFill>
                  <a:srgbClr val="0000FF"/>
                </a:solidFill>
                <a:cs typeface="Times New Roman" pitchFamily="18" charset="0"/>
              </a:rPr>
              <a:t>ISO 9000</a:t>
            </a:r>
          </a:p>
        </p:txBody>
      </p:sp>
      <p:sp>
        <p:nvSpPr>
          <p:cNvPr id="45059" name="Rectangle 3"/>
          <p:cNvSpPr>
            <a:spLocks noChangeArrowheads="1"/>
          </p:cNvSpPr>
          <p:nvPr/>
        </p:nvSpPr>
        <p:spPr bwMode="auto">
          <a:xfrm>
            <a:off x="566738" y="1718810"/>
            <a:ext cx="8577262"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469900" indent="-469900" algn="l" eaLnBrk="0" hangingPunct="0">
              <a:lnSpc>
                <a:spcPct val="120000"/>
              </a:lnSpc>
              <a:spcBef>
                <a:spcPts val="0"/>
              </a:spcBef>
              <a:spcAft>
                <a:spcPts val="600"/>
              </a:spcAft>
              <a:buClr>
                <a:srgbClr val="FF0066"/>
              </a:buClr>
              <a:buFont typeface="Wingdings" pitchFamily="2" charset="2"/>
              <a:buChar char="o"/>
            </a:pPr>
            <a:r>
              <a:rPr lang="en-US" altLang="zh-CN" sz="2400" dirty="0">
                <a:solidFill>
                  <a:schemeClr val="tx1"/>
                </a:solidFill>
              </a:rPr>
              <a:t>ISO is the </a:t>
            </a:r>
            <a:r>
              <a:rPr lang="en-US" altLang="zh-CN" sz="2400" dirty="0"/>
              <a:t>I</a:t>
            </a:r>
            <a:r>
              <a:rPr lang="en-US" altLang="zh-CN" sz="2400" dirty="0">
                <a:solidFill>
                  <a:schemeClr val="tx1"/>
                </a:solidFill>
              </a:rPr>
              <a:t>nternational </a:t>
            </a:r>
            <a:r>
              <a:rPr lang="en-US" altLang="zh-CN" sz="2400" dirty="0"/>
              <a:t>O</a:t>
            </a:r>
            <a:r>
              <a:rPr lang="en-US" altLang="zh-CN" sz="2400" dirty="0">
                <a:solidFill>
                  <a:schemeClr val="tx1"/>
                </a:solidFill>
              </a:rPr>
              <a:t>rganization for </a:t>
            </a:r>
            <a:r>
              <a:rPr lang="en-US" altLang="zh-CN" sz="2400" dirty="0"/>
              <a:t>S</a:t>
            </a:r>
            <a:r>
              <a:rPr lang="en-US" altLang="zh-CN" sz="2400" dirty="0">
                <a:solidFill>
                  <a:schemeClr val="tx1"/>
                </a:solidFill>
              </a:rPr>
              <a:t>tandardization.</a:t>
            </a:r>
          </a:p>
          <a:p>
            <a:pPr marL="908050" lvl="1" indent="-436563" algn="l" eaLnBrk="0" hangingPunct="0">
              <a:lnSpc>
                <a:spcPct val="120000"/>
              </a:lnSpc>
              <a:spcBef>
                <a:spcPts val="0"/>
              </a:spcBef>
              <a:spcAft>
                <a:spcPts val="600"/>
              </a:spcAft>
              <a:buClr>
                <a:srgbClr val="FF0000"/>
              </a:buClr>
              <a:buFont typeface="Wingdings" pitchFamily="2" charset="2"/>
              <a:buChar char="ü"/>
            </a:pPr>
            <a:r>
              <a:rPr lang="en-US" altLang="zh-CN" sz="2400" dirty="0">
                <a:solidFill>
                  <a:schemeClr val="tx1"/>
                </a:solidFill>
              </a:rPr>
              <a:t>It is located in Switzerland and was established in 1947 to develop common international standards in many areas </a:t>
            </a:r>
          </a:p>
          <a:p>
            <a:pPr marL="469900" indent="-469900" algn="l" eaLnBrk="0" hangingPunct="0">
              <a:lnSpc>
                <a:spcPct val="120000"/>
              </a:lnSpc>
              <a:spcBef>
                <a:spcPts val="0"/>
              </a:spcBef>
              <a:spcAft>
                <a:spcPts val="600"/>
              </a:spcAft>
              <a:buClr>
                <a:srgbClr val="FF0066"/>
              </a:buClr>
              <a:buFont typeface="Wingdings" pitchFamily="2" charset="2"/>
              <a:buChar char="o"/>
            </a:pPr>
            <a:r>
              <a:rPr lang="en-US" altLang="zh-CN" sz="2400" dirty="0">
                <a:solidFill>
                  <a:schemeClr val="tx1"/>
                </a:solidFill>
              </a:rPr>
              <a:t>The term ISO 9000 refers to a set of </a:t>
            </a:r>
            <a:r>
              <a:rPr lang="en-US" altLang="zh-CN" sz="2400" dirty="0"/>
              <a:t>quality management standards. </a:t>
            </a:r>
          </a:p>
          <a:p>
            <a:pPr marL="469900" indent="-469900" algn="l" eaLnBrk="0" hangingPunct="0">
              <a:lnSpc>
                <a:spcPct val="120000"/>
              </a:lnSpc>
              <a:spcBef>
                <a:spcPts val="0"/>
              </a:spcBef>
              <a:spcAft>
                <a:spcPts val="600"/>
              </a:spcAft>
              <a:buClr>
                <a:srgbClr val="FF0066"/>
              </a:buClr>
              <a:buFont typeface="Wingdings" pitchFamily="2" charset="2"/>
              <a:buChar char="o"/>
            </a:pPr>
            <a:r>
              <a:rPr lang="en-US" altLang="zh-CN" sz="2400" dirty="0">
                <a:solidFill>
                  <a:schemeClr val="tx1"/>
                </a:solidFill>
              </a:rPr>
              <a:t>ISO's purpose is </a:t>
            </a:r>
            <a:r>
              <a:rPr lang="en-US" altLang="zh-CN" sz="2400" dirty="0"/>
              <a:t>to facilitate international trade </a:t>
            </a:r>
            <a:r>
              <a:rPr lang="en-US" altLang="zh-CN" sz="2400" dirty="0">
                <a:solidFill>
                  <a:schemeClr val="tx1"/>
                </a:solidFill>
              </a:rPr>
              <a:t>by providing a single set of standards that people everywhere would recognize and respect.</a:t>
            </a:r>
          </a:p>
          <a:p>
            <a:pPr marL="469900" indent="-469900" algn="l" eaLnBrk="0" hangingPunct="0">
              <a:lnSpc>
                <a:spcPct val="120000"/>
              </a:lnSpc>
              <a:spcBef>
                <a:spcPts val="0"/>
              </a:spcBef>
              <a:spcAft>
                <a:spcPts val="600"/>
              </a:spcAft>
              <a:buClr>
                <a:srgbClr val="FF0066"/>
              </a:buClr>
              <a:buFont typeface="Wingdings" pitchFamily="2" charset="2"/>
              <a:buChar char="o"/>
            </a:pPr>
            <a:r>
              <a:rPr lang="en-US" altLang="zh-CN" sz="2400" dirty="0">
                <a:solidFill>
                  <a:schemeClr val="tx1"/>
                </a:solidFill>
              </a:rPr>
              <a:t>You generally become ISO 9000 certified because your customers expect you to do so or because a governmental body has made it mandatory. </a:t>
            </a:r>
            <a:endParaRPr lang="en-US" altLang="zh-CN" sz="2400" dirty="0">
              <a:solidFill>
                <a:srgbClr val="000000"/>
              </a:solidFill>
              <a:cs typeface="Arial" pitchFamily="34" charset="0"/>
            </a:endParaRPr>
          </a:p>
        </p:txBody>
      </p:sp>
    </p:spTree>
  </p:cSld>
  <p:clrMapOvr>
    <a:masterClrMapping/>
  </p:clrMapOvr>
  <p:transition>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521550" y="1718810"/>
            <a:ext cx="8748712" cy="5047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sz="2400" b="1">
                <a:solidFill>
                  <a:schemeClr val="accent2"/>
                </a:solidFill>
                <a:latin typeface="Times New Roman" panose="02020603050405020304" pitchFamily="18" charset="0"/>
                <a:ea typeface="宋体" panose="02010600030101010101" pitchFamily="2" charset="-122"/>
              </a:defRPr>
            </a:lvl1pPr>
            <a:lvl2pPr eaLnBrk="0" hangingPunct="0">
              <a:defRPr kumimoji="1" sz="24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9pPr>
          </a:lstStyle>
          <a:p>
            <a:pPr algn="l" eaLnBrk="1" hangingPunct="1">
              <a:spcAft>
                <a:spcPts val="1200"/>
              </a:spcAft>
            </a:pPr>
            <a:r>
              <a:rPr lang="en-US" altLang="zh-CN" dirty="0">
                <a:solidFill>
                  <a:schemeClr val="tx1"/>
                </a:solidFill>
                <a:latin typeface="宋体" panose="02010600030101010101" pitchFamily="2" charset="-122"/>
              </a:rPr>
              <a:t>ISO 9001</a:t>
            </a:r>
            <a:r>
              <a:rPr lang="zh-CN" altLang="en-US" dirty="0">
                <a:solidFill>
                  <a:schemeClr val="tx1"/>
                </a:solidFill>
                <a:latin typeface="宋体" panose="02010600030101010101" pitchFamily="2" charset="-122"/>
              </a:rPr>
              <a:t>标准在</a:t>
            </a:r>
            <a:r>
              <a:rPr lang="en-US" altLang="zh-CN" dirty="0">
                <a:solidFill>
                  <a:schemeClr val="tx1"/>
                </a:solidFill>
                <a:latin typeface="宋体" panose="02010600030101010101" pitchFamily="2" charset="-122"/>
              </a:rPr>
              <a:t>2000</a:t>
            </a:r>
            <a:r>
              <a:rPr lang="zh-CN" altLang="en-US" dirty="0">
                <a:solidFill>
                  <a:schemeClr val="tx1"/>
                </a:solidFill>
                <a:latin typeface="宋体" panose="02010600030101010101" pitchFamily="2" charset="-122"/>
              </a:rPr>
              <a:t>年进行了一次重大的修改，形成了</a:t>
            </a:r>
            <a:r>
              <a:rPr lang="en-US" altLang="zh-CN" dirty="0">
                <a:solidFill>
                  <a:schemeClr val="tx1"/>
                </a:solidFill>
                <a:latin typeface="宋体" panose="02010600030101010101" pitchFamily="2" charset="-122"/>
              </a:rPr>
              <a:t>9</a:t>
            </a:r>
            <a:r>
              <a:rPr lang="zh-CN" altLang="en-US" dirty="0">
                <a:solidFill>
                  <a:schemeClr val="tx1"/>
                </a:solidFill>
                <a:latin typeface="宋体" panose="02010600030101010101" pitchFamily="2" charset="-122"/>
              </a:rPr>
              <a:t>个核心过程：</a:t>
            </a:r>
            <a:endParaRPr lang="en-US" altLang="zh-CN" dirty="0">
              <a:solidFill>
                <a:schemeClr val="tx1"/>
              </a:solidFill>
              <a:latin typeface="宋体" panose="02010600030101010101" pitchFamily="2" charset="-122"/>
            </a:endParaRPr>
          </a:p>
          <a:p>
            <a:pPr marL="342900" indent="-342900" algn="l" eaLnBrk="1" hangingPunct="1">
              <a:buClr>
                <a:srgbClr val="FF0000"/>
              </a:buClr>
              <a:buFont typeface="Wingdings" panose="05000000000000000000" pitchFamily="2" charset="2"/>
              <a:buChar char="p"/>
            </a:pPr>
            <a:r>
              <a:rPr lang="zh-CN" altLang="en-US" dirty="0">
                <a:solidFill>
                  <a:schemeClr val="tx1"/>
                </a:solidFill>
                <a:latin typeface="宋体" panose="02010600030101010101" pitchFamily="2" charset="-122"/>
              </a:rPr>
              <a:t>产品交互过程</a:t>
            </a:r>
            <a:endParaRPr lang="en-US" altLang="zh-CN" dirty="0">
              <a:solidFill>
                <a:schemeClr val="tx1"/>
              </a:solidFill>
              <a:latin typeface="宋体" panose="02010600030101010101" pitchFamily="2" charset="-122"/>
            </a:endParaRPr>
          </a:p>
          <a:p>
            <a:pPr marL="800100" lvl="1" indent="-342900" algn="l" eaLnBrk="1" hangingPunct="1">
              <a:buClr>
                <a:srgbClr val="FF0000"/>
              </a:buClr>
              <a:buFont typeface="Wingdings" panose="05000000000000000000" pitchFamily="2" charset="2"/>
              <a:buChar char="ü"/>
            </a:pPr>
            <a:r>
              <a:rPr lang="zh-CN" altLang="en-US" dirty="0">
                <a:solidFill>
                  <a:schemeClr val="tx1"/>
                </a:solidFill>
                <a:latin typeface="宋体" panose="02010600030101010101" pitchFamily="2" charset="-122"/>
              </a:rPr>
              <a:t>业务获取</a:t>
            </a:r>
            <a:endParaRPr lang="en-US" altLang="zh-CN" dirty="0">
              <a:solidFill>
                <a:schemeClr val="tx1"/>
              </a:solidFill>
              <a:latin typeface="宋体" panose="02010600030101010101" pitchFamily="2" charset="-122"/>
            </a:endParaRPr>
          </a:p>
          <a:p>
            <a:pPr marL="800100" lvl="1" indent="-342900" algn="l" eaLnBrk="1" hangingPunct="1">
              <a:buClr>
                <a:srgbClr val="FF0000"/>
              </a:buClr>
              <a:buFont typeface="Wingdings" panose="05000000000000000000" pitchFamily="2" charset="2"/>
              <a:buChar char="ü"/>
            </a:pPr>
            <a:r>
              <a:rPr lang="zh-CN" altLang="en-US" dirty="0">
                <a:solidFill>
                  <a:schemeClr val="tx1"/>
                </a:solidFill>
                <a:latin typeface="宋体" panose="02010600030101010101" pitchFamily="2" charset="-122"/>
              </a:rPr>
              <a:t>设计和开发</a:t>
            </a:r>
            <a:endParaRPr lang="en-US" altLang="zh-CN" dirty="0">
              <a:solidFill>
                <a:schemeClr val="tx1"/>
              </a:solidFill>
              <a:latin typeface="宋体" panose="02010600030101010101" pitchFamily="2" charset="-122"/>
            </a:endParaRPr>
          </a:p>
          <a:p>
            <a:pPr marL="800100" lvl="1" indent="-342900" algn="l" eaLnBrk="1" hangingPunct="1">
              <a:buClr>
                <a:srgbClr val="FF0000"/>
              </a:buClr>
              <a:buFont typeface="Wingdings" panose="05000000000000000000" pitchFamily="2" charset="2"/>
              <a:buChar char="ü"/>
            </a:pPr>
            <a:r>
              <a:rPr lang="zh-CN" altLang="en-US" dirty="0">
                <a:solidFill>
                  <a:schemeClr val="tx1"/>
                </a:solidFill>
                <a:latin typeface="宋体" panose="02010600030101010101" pitchFamily="2" charset="-122"/>
              </a:rPr>
              <a:t>测试</a:t>
            </a:r>
            <a:endParaRPr lang="en-US" altLang="zh-CN" dirty="0">
              <a:solidFill>
                <a:schemeClr val="tx1"/>
              </a:solidFill>
              <a:latin typeface="宋体" panose="02010600030101010101" pitchFamily="2" charset="-122"/>
            </a:endParaRPr>
          </a:p>
          <a:p>
            <a:pPr marL="800100" lvl="1" indent="-342900" algn="l" eaLnBrk="1" hangingPunct="1">
              <a:buClr>
                <a:srgbClr val="FF0000"/>
              </a:buClr>
              <a:buFont typeface="Wingdings" panose="05000000000000000000" pitchFamily="2" charset="2"/>
              <a:buChar char="ü"/>
            </a:pPr>
            <a:r>
              <a:rPr lang="zh-CN" altLang="en-US" dirty="0">
                <a:solidFill>
                  <a:schemeClr val="tx1"/>
                </a:solidFill>
                <a:latin typeface="宋体" panose="02010600030101010101" pitchFamily="2" charset="-122"/>
              </a:rPr>
              <a:t>生产和交付</a:t>
            </a:r>
            <a:endParaRPr lang="en-US" altLang="zh-CN" dirty="0">
              <a:solidFill>
                <a:schemeClr val="tx1"/>
              </a:solidFill>
              <a:latin typeface="宋体" panose="02010600030101010101" pitchFamily="2" charset="-122"/>
            </a:endParaRPr>
          </a:p>
          <a:p>
            <a:pPr marL="800100" lvl="1" indent="-342900" algn="l" eaLnBrk="1" hangingPunct="1">
              <a:buClr>
                <a:srgbClr val="FF0000"/>
              </a:buClr>
              <a:buFont typeface="Wingdings" panose="05000000000000000000" pitchFamily="2" charset="2"/>
              <a:buChar char="ü"/>
            </a:pPr>
            <a:r>
              <a:rPr lang="zh-CN" altLang="en-US" dirty="0">
                <a:solidFill>
                  <a:schemeClr val="tx1"/>
                </a:solidFill>
                <a:latin typeface="宋体" panose="02010600030101010101" pitchFamily="2" charset="-122"/>
              </a:rPr>
              <a:t>服务和支持</a:t>
            </a:r>
            <a:endParaRPr lang="en-US" altLang="zh-CN" dirty="0">
              <a:solidFill>
                <a:schemeClr val="tx1"/>
              </a:solidFill>
              <a:latin typeface="宋体" panose="02010600030101010101" pitchFamily="2" charset="-122"/>
            </a:endParaRPr>
          </a:p>
          <a:p>
            <a:pPr marL="342900" indent="-342900" algn="l" eaLnBrk="1" hangingPunct="1">
              <a:buClr>
                <a:srgbClr val="FF0000"/>
              </a:buClr>
              <a:buFont typeface="Wingdings" panose="05000000000000000000" pitchFamily="2" charset="2"/>
              <a:buChar char="p"/>
            </a:pPr>
            <a:r>
              <a:rPr lang="zh-CN" altLang="en-US" dirty="0">
                <a:solidFill>
                  <a:schemeClr val="tx1"/>
                </a:solidFill>
                <a:latin typeface="宋体" panose="02010600030101010101" pitchFamily="2" charset="-122"/>
              </a:rPr>
              <a:t>支持过程</a:t>
            </a:r>
            <a:endParaRPr lang="en-US" altLang="zh-CN" dirty="0">
              <a:solidFill>
                <a:schemeClr val="tx1"/>
              </a:solidFill>
              <a:latin typeface="宋体" panose="02010600030101010101" pitchFamily="2" charset="-122"/>
            </a:endParaRPr>
          </a:p>
          <a:p>
            <a:pPr marL="800100" lvl="1" indent="-342900" algn="l" eaLnBrk="1" hangingPunct="1">
              <a:buClr>
                <a:srgbClr val="FF0000"/>
              </a:buClr>
              <a:buFont typeface="Wingdings" panose="05000000000000000000" pitchFamily="2" charset="2"/>
              <a:buChar char="ü"/>
            </a:pPr>
            <a:r>
              <a:rPr lang="zh-CN" altLang="en-US" dirty="0">
                <a:solidFill>
                  <a:schemeClr val="tx1"/>
                </a:solidFill>
                <a:latin typeface="宋体" panose="02010600030101010101" pitchFamily="2" charset="-122"/>
              </a:rPr>
              <a:t>业务管理</a:t>
            </a:r>
            <a:endParaRPr lang="en-US" altLang="zh-CN" dirty="0">
              <a:solidFill>
                <a:schemeClr val="tx1"/>
              </a:solidFill>
              <a:latin typeface="宋体" panose="02010600030101010101" pitchFamily="2" charset="-122"/>
            </a:endParaRPr>
          </a:p>
          <a:p>
            <a:pPr marL="800100" lvl="1" indent="-342900" algn="l" eaLnBrk="1" hangingPunct="1">
              <a:buClr>
                <a:srgbClr val="FF0000"/>
              </a:buClr>
              <a:buFont typeface="Wingdings" panose="05000000000000000000" pitchFamily="2" charset="2"/>
              <a:buChar char="ü"/>
            </a:pPr>
            <a:r>
              <a:rPr lang="zh-CN" altLang="en-US" dirty="0">
                <a:solidFill>
                  <a:schemeClr val="tx1"/>
                </a:solidFill>
                <a:latin typeface="宋体" panose="02010600030101010101" pitchFamily="2" charset="-122"/>
              </a:rPr>
              <a:t>供应商管理</a:t>
            </a:r>
            <a:endParaRPr lang="en-US" altLang="zh-CN" dirty="0">
              <a:solidFill>
                <a:schemeClr val="tx1"/>
              </a:solidFill>
              <a:latin typeface="宋体" panose="02010600030101010101" pitchFamily="2" charset="-122"/>
            </a:endParaRPr>
          </a:p>
          <a:p>
            <a:pPr marL="800100" lvl="1" indent="-342900" algn="l" eaLnBrk="1" hangingPunct="1">
              <a:buClr>
                <a:srgbClr val="FF0000"/>
              </a:buClr>
              <a:buFont typeface="Wingdings" panose="05000000000000000000" pitchFamily="2" charset="2"/>
              <a:buChar char="ü"/>
            </a:pPr>
            <a:r>
              <a:rPr lang="zh-CN" altLang="en-US" dirty="0">
                <a:solidFill>
                  <a:schemeClr val="tx1"/>
                </a:solidFill>
                <a:latin typeface="宋体" panose="02010600030101010101" pitchFamily="2" charset="-122"/>
              </a:rPr>
              <a:t>库存管理</a:t>
            </a:r>
            <a:endParaRPr lang="en-US" altLang="zh-CN" dirty="0">
              <a:solidFill>
                <a:schemeClr val="tx1"/>
              </a:solidFill>
              <a:latin typeface="宋体" panose="02010600030101010101" pitchFamily="2" charset="-122"/>
            </a:endParaRPr>
          </a:p>
          <a:p>
            <a:pPr marL="800100" lvl="1" indent="-342900" algn="l" eaLnBrk="1" hangingPunct="1">
              <a:buClr>
                <a:srgbClr val="FF0000"/>
              </a:buClr>
              <a:buFont typeface="Wingdings" panose="05000000000000000000" pitchFamily="2" charset="2"/>
              <a:buChar char="ü"/>
            </a:pPr>
            <a:r>
              <a:rPr lang="zh-CN" altLang="en-US" dirty="0">
                <a:solidFill>
                  <a:schemeClr val="tx1"/>
                </a:solidFill>
                <a:latin typeface="宋体" panose="02010600030101010101" pitchFamily="2" charset="-122"/>
              </a:rPr>
              <a:t>配置管理</a:t>
            </a:r>
            <a:endParaRPr lang="en-US" altLang="zh-CN" dirty="0">
              <a:solidFill>
                <a:schemeClr val="tx1"/>
              </a:solidFill>
              <a:latin typeface="宋体" panose="02010600030101010101" pitchFamily="2" charset="-122"/>
            </a:endParaRPr>
          </a:p>
        </p:txBody>
      </p:sp>
      <p:sp>
        <p:nvSpPr>
          <p:cNvPr id="4" name="TextBox 4"/>
          <p:cNvSpPr txBox="1">
            <a:spLocks noChangeArrowheads="1"/>
          </p:cNvSpPr>
          <p:nvPr/>
        </p:nvSpPr>
        <p:spPr bwMode="auto">
          <a:xfrm>
            <a:off x="5202070" y="3789040"/>
            <a:ext cx="3671888" cy="168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9pPr>
          </a:lstStyle>
          <a:p>
            <a:pPr algn="l" eaLnBrk="1" hangingPunct="1">
              <a:lnSpc>
                <a:spcPct val="150000"/>
              </a:lnSpc>
            </a:pPr>
            <a:r>
              <a:rPr lang="zh-CN" altLang="en-US" dirty="0">
                <a:solidFill>
                  <a:srgbClr val="FF0000"/>
                </a:solidFill>
                <a:latin typeface="+mn-ea"/>
                <a:ea typeface="+mn-ea"/>
              </a:rPr>
              <a:t>为了服从</a:t>
            </a:r>
            <a:r>
              <a:rPr lang="en-US" altLang="zh-CN" dirty="0">
                <a:solidFill>
                  <a:srgbClr val="FF0000"/>
                </a:solidFill>
                <a:latin typeface="+mn-ea"/>
                <a:ea typeface="+mn-ea"/>
              </a:rPr>
              <a:t>ISO9001</a:t>
            </a:r>
            <a:r>
              <a:rPr lang="zh-CN" altLang="en-US" dirty="0">
                <a:solidFill>
                  <a:srgbClr val="FF0000"/>
                </a:solidFill>
                <a:latin typeface="+mn-ea"/>
                <a:ea typeface="+mn-ea"/>
              </a:rPr>
              <a:t>标准，公司必须记录他们的过程如何与这</a:t>
            </a:r>
            <a:r>
              <a:rPr lang="en-US" altLang="zh-CN" dirty="0">
                <a:solidFill>
                  <a:srgbClr val="FF0000"/>
                </a:solidFill>
                <a:latin typeface="+mn-ea"/>
                <a:ea typeface="+mn-ea"/>
              </a:rPr>
              <a:t>9</a:t>
            </a:r>
            <a:r>
              <a:rPr lang="zh-CN" altLang="en-US" dirty="0">
                <a:solidFill>
                  <a:srgbClr val="FF0000"/>
                </a:solidFill>
                <a:latin typeface="+mn-ea"/>
                <a:ea typeface="+mn-ea"/>
              </a:rPr>
              <a:t>个过程相对应</a:t>
            </a:r>
          </a:p>
        </p:txBody>
      </p:sp>
      <p:sp>
        <p:nvSpPr>
          <p:cNvPr id="5" name="右大括号 5"/>
          <p:cNvSpPr>
            <a:spLocks/>
          </p:cNvSpPr>
          <p:nvPr/>
        </p:nvSpPr>
        <p:spPr bwMode="auto">
          <a:xfrm>
            <a:off x="2916238" y="2798930"/>
            <a:ext cx="2160587" cy="3780420"/>
          </a:xfrm>
          <a:prstGeom prst="rightBrace">
            <a:avLst>
              <a:gd name="adj1" fmla="val 832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9pPr>
          </a:lstStyle>
          <a:p>
            <a:pPr algn="l" eaLnBrk="1" hangingPunct="1"/>
            <a:endParaRPr lang="zh-CN" altLang="en-US">
              <a:ea typeface="楷体_GB2312" pitchFamily="49" charset="-122"/>
            </a:endParaRPr>
          </a:p>
        </p:txBody>
      </p:sp>
      <p:sp>
        <p:nvSpPr>
          <p:cNvPr id="6" name="矩形 5"/>
          <p:cNvSpPr/>
          <p:nvPr/>
        </p:nvSpPr>
        <p:spPr>
          <a:xfrm>
            <a:off x="517985" y="333093"/>
            <a:ext cx="4796506" cy="760336"/>
          </a:xfrm>
          <a:prstGeom prst="rect">
            <a:avLst/>
          </a:prstGeom>
        </p:spPr>
        <p:txBody>
          <a:bodyPr wrap="none">
            <a:spAutoFit/>
          </a:bodyPr>
          <a:lstStyle/>
          <a:p>
            <a:pPr algn="l" eaLnBrk="1" hangingPunct="1">
              <a:lnSpc>
                <a:spcPct val="120000"/>
              </a:lnSpc>
            </a:pPr>
            <a:r>
              <a:rPr lang="en-US" altLang="zh-CN" sz="4000" dirty="0">
                <a:solidFill>
                  <a:srgbClr val="0000FF"/>
                </a:solidFill>
                <a:ea typeface="黑体" pitchFamily="49" charset="-122"/>
                <a:cs typeface="Times New Roman" panose="02020603050405020304" pitchFamily="18" charset="0"/>
                <a:sym typeface="Wingdings 2" panose="05020102010507070707" pitchFamily="18" charset="2"/>
              </a:rPr>
              <a:t>ISO 9001</a:t>
            </a:r>
            <a:r>
              <a:rPr lang="zh-CN" altLang="en-US" sz="4000" dirty="0">
                <a:solidFill>
                  <a:srgbClr val="0000FF"/>
                </a:solidFill>
                <a:ea typeface="黑体" pitchFamily="49" charset="-122"/>
                <a:cs typeface="Times New Roman" panose="02020603050405020304" pitchFamily="18" charset="0"/>
                <a:sym typeface="Wingdings 2" panose="05020102010507070707" pitchFamily="18" charset="2"/>
              </a:rPr>
              <a:t>的核心过程</a:t>
            </a:r>
            <a:endParaRPr lang="en-US" altLang="zh-CN" sz="4000" dirty="0">
              <a:solidFill>
                <a:srgbClr val="0000FF"/>
              </a:solidFill>
              <a:ea typeface="黑体" pitchFamily="49" charset="-122"/>
              <a:cs typeface="Times New Roman" panose="02020603050405020304" pitchFamily="18" charset="0"/>
              <a:sym typeface="Wingdings 2" panose="05020102010507070707" pitchFamily="18" charset="2"/>
            </a:endParaRPr>
          </a:p>
        </p:txBody>
      </p:sp>
    </p:spTree>
    <p:extLst>
      <p:ext uri="{BB962C8B-B14F-4D97-AF65-F5344CB8AC3E}">
        <p14:creationId xmlns:p14="http://schemas.microsoft.com/office/powerpoint/2010/main" val="4031670773"/>
      </p:ext>
    </p:extLst>
  </p:cSld>
  <p:clrMapOvr>
    <a:masterClrMapping/>
  </p:clrMapOvr>
  <p:transition>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17985" y="333093"/>
            <a:ext cx="8012130" cy="830997"/>
          </a:xfrm>
          <a:prstGeom prst="rect">
            <a:avLst/>
          </a:prstGeom>
        </p:spPr>
        <p:txBody>
          <a:bodyPr wrap="none">
            <a:spAutoFit/>
          </a:bodyPr>
          <a:lstStyle/>
          <a:p>
            <a:pPr algn="l" eaLnBrk="1" hangingPunct="1">
              <a:lnSpc>
                <a:spcPct val="120000"/>
              </a:lnSpc>
            </a:pPr>
            <a:r>
              <a:rPr lang="zh-CN" altLang="en-US" sz="4000" dirty="0">
                <a:solidFill>
                  <a:srgbClr val="0000FF"/>
                </a:solidFill>
                <a:ea typeface="黑体" pitchFamily="49" charset="-122"/>
                <a:cs typeface="Times New Roman" panose="02020603050405020304" pitchFamily="18" charset="0"/>
                <a:sym typeface="Wingdings 2" panose="05020102010507070707" pitchFamily="18" charset="2"/>
              </a:rPr>
              <a:t>为什么 </a:t>
            </a:r>
            <a:r>
              <a:rPr lang="en-US" altLang="zh-CN" sz="4000" dirty="0">
                <a:solidFill>
                  <a:srgbClr val="0000FF"/>
                </a:solidFill>
                <a:ea typeface="黑体" pitchFamily="49" charset="-122"/>
                <a:cs typeface="Times New Roman" panose="02020603050405020304" pitchFamily="18" charset="0"/>
                <a:sym typeface="Wingdings 2" panose="05020102010507070707" pitchFamily="18" charset="2"/>
              </a:rPr>
              <a:t>ISO 9000</a:t>
            </a:r>
            <a:r>
              <a:rPr lang="zh-CN" altLang="en-US" sz="4000" dirty="0">
                <a:solidFill>
                  <a:srgbClr val="0000FF"/>
                </a:solidFill>
                <a:ea typeface="黑体" pitchFamily="49" charset="-122"/>
                <a:cs typeface="Times New Roman" panose="02020603050405020304" pitchFamily="18" charset="0"/>
                <a:sym typeface="Wingdings 2" panose="05020102010507070707" pitchFamily="18" charset="2"/>
              </a:rPr>
              <a:t>对任何公司都适用</a:t>
            </a:r>
            <a:endParaRPr lang="en-US" altLang="zh-CN" sz="4000" dirty="0">
              <a:solidFill>
                <a:srgbClr val="0000FF"/>
              </a:solidFill>
              <a:ea typeface="黑体" pitchFamily="49" charset="-122"/>
              <a:cs typeface="Times New Roman" panose="02020603050405020304" pitchFamily="18" charset="0"/>
              <a:sym typeface="Wingdings 2" panose="05020102010507070707" pitchFamily="18" charset="2"/>
            </a:endParaRPr>
          </a:p>
        </p:txBody>
      </p:sp>
      <p:sp>
        <p:nvSpPr>
          <p:cNvPr id="4" name="Rectangle 3"/>
          <p:cNvSpPr>
            <a:spLocks noChangeArrowheads="1"/>
          </p:cNvSpPr>
          <p:nvPr/>
        </p:nvSpPr>
        <p:spPr bwMode="auto">
          <a:xfrm>
            <a:off x="267173" y="2033845"/>
            <a:ext cx="569579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marL="457200" indent="-457200" algn="l">
              <a:lnSpc>
                <a:spcPct val="150000"/>
              </a:lnSpc>
              <a:buFont typeface="Wingdings" panose="05000000000000000000" pitchFamily="2" charset="2"/>
              <a:buChar char="l"/>
            </a:pPr>
            <a:r>
              <a:rPr lang="zh-CN" altLang="en-US" sz="2800" dirty="0"/>
              <a:t>自己制定相关质量管理体系标准</a:t>
            </a:r>
            <a:endParaRPr lang="en-US" altLang="zh-CN" sz="2800" dirty="0"/>
          </a:p>
          <a:p>
            <a:pPr marL="457200" indent="-457200" algn="l">
              <a:lnSpc>
                <a:spcPct val="150000"/>
              </a:lnSpc>
              <a:buFont typeface="Wingdings" panose="05000000000000000000" pitchFamily="2" charset="2"/>
              <a:buChar char="l"/>
            </a:pPr>
            <a:r>
              <a:rPr lang="zh-CN" altLang="en-US" sz="2800" dirty="0"/>
              <a:t>自行制定程序文件 </a:t>
            </a:r>
            <a:r>
              <a:rPr lang="en-US" altLang="zh-CN" sz="2800" dirty="0">
                <a:solidFill>
                  <a:srgbClr val="0000FF"/>
                </a:solidFill>
                <a:cs typeface="Times New Roman" pitchFamily="18" charset="0"/>
              </a:rPr>
              <a:t>Program file </a:t>
            </a:r>
            <a:endParaRPr lang="zh-CN" altLang="en-US" sz="2800" dirty="0"/>
          </a:p>
        </p:txBody>
      </p:sp>
      <p:sp>
        <p:nvSpPr>
          <p:cNvPr id="5" name="Rectangle 4"/>
          <p:cNvSpPr>
            <a:spLocks noChangeArrowheads="1"/>
          </p:cNvSpPr>
          <p:nvPr/>
        </p:nvSpPr>
        <p:spPr bwMode="auto">
          <a:xfrm>
            <a:off x="791580" y="3735033"/>
            <a:ext cx="415173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gn="l"/>
            <a:r>
              <a:rPr lang="zh-CN" altLang="en-US" sz="2800" dirty="0">
                <a:solidFill>
                  <a:schemeClr val="tx2"/>
                </a:solidFill>
              </a:rPr>
              <a:t>举例：某软件公司</a:t>
            </a:r>
            <a:br>
              <a:rPr lang="zh-CN" altLang="en-US" sz="2800" dirty="0">
                <a:solidFill>
                  <a:schemeClr val="tx2"/>
                </a:solidFill>
              </a:rPr>
            </a:br>
            <a:r>
              <a:rPr lang="zh-CN" altLang="en-US" sz="2800" dirty="0">
                <a:solidFill>
                  <a:schemeClr val="tx2"/>
                </a:solidFill>
              </a:rPr>
              <a:t>             </a:t>
            </a:r>
            <a:r>
              <a:rPr lang="en-US" altLang="zh-CN" sz="2800" dirty="0">
                <a:solidFill>
                  <a:schemeClr val="tx2"/>
                </a:solidFill>
              </a:rPr>
              <a:t>ISO 9000</a:t>
            </a:r>
            <a:r>
              <a:rPr lang="zh-CN" altLang="en-US" sz="2800" dirty="0">
                <a:solidFill>
                  <a:schemeClr val="tx2"/>
                </a:solidFill>
              </a:rPr>
              <a:t>体系</a:t>
            </a:r>
          </a:p>
        </p:txBody>
      </p:sp>
    </p:spTree>
    <p:extLst>
      <p:ext uri="{BB962C8B-B14F-4D97-AF65-F5344CB8AC3E}">
        <p14:creationId xmlns:p14="http://schemas.microsoft.com/office/powerpoint/2010/main" val="2916819021"/>
      </p:ext>
    </p:extLst>
  </p:cSld>
  <p:clrMapOvr>
    <a:masterClrMapping/>
  </p:clrMapOvr>
  <p:transition>
    <p:pull/>
  </p:transition>
</p:sld>
</file>

<file path=ppt/theme/theme1.xml><?xml version="1.0" encoding="utf-8"?>
<a:theme xmlns:a="http://schemas.openxmlformats.org/drawingml/2006/main" name="2_Profile">
  <a:themeElements>
    <a:clrScheme name="2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2_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2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2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2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2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2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2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2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2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Profile">
  <a:themeElements>
    <a:clrScheme name="3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3_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3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3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3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3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3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3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3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3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7857</TotalTime>
  <Pages>0</Pages>
  <Words>1944</Words>
  <Characters>0</Characters>
  <Application>Microsoft Office PowerPoint</Application>
  <DocSecurity>0</DocSecurity>
  <PresentationFormat>全屏显示(4:3)</PresentationFormat>
  <Lines>0</Lines>
  <Paragraphs>257</Paragraphs>
  <Slides>34</Slides>
  <Notes>3</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34</vt:i4>
      </vt:variant>
    </vt:vector>
  </HeadingPairs>
  <TitlesOfParts>
    <vt:vector size="43" baseType="lpstr">
      <vt:lpstr>黑体</vt:lpstr>
      <vt:lpstr>宋体</vt:lpstr>
      <vt:lpstr>Arial</vt:lpstr>
      <vt:lpstr>Calibri</vt:lpstr>
      <vt:lpstr>Times New Roman</vt:lpstr>
      <vt:lpstr>Verdana</vt:lpstr>
      <vt:lpstr>Wingdings</vt:lpstr>
      <vt:lpstr>2_Profile</vt:lpstr>
      <vt:lpstr>3_Profile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HP</cp:lastModifiedBy>
  <cp:revision>858</cp:revision>
  <cp:lastPrinted>1899-12-30T00:00:00Z</cp:lastPrinted>
  <dcterms:created xsi:type="dcterms:W3CDTF">2008-08-06T12:32:32Z</dcterms:created>
  <dcterms:modified xsi:type="dcterms:W3CDTF">2021-06-16T11:17:41Z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2052-6.3.0.1705</vt:lpwstr>
  </property>
</Properties>
</file>