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266" r:id="rId2"/>
    <p:sldId id="265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008000"/>
    <a:srgbClr val="FF0000"/>
    <a:srgbClr val="00002E"/>
    <a:srgbClr val="000000"/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615" autoAdjust="0"/>
    <p:restoredTop sz="86381" autoAdjust="0"/>
  </p:normalViewPr>
  <p:slideViewPr>
    <p:cSldViewPr>
      <p:cViewPr varScale="1">
        <p:scale>
          <a:sx n="116" d="100"/>
          <a:sy n="116" d="100"/>
        </p:scale>
        <p:origin x="-14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88"/>
    </p:cViewPr>
  </p:sorterViewPr>
  <p:notesViewPr>
    <p:cSldViewPr>
      <p:cViewPr varScale="1">
        <p:scale>
          <a:sx n="73" d="100"/>
          <a:sy n="73" d="100"/>
        </p:scale>
        <p:origin x="-218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fld id="{51159356-6569-4219-8C62-8A7E822B15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525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fld id="{E4B9BFA6-778B-435D-98CC-53EE27C85D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004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62" name="Picture 2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9363" name="Group 3"/>
          <p:cNvGrpSpPr>
            <a:grpSpLocks/>
          </p:cNvGrpSpPr>
          <p:nvPr/>
        </p:nvGrpSpPr>
        <p:grpSpPr bwMode="auto">
          <a:xfrm>
            <a:off x="0" y="38100"/>
            <a:ext cx="647700" cy="6769100"/>
            <a:chOff x="0" y="43"/>
            <a:chExt cx="5760" cy="4229"/>
          </a:xfrm>
        </p:grpSpPr>
        <p:sp>
          <p:nvSpPr>
            <p:cNvPr id="399364" name="Line 4"/>
            <p:cNvSpPr>
              <a:spLocks noChangeShapeType="1"/>
            </p:cNvSpPr>
            <p:nvPr userDrawn="1"/>
          </p:nvSpPr>
          <p:spPr bwMode="auto">
            <a:xfrm>
              <a:off x="0" y="420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65" name="Line 5"/>
            <p:cNvSpPr>
              <a:spLocks noChangeShapeType="1"/>
            </p:cNvSpPr>
            <p:nvPr userDrawn="1"/>
          </p:nvSpPr>
          <p:spPr bwMode="auto">
            <a:xfrm>
              <a:off x="0" y="423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66" name="Line 6"/>
            <p:cNvSpPr>
              <a:spLocks noChangeShapeType="1"/>
            </p:cNvSpPr>
            <p:nvPr userDrawn="1"/>
          </p:nvSpPr>
          <p:spPr bwMode="auto">
            <a:xfrm>
              <a:off x="0" y="4272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67" name="Line 7"/>
            <p:cNvSpPr>
              <a:spLocks noChangeShapeType="1"/>
            </p:cNvSpPr>
            <p:nvPr userDrawn="1"/>
          </p:nvSpPr>
          <p:spPr bwMode="auto">
            <a:xfrm>
              <a:off x="0" y="4113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68" name="Line 8"/>
            <p:cNvSpPr>
              <a:spLocks noChangeShapeType="1"/>
            </p:cNvSpPr>
            <p:nvPr userDrawn="1"/>
          </p:nvSpPr>
          <p:spPr bwMode="auto">
            <a:xfrm>
              <a:off x="0" y="4065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69" name="Line 9"/>
            <p:cNvSpPr>
              <a:spLocks noChangeShapeType="1"/>
            </p:cNvSpPr>
            <p:nvPr userDrawn="1"/>
          </p:nvSpPr>
          <p:spPr bwMode="auto">
            <a:xfrm>
              <a:off x="0" y="4158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70" name="Line 10"/>
            <p:cNvSpPr>
              <a:spLocks noChangeShapeType="1"/>
            </p:cNvSpPr>
            <p:nvPr userDrawn="1"/>
          </p:nvSpPr>
          <p:spPr bwMode="auto">
            <a:xfrm>
              <a:off x="0" y="366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71" name="Line 11"/>
            <p:cNvSpPr>
              <a:spLocks noChangeShapeType="1"/>
            </p:cNvSpPr>
            <p:nvPr userDrawn="1"/>
          </p:nvSpPr>
          <p:spPr bwMode="auto">
            <a:xfrm>
              <a:off x="0" y="363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72" name="Line 12"/>
            <p:cNvSpPr>
              <a:spLocks noChangeShapeType="1"/>
            </p:cNvSpPr>
            <p:nvPr userDrawn="1"/>
          </p:nvSpPr>
          <p:spPr bwMode="auto">
            <a:xfrm>
              <a:off x="0" y="4020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73" name="Line 13"/>
            <p:cNvSpPr>
              <a:spLocks noChangeShapeType="1"/>
            </p:cNvSpPr>
            <p:nvPr userDrawn="1"/>
          </p:nvSpPr>
          <p:spPr bwMode="auto">
            <a:xfrm>
              <a:off x="0" y="389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74" name="Line 14"/>
            <p:cNvSpPr>
              <a:spLocks noChangeShapeType="1"/>
            </p:cNvSpPr>
            <p:nvPr userDrawn="1"/>
          </p:nvSpPr>
          <p:spPr bwMode="auto">
            <a:xfrm>
              <a:off x="0" y="3813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75" name="Line 15"/>
            <p:cNvSpPr>
              <a:spLocks noChangeShapeType="1"/>
            </p:cNvSpPr>
            <p:nvPr userDrawn="1"/>
          </p:nvSpPr>
          <p:spPr bwMode="auto">
            <a:xfrm>
              <a:off x="0" y="3999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76" name="Line 16"/>
            <p:cNvSpPr>
              <a:spLocks noChangeShapeType="1"/>
            </p:cNvSpPr>
            <p:nvPr userDrawn="1"/>
          </p:nvSpPr>
          <p:spPr bwMode="auto">
            <a:xfrm>
              <a:off x="0" y="3687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77" name="Line 17"/>
            <p:cNvSpPr>
              <a:spLocks noChangeShapeType="1"/>
            </p:cNvSpPr>
            <p:nvPr userDrawn="1"/>
          </p:nvSpPr>
          <p:spPr bwMode="auto">
            <a:xfrm>
              <a:off x="0" y="374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78" name="Line 18"/>
            <p:cNvSpPr>
              <a:spLocks noChangeShapeType="1"/>
            </p:cNvSpPr>
            <p:nvPr userDrawn="1"/>
          </p:nvSpPr>
          <p:spPr bwMode="auto">
            <a:xfrm>
              <a:off x="0" y="393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79" name="Line 19"/>
            <p:cNvSpPr>
              <a:spLocks noChangeShapeType="1"/>
            </p:cNvSpPr>
            <p:nvPr userDrawn="1"/>
          </p:nvSpPr>
          <p:spPr bwMode="auto">
            <a:xfrm>
              <a:off x="0" y="391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80" name="Line 20"/>
            <p:cNvSpPr>
              <a:spLocks noChangeShapeType="1"/>
            </p:cNvSpPr>
            <p:nvPr userDrawn="1"/>
          </p:nvSpPr>
          <p:spPr bwMode="auto">
            <a:xfrm>
              <a:off x="0" y="351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81" name="Line 21"/>
            <p:cNvSpPr>
              <a:spLocks noChangeShapeType="1"/>
            </p:cNvSpPr>
            <p:nvPr userDrawn="1"/>
          </p:nvSpPr>
          <p:spPr bwMode="auto">
            <a:xfrm>
              <a:off x="0" y="354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82" name="Line 22"/>
            <p:cNvSpPr>
              <a:spLocks noChangeShapeType="1"/>
            </p:cNvSpPr>
            <p:nvPr userDrawn="1"/>
          </p:nvSpPr>
          <p:spPr bwMode="auto">
            <a:xfrm>
              <a:off x="0" y="357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83" name="Line 23"/>
            <p:cNvSpPr>
              <a:spLocks noChangeShapeType="1"/>
            </p:cNvSpPr>
            <p:nvPr userDrawn="1"/>
          </p:nvSpPr>
          <p:spPr bwMode="auto">
            <a:xfrm>
              <a:off x="0" y="342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84" name="Line 24"/>
            <p:cNvSpPr>
              <a:spLocks noChangeShapeType="1"/>
            </p:cNvSpPr>
            <p:nvPr userDrawn="1"/>
          </p:nvSpPr>
          <p:spPr bwMode="auto">
            <a:xfrm>
              <a:off x="0" y="3372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85" name="Line 25"/>
            <p:cNvSpPr>
              <a:spLocks noChangeShapeType="1"/>
            </p:cNvSpPr>
            <p:nvPr userDrawn="1"/>
          </p:nvSpPr>
          <p:spPr bwMode="auto">
            <a:xfrm>
              <a:off x="0" y="346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86" name="Line 26"/>
            <p:cNvSpPr>
              <a:spLocks noChangeShapeType="1"/>
            </p:cNvSpPr>
            <p:nvPr userDrawn="1"/>
          </p:nvSpPr>
          <p:spPr bwMode="auto">
            <a:xfrm>
              <a:off x="0" y="297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87" name="Line 27"/>
            <p:cNvSpPr>
              <a:spLocks noChangeShapeType="1"/>
            </p:cNvSpPr>
            <p:nvPr userDrawn="1"/>
          </p:nvSpPr>
          <p:spPr bwMode="auto">
            <a:xfrm>
              <a:off x="0" y="294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88" name="Line 28"/>
            <p:cNvSpPr>
              <a:spLocks noChangeShapeType="1"/>
            </p:cNvSpPr>
            <p:nvPr userDrawn="1"/>
          </p:nvSpPr>
          <p:spPr bwMode="auto">
            <a:xfrm>
              <a:off x="0" y="332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89" name="Line 29"/>
            <p:cNvSpPr>
              <a:spLocks noChangeShapeType="1"/>
            </p:cNvSpPr>
            <p:nvPr userDrawn="1"/>
          </p:nvSpPr>
          <p:spPr bwMode="auto">
            <a:xfrm>
              <a:off x="0" y="320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90" name="Line 30"/>
            <p:cNvSpPr>
              <a:spLocks noChangeShapeType="1"/>
            </p:cNvSpPr>
            <p:nvPr userDrawn="1"/>
          </p:nvSpPr>
          <p:spPr bwMode="auto">
            <a:xfrm>
              <a:off x="0" y="312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91" name="Line 31"/>
            <p:cNvSpPr>
              <a:spLocks noChangeShapeType="1"/>
            </p:cNvSpPr>
            <p:nvPr userDrawn="1"/>
          </p:nvSpPr>
          <p:spPr bwMode="auto">
            <a:xfrm>
              <a:off x="0" y="330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92" name="Line 32"/>
            <p:cNvSpPr>
              <a:spLocks noChangeShapeType="1"/>
            </p:cNvSpPr>
            <p:nvPr userDrawn="1"/>
          </p:nvSpPr>
          <p:spPr bwMode="auto">
            <a:xfrm>
              <a:off x="0" y="299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93" name="Line 33"/>
            <p:cNvSpPr>
              <a:spLocks noChangeShapeType="1"/>
            </p:cNvSpPr>
            <p:nvPr userDrawn="1"/>
          </p:nvSpPr>
          <p:spPr bwMode="auto">
            <a:xfrm>
              <a:off x="0" y="304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94" name="Line 34"/>
            <p:cNvSpPr>
              <a:spLocks noChangeShapeType="1"/>
            </p:cNvSpPr>
            <p:nvPr userDrawn="1"/>
          </p:nvSpPr>
          <p:spPr bwMode="auto">
            <a:xfrm>
              <a:off x="0" y="324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95" name="Line 35"/>
            <p:cNvSpPr>
              <a:spLocks noChangeShapeType="1"/>
            </p:cNvSpPr>
            <p:nvPr userDrawn="1"/>
          </p:nvSpPr>
          <p:spPr bwMode="auto">
            <a:xfrm>
              <a:off x="0" y="322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96" name="Line 36"/>
            <p:cNvSpPr>
              <a:spLocks noChangeShapeType="1"/>
            </p:cNvSpPr>
            <p:nvPr userDrawn="1"/>
          </p:nvSpPr>
          <p:spPr bwMode="auto">
            <a:xfrm>
              <a:off x="0" y="283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97" name="Line 37"/>
            <p:cNvSpPr>
              <a:spLocks noChangeShapeType="1"/>
            </p:cNvSpPr>
            <p:nvPr userDrawn="1"/>
          </p:nvSpPr>
          <p:spPr bwMode="auto">
            <a:xfrm>
              <a:off x="0" y="275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98" name="Line 38"/>
            <p:cNvSpPr>
              <a:spLocks noChangeShapeType="1"/>
            </p:cNvSpPr>
            <p:nvPr userDrawn="1"/>
          </p:nvSpPr>
          <p:spPr bwMode="auto">
            <a:xfrm>
              <a:off x="0" y="267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99" name="Line 39"/>
            <p:cNvSpPr>
              <a:spLocks noChangeShapeType="1"/>
            </p:cNvSpPr>
            <p:nvPr userDrawn="1"/>
          </p:nvSpPr>
          <p:spPr bwMode="auto">
            <a:xfrm>
              <a:off x="0" y="287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00" name="Line 40"/>
            <p:cNvSpPr>
              <a:spLocks noChangeShapeType="1"/>
            </p:cNvSpPr>
            <p:nvPr userDrawn="1"/>
          </p:nvSpPr>
          <p:spPr bwMode="auto">
            <a:xfrm>
              <a:off x="0" y="285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01" name="Line 41"/>
            <p:cNvSpPr>
              <a:spLocks noChangeShapeType="1"/>
            </p:cNvSpPr>
            <p:nvPr userDrawn="1"/>
          </p:nvSpPr>
          <p:spPr bwMode="auto">
            <a:xfrm>
              <a:off x="0" y="2554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02" name="Line 42"/>
            <p:cNvSpPr>
              <a:spLocks noChangeShapeType="1"/>
            </p:cNvSpPr>
            <p:nvPr userDrawn="1"/>
          </p:nvSpPr>
          <p:spPr bwMode="auto">
            <a:xfrm>
              <a:off x="0" y="259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03" name="Line 43"/>
            <p:cNvSpPr>
              <a:spLocks noChangeShapeType="1"/>
            </p:cNvSpPr>
            <p:nvPr userDrawn="1"/>
          </p:nvSpPr>
          <p:spPr bwMode="auto">
            <a:xfrm>
              <a:off x="0" y="2623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04" name="Line 44"/>
            <p:cNvSpPr>
              <a:spLocks noChangeShapeType="1"/>
            </p:cNvSpPr>
            <p:nvPr userDrawn="1"/>
          </p:nvSpPr>
          <p:spPr bwMode="auto">
            <a:xfrm>
              <a:off x="0" y="246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05" name="Line 45"/>
            <p:cNvSpPr>
              <a:spLocks noChangeShapeType="1"/>
            </p:cNvSpPr>
            <p:nvPr userDrawn="1"/>
          </p:nvSpPr>
          <p:spPr bwMode="auto">
            <a:xfrm>
              <a:off x="0" y="2416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06" name="Line 46"/>
            <p:cNvSpPr>
              <a:spLocks noChangeShapeType="1"/>
            </p:cNvSpPr>
            <p:nvPr userDrawn="1"/>
          </p:nvSpPr>
          <p:spPr bwMode="auto">
            <a:xfrm>
              <a:off x="0" y="250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07" name="Line 47"/>
            <p:cNvSpPr>
              <a:spLocks noChangeShapeType="1"/>
            </p:cNvSpPr>
            <p:nvPr userDrawn="1"/>
          </p:nvSpPr>
          <p:spPr bwMode="auto">
            <a:xfrm>
              <a:off x="0" y="2371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08" name="Line 48"/>
            <p:cNvSpPr>
              <a:spLocks noChangeShapeType="1"/>
            </p:cNvSpPr>
            <p:nvPr userDrawn="1"/>
          </p:nvSpPr>
          <p:spPr bwMode="auto">
            <a:xfrm>
              <a:off x="0" y="2245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09" name="Line 49"/>
            <p:cNvSpPr>
              <a:spLocks noChangeShapeType="1"/>
            </p:cNvSpPr>
            <p:nvPr userDrawn="1"/>
          </p:nvSpPr>
          <p:spPr bwMode="auto">
            <a:xfrm>
              <a:off x="0" y="235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10" name="Line 50"/>
            <p:cNvSpPr>
              <a:spLocks noChangeShapeType="1"/>
            </p:cNvSpPr>
            <p:nvPr userDrawn="1"/>
          </p:nvSpPr>
          <p:spPr bwMode="auto">
            <a:xfrm>
              <a:off x="0" y="2290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11" name="Line 51"/>
            <p:cNvSpPr>
              <a:spLocks noChangeShapeType="1"/>
            </p:cNvSpPr>
            <p:nvPr userDrawn="1"/>
          </p:nvSpPr>
          <p:spPr bwMode="auto">
            <a:xfrm>
              <a:off x="0" y="2269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12" name="Line 52"/>
            <p:cNvSpPr>
              <a:spLocks noChangeShapeType="1"/>
            </p:cNvSpPr>
            <p:nvPr userDrawn="1"/>
          </p:nvSpPr>
          <p:spPr bwMode="auto">
            <a:xfrm>
              <a:off x="0" y="213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13" name="Line 53"/>
            <p:cNvSpPr>
              <a:spLocks noChangeShapeType="1"/>
            </p:cNvSpPr>
            <p:nvPr userDrawn="1"/>
          </p:nvSpPr>
          <p:spPr bwMode="auto">
            <a:xfrm>
              <a:off x="0" y="216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14" name="Line 54"/>
            <p:cNvSpPr>
              <a:spLocks noChangeShapeType="1"/>
            </p:cNvSpPr>
            <p:nvPr userDrawn="1"/>
          </p:nvSpPr>
          <p:spPr bwMode="auto">
            <a:xfrm>
              <a:off x="0" y="219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15" name="Line 55"/>
            <p:cNvSpPr>
              <a:spLocks noChangeShapeType="1"/>
            </p:cNvSpPr>
            <p:nvPr userDrawn="1"/>
          </p:nvSpPr>
          <p:spPr bwMode="auto">
            <a:xfrm>
              <a:off x="0" y="204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16" name="Line 56"/>
            <p:cNvSpPr>
              <a:spLocks noChangeShapeType="1"/>
            </p:cNvSpPr>
            <p:nvPr userDrawn="1"/>
          </p:nvSpPr>
          <p:spPr bwMode="auto">
            <a:xfrm>
              <a:off x="0" y="1992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17" name="Line 57"/>
            <p:cNvSpPr>
              <a:spLocks noChangeShapeType="1"/>
            </p:cNvSpPr>
            <p:nvPr userDrawn="1"/>
          </p:nvSpPr>
          <p:spPr bwMode="auto">
            <a:xfrm>
              <a:off x="0" y="208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18" name="Line 58"/>
            <p:cNvSpPr>
              <a:spLocks noChangeShapeType="1"/>
            </p:cNvSpPr>
            <p:nvPr userDrawn="1"/>
          </p:nvSpPr>
          <p:spPr bwMode="auto">
            <a:xfrm>
              <a:off x="0" y="159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19" name="Line 59"/>
            <p:cNvSpPr>
              <a:spLocks noChangeShapeType="1"/>
            </p:cNvSpPr>
            <p:nvPr userDrawn="1"/>
          </p:nvSpPr>
          <p:spPr bwMode="auto">
            <a:xfrm>
              <a:off x="0" y="156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20" name="Line 60"/>
            <p:cNvSpPr>
              <a:spLocks noChangeShapeType="1"/>
            </p:cNvSpPr>
            <p:nvPr userDrawn="1"/>
          </p:nvSpPr>
          <p:spPr bwMode="auto">
            <a:xfrm>
              <a:off x="0" y="194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21" name="Line 61"/>
            <p:cNvSpPr>
              <a:spLocks noChangeShapeType="1"/>
            </p:cNvSpPr>
            <p:nvPr userDrawn="1"/>
          </p:nvSpPr>
          <p:spPr bwMode="auto">
            <a:xfrm>
              <a:off x="0" y="182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22" name="Line 62"/>
            <p:cNvSpPr>
              <a:spLocks noChangeShapeType="1"/>
            </p:cNvSpPr>
            <p:nvPr userDrawn="1"/>
          </p:nvSpPr>
          <p:spPr bwMode="auto">
            <a:xfrm>
              <a:off x="0" y="174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23" name="Line 63"/>
            <p:cNvSpPr>
              <a:spLocks noChangeShapeType="1"/>
            </p:cNvSpPr>
            <p:nvPr userDrawn="1"/>
          </p:nvSpPr>
          <p:spPr bwMode="auto">
            <a:xfrm>
              <a:off x="0" y="192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24" name="Line 64"/>
            <p:cNvSpPr>
              <a:spLocks noChangeShapeType="1"/>
            </p:cNvSpPr>
            <p:nvPr userDrawn="1"/>
          </p:nvSpPr>
          <p:spPr bwMode="auto">
            <a:xfrm>
              <a:off x="0" y="161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25" name="Line 65"/>
            <p:cNvSpPr>
              <a:spLocks noChangeShapeType="1"/>
            </p:cNvSpPr>
            <p:nvPr userDrawn="1"/>
          </p:nvSpPr>
          <p:spPr bwMode="auto">
            <a:xfrm>
              <a:off x="0" y="166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26" name="Line 66"/>
            <p:cNvSpPr>
              <a:spLocks noChangeShapeType="1"/>
            </p:cNvSpPr>
            <p:nvPr userDrawn="1"/>
          </p:nvSpPr>
          <p:spPr bwMode="auto">
            <a:xfrm>
              <a:off x="0" y="186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27" name="Line 67"/>
            <p:cNvSpPr>
              <a:spLocks noChangeShapeType="1"/>
            </p:cNvSpPr>
            <p:nvPr userDrawn="1"/>
          </p:nvSpPr>
          <p:spPr bwMode="auto">
            <a:xfrm>
              <a:off x="0" y="184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28" name="Line 68"/>
            <p:cNvSpPr>
              <a:spLocks noChangeShapeType="1"/>
            </p:cNvSpPr>
            <p:nvPr userDrawn="1"/>
          </p:nvSpPr>
          <p:spPr bwMode="auto">
            <a:xfrm>
              <a:off x="0" y="1437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29" name="Line 69"/>
            <p:cNvSpPr>
              <a:spLocks noChangeShapeType="1"/>
            </p:cNvSpPr>
            <p:nvPr userDrawn="1"/>
          </p:nvSpPr>
          <p:spPr bwMode="auto">
            <a:xfrm>
              <a:off x="0" y="1473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0" name="Line 70"/>
            <p:cNvSpPr>
              <a:spLocks noChangeShapeType="1"/>
            </p:cNvSpPr>
            <p:nvPr userDrawn="1"/>
          </p:nvSpPr>
          <p:spPr bwMode="auto">
            <a:xfrm>
              <a:off x="0" y="150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1" name="Line 71"/>
            <p:cNvSpPr>
              <a:spLocks noChangeShapeType="1"/>
            </p:cNvSpPr>
            <p:nvPr userDrawn="1"/>
          </p:nvSpPr>
          <p:spPr bwMode="auto">
            <a:xfrm>
              <a:off x="0" y="1347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2" name="Line 72"/>
            <p:cNvSpPr>
              <a:spLocks noChangeShapeType="1"/>
            </p:cNvSpPr>
            <p:nvPr userDrawn="1"/>
          </p:nvSpPr>
          <p:spPr bwMode="auto">
            <a:xfrm>
              <a:off x="0" y="1392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3" name="Line 73"/>
            <p:cNvSpPr>
              <a:spLocks noChangeShapeType="1"/>
            </p:cNvSpPr>
            <p:nvPr userDrawn="1"/>
          </p:nvSpPr>
          <p:spPr bwMode="auto">
            <a:xfrm>
              <a:off x="0" y="101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4" name="Line 74"/>
            <p:cNvSpPr>
              <a:spLocks noChangeShapeType="1"/>
            </p:cNvSpPr>
            <p:nvPr userDrawn="1"/>
          </p:nvSpPr>
          <p:spPr bwMode="auto">
            <a:xfrm>
              <a:off x="0" y="98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5" name="Line 75"/>
            <p:cNvSpPr>
              <a:spLocks noChangeShapeType="1"/>
            </p:cNvSpPr>
            <p:nvPr userDrawn="1"/>
          </p:nvSpPr>
          <p:spPr bwMode="auto">
            <a:xfrm>
              <a:off x="0" y="124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6" name="Line 76"/>
            <p:cNvSpPr>
              <a:spLocks noChangeShapeType="1"/>
            </p:cNvSpPr>
            <p:nvPr userDrawn="1"/>
          </p:nvSpPr>
          <p:spPr bwMode="auto">
            <a:xfrm>
              <a:off x="0" y="1163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7" name="Line 77"/>
            <p:cNvSpPr>
              <a:spLocks noChangeShapeType="1"/>
            </p:cNvSpPr>
            <p:nvPr userDrawn="1"/>
          </p:nvSpPr>
          <p:spPr bwMode="auto">
            <a:xfrm>
              <a:off x="0" y="1037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8" name="Line 78"/>
            <p:cNvSpPr>
              <a:spLocks noChangeShapeType="1"/>
            </p:cNvSpPr>
            <p:nvPr userDrawn="1"/>
          </p:nvSpPr>
          <p:spPr bwMode="auto">
            <a:xfrm>
              <a:off x="0" y="109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9" name="Line 79"/>
            <p:cNvSpPr>
              <a:spLocks noChangeShapeType="1"/>
            </p:cNvSpPr>
            <p:nvPr userDrawn="1"/>
          </p:nvSpPr>
          <p:spPr bwMode="auto">
            <a:xfrm>
              <a:off x="0" y="128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0" name="Line 80"/>
            <p:cNvSpPr>
              <a:spLocks noChangeShapeType="1"/>
            </p:cNvSpPr>
            <p:nvPr userDrawn="1"/>
          </p:nvSpPr>
          <p:spPr bwMode="auto">
            <a:xfrm>
              <a:off x="0" y="126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1" name="Line 81"/>
            <p:cNvSpPr>
              <a:spLocks noChangeShapeType="1"/>
            </p:cNvSpPr>
            <p:nvPr userDrawn="1"/>
          </p:nvSpPr>
          <p:spPr bwMode="auto">
            <a:xfrm>
              <a:off x="0" y="86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2" name="Line 82"/>
            <p:cNvSpPr>
              <a:spLocks noChangeShapeType="1"/>
            </p:cNvSpPr>
            <p:nvPr userDrawn="1"/>
          </p:nvSpPr>
          <p:spPr bwMode="auto">
            <a:xfrm>
              <a:off x="0" y="89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3" name="Line 83"/>
            <p:cNvSpPr>
              <a:spLocks noChangeShapeType="1"/>
            </p:cNvSpPr>
            <p:nvPr userDrawn="1"/>
          </p:nvSpPr>
          <p:spPr bwMode="auto">
            <a:xfrm>
              <a:off x="0" y="92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4" name="Line 84"/>
            <p:cNvSpPr>
              <a:spLocks noChangeShapeType="1"/>
            </p:cNvSpPr>
            <p:nvPr userDrawn="1"/>
          </p:nvSpPr>
          <p:spPr bwMode="auto">
            <a:xfrm>
              <a:off x="0" y="77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5" name="Line 85"/>
            <p:cNvSpPr>
              <a:spLocks noChangeShapeType="1"/>
            </p:cNvSpPr>
            <p:nvPr userDrawn="1"/>
          </p:nvSpPr>
          <p:spPr bwMode="auto">
            <a:xfrm>
              <a:off x="0" y="81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6" name="Line 86"/>
            <p:cNvSpPr>
              <a:spLocks noChangeShapeType="1"/>
            </p:cNvSpPr>
            <p:nvPr userDrawn="1"/>
          </p:nvSpPr>
          <p:spPr bwMode="auto">
            <a:xfrm>
              <a:off x="0" y="71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7" name="Line 87"/>
            <p:cNvSpPr>
              <a:spLocks noChangeShapeType="1"/>
            </p:cNvSpPr>
            <p:nvPr userDrawn="1"/>
          </p:nvSpPr>
          <p:spPr bwMode="auto">
            <a:xfrm>
              <a:off x="0" y="646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8" name="Line 88"/>
            <p:cNvSpPr>
              <a:spLocks noChangeShapeType="1"/>
            </p:cNvSpPr>
            <p:nvPr userDrawn="1"/>
          </p:nvSpPr>
          <p:spPr bwMode="auto">
            <a:xfrm>
              <a:off x="0" y="522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9" name="Line 89"/>
            <p:cNvSpPr>
              <a:spLocks noChangeShapeType="1"/>
            </p:cNvSpPr>
            <p:nvPr userDrawn="1"/>
          </p:nvSpPr>
          <p:spPr bwMode="auto">
            <a:xfrm>
              <a:off x="0" y="558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0" name="Line 90"/>
            <p:cNvSpPr>
              <a:spLocks noChangeShapeType="1"/>
            </p:cNvSpPr>
            <p:nvPr userDrawn="1"/>
          </p:nvSpPr>
          <p:spPr bwMode="auto">
            <a:xfrm>
              <a:off x="0" y="591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1" name="Line 91"/>
            <p:cNvSpPr>
              <a:spLocks noChangeShapeType="1"/>
            </p:cNvSpPr>
            <p:nvPr userDrawn="1"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2" name="Line 92"/>
            <p:cNvSpPr>
              <a:spLocks noChangeShapeType="1"/>
            </p:cNvSpPr>
            <p:nvPr userDrawn="1"/>
          </p:nvSpPr>
          <p:spPr bwMode="auto">
            <a:xfrm>
              <a:off x="0" y="38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3" name="Line 93"/>
            <p:cNvSpPr>
              <a:spLocks noChangeShapeType="1"/>
            </p:cNvSpPr>
            <p:nvPr userDrawn="1"/>
          </p:nvSpPr>
          <p:spPr bwMode="auto">
            <a:xfrm>
              <a:off x="0" y="47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4" name="Line 94"/>
            <p:cNvSpPr>
              <a:spLocks noChangeShapeType="1"/>
            </p:cNvSpPr>
            <p:nvPr userDrawn="1"/>
          </p:nvSpPr>
          <p:spPr bwMode="auto">
            <a:xfrm>
              <a:off x="0" y="33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5" name="Line 95"/>
            <p:cNvSpPr>
              <a:spLocks noChangeShapeType="1"/>
            </p:cNvSpPr>
            <p:nvPr userDrawn="1"/>
          </p:nvSpPr>
          <p:spPr bwMode="auto">
            <a:xfrm>
              <a:off x="0" y="31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6" name="Line 96"/>
            <p:cNvSpPr>
              <a:spLocks noChangeShapeType="1"/>
            </p:cNvSpPr>
            <p:nvPr userDrawn="1"/>
          </p:nvSpPr>
          <p:spPr bwMode="auto">
            <a:xfrm>
              <a:off x="0" y="258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7" name="Line 97"/>
            <p:cNvSpPr>
              <a:spLocks noChangeShapeType="1"/>
            </p:cNvSpPr>
            <p:nvPr userDrawn="1"/>
          </p:nvSpPr>
          <p:spPr bwMode="auto">
            <a:xfrm>
              <a:off x="0" y="7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8" name="Line 98"/>
            <p:cNvSpPr>
              <a:spLocks noChangeShapeType="1"/>
            </p:cNvSpPr>
            <p:nvPr userDrawn="1"/>
          </p:nvSpPr>
          <p:spPr bwMode="auto">
            <a:xfrm>
              <a:off x="0" y="43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9" name="Line 99"/>
            <p:cNvSpPr>
              <a:spLocks noChangeShapeType="1"/>
            </p:cNvSpPr>
            <p:nvPr userDrawn="1"/>
          </p:nvSpPr>
          <p:spPr bwMode="auto">
            <a:xfrm>
              <a:off x="0" y="9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0" name="Line 100"/>
            <p:cNvSpPr>
              <a:spLocks noChangeShapeType="1"/>
            </p:cNvSpPr>
            <p:nvPr userDrawn="1"/>
          </p:nvSpPr>
          <p:spPr bwMode="auto">
            <a:xfrm>
              <a:off x="0" y="145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1" name="Line 101"/>
            <p:cNvSpPr>
              <a:spLocks noChangeShapeType="1"/>
            </p:cNvSpPr>
            <p:nvPr userDrawn="1"/>
          </p:nvSpPr>
          <p:spPr bwMode="auto">
            <a:xfrm>
              <a:off x="0" y="202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9466" name="Rectangle 10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ea typeface="楷体_GB2312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99467" name="Rectangle 10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pic>
        <p:nvPicPr>
          <p:cNvPr id="399470" name="Picture 110" descr="tongji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7187C3"/>
              </a:clrFrom>
              <a:clrTo>
                <a:srgbClr val="7187C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33375"/>
            <a:ext cx="1008063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87966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476250"/>
            <a:ext cx="1989138" cy="57610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476250"/>
            <a:ext cx="5816600" cy="57610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21109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31116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8703009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1773238"/>
            <a:ext cx="390207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1773238"/>
            <a:ext cx="3903663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64207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541794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80231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06621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3550462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8661538"/>
      </p:ext>
    </p:extLst>
  </p:cSld>
  <p:clrMapOvr>
    <a:masterClrMapping/>
  </p:clrMapOvr>
  <p:transition spd="slow">
    <p:random/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4" name="Picture 116" descr="图片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0" y="38100"/>
            <a:ext cx="647700" cy="6769100"/>
            <a:chOff x="0" y="43"/>
            <a:chExt cx="5760" cy="4229"/>
          </a:xfrm>
        </p:grpSpPr>
        <p:sp>
          <p:nvSpPr>
            <p:cNvPr id="7172" name="Line 4"/>
            <p:cNvSpPr>
              <a:spLocks noChangeShapeType="1"/>
            </p:cNvSpPr>
            <p:nvPr userDrawn="1"/>
          </p:nvSpPr>
          <p:spPr bwMode="auto">
            <a:xfrm>
              <a:off x="0" y="420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" name="Line 5"/>
            <p:cNvSpPr>
              <a:spLocks noChangeShapeType="1"/>
            </p:cNvSpPr>
            <p:nvPr userDrawn="1"/>
          </p:nvSpPr>
          <p:spPr bwMode="auto">
            <a:xfrm>
              <a:off x="0" y="423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" name="Line 6"/>
            <p:cNvSpPr>
              <a:spLocks noChangeShapeType="1"/>
            </p:cNvSpPr>
            <p:nvPr userDrawn="1"/>
          </p:nvSpPr>
          <p:spPr bwMode="auto">
            <a:xfrm>
              <a:off x="0" y="4272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" name="Line 7"/>
            <p:cNvSpPr>
              <a:spLocks noChangeShapeType="1"/>
            </p:cNvSpPr>
            <p:nvPr userDrawn="1"/>
          </p:nvSpPr>
          <p:spPr bwMode="auto">
            <a:xfrm>
              <a:off x="0" y="4113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6" name="Line 8"/>
            <p:cNvSpPr>
              <a:spLocks noChangeShapeType="1"/>
            </p:cNvSpPr>
            <p:nvPr userDrawn="1"/>
          </p:nvSpPr>
          <p:spPr bwMode="auto">
            <a:xfrm>
              <a:off x="0" y="4065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7" name="Line 9"/>
            <p:cNvSpPr>
              <a:spLocks noChangeShapeType="1"/>
            </p:cNvSpPr>
            <p:nvPr userDrawn="1"/>
          </p:nvSpPr>
          <p:spPr bwMode="auto">
            <a:xfrm>
              <a:off x="0" y="4158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" name="Line 10"/>
            <p:cNvSpPr>
              <a:spLocks noChangeShapeType="1"/>
            </p:cNvSpPr>
            <p:nvPr userDrawn="1"/>
          </p:nvSpPr>
          <p:spPr bwMode="auto">
            <a:xfrm>
              <a:off x="0" y="366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Line 11"/>
            <p:cNvSpPr>
              <a:spLocks noChangeShapeType="1"/>
            </p:cNvSpPr>
            <p:nvPr userDrawn="1"/>
          </p:nvSpPr>
          <p:spPr bwMode="auto">
            <a:xfrm>
              <a:off x="0" y="363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Line 12"/>
            <p:cNvSpPr>
              <a:spLocks noChangeShapeType="1"/>
            </p:cNvSpPr>
            <p:nvPr userDrawn="1"/>
          </p:nvSpPr>
          <p:spPr bwMode="auto">
            <a:xfrm>
              <a:off x="0" y="4020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Line 13"/>
            <p:cNvSpPr>
              <a:spLocks noChangeShapeType="1"/>
            </p:cNvSpPr>
            <p:nvPr userDrawn="1"/>
          </p:nvSpPr>
          <p:spPr bwMode="auto">
            <a:xfrm>
              <a:off x="0" y="389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Line 14"/>
            <p:cNvSpPr>
              <a:spLocks noChangeShapeType="1"/>
            </p:cNvSpPr>
            <p:nvPr userDrawn="1"/>
          </p:nvSpPr>
          <p:spPr bwMode="auto">
            <a:xfrm>
              <a:off x="0" y="3813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Line 15"/>
            <p:cNvSpPr>
              <a:spLocks noChangeShapeType="1"/>
            </p:cNvSpPr>
            <p:nvPr userDrawn="1"/>
          </p:nvSpPr>
          <p:spPr bwMode="auto">
            <a:xfrm>
              <a:off x="0" y="3999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Line 16"/>
            <p:cNvSpPr>
              <a:spLocks noChangeShapeType="1"/>
            </p:cNvSpPr>
            <p:nvPr userDrawn="1"/>
          </p:nvSpPr>
          <p:spPr bwMode="auto">
            <a:xfrm>
              <a:off x="0" y="3687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Line 17"/>
            <p:cNvSpPr>
              <a:spLocks noChangeShapeType="1"/>
            </p:cNvSpPr>
            <p:nvPr userDrawn="1"/>
          </p:nvSpPr>
          <p:spPr bwMode="auto">
            <a:xfrm>
              <a:off x="0" y="374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Line 18"/>
            <p:cNvSpPr>
              <a:spLocks noChangeShapeType="1"/>
            </p:cNvSpPr>
            <p:nvPr userDrawn="1"/>
          </p:nvSpPr>
          <p:spPr bwMode="auto">
            <a:xfrm>
              <a:off x="0" y="393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7" name="Line 19"/>
            <p:cNvSpPr>
              <a:spLocks noChangeShapeType="1"/>
            </p:cNvSpPr>
            <p:nvPr userDrawn="1"/>
          </p:nvSpPr>
          <p:spPr bwMode="auto">
            <a:xfrm>
              <a:off x="0" y="391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Line 20"/>
            <p:cNvSpPr>
              <a:spLocks noChangeShapeType="1"/>
            </p:cNvSpPr>
            <p:nvPr userDrawn="1"/>
          </p:nvSpPr>
          <p:spPr bwMode="auto">
            <a:xfrm>
              <a:off x="0" y="351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Line 21"/>
            <p:cNvSpPr>
              <a:spLocks noChangeShapeType="1"/>
            </p:cNvSpPr>
            <p:nvPr userDrawn="1"/>
          </p:nvSpPr>
          <p:spPr bwMode="auto">
            <a:xfrm>
              <a:off x="0" y="354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Line 22"/>
            <p:cNvSpPr>
              <a:spLocks noChangeShapeType="1"/>
            </p:cNvSpPr>
            <p:nvPr userDrawn="1"/>
          </p:nvSpPr>
          <p:spPr bwMode="auto">
            <a:xfrm>
              <a:off x="0" y="357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Line 23"/>
            <p:cNvSpPr>
              <a:spLocks noChangeShapeType="1"/>
            </p:cNvSpPr>
            <p:nvPr userDrawn="1"/>
          </p:nvSpPr>
          <p:spPr bwMode="auto">
            <a:xfrm>
              <a:off x="0" y="342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2" name="Line 24"/>
            <p:cNvSpPr>
              <a:spLocks noChangeShapeType="1"/>
            </p:cNvSpPr>
            <p:nvPr userDrawn="1"/>
          </p:nvSpPr>
          <p:spPr bwMode="auto">
            <a:xfrm>
              <a:off x="0" y="3372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3" name="Line 25"/>
            <p:cNvSpPr>
              <a:spLocks noChangeShapeType="1"/>
            </p:cNvSpPr>
            <p:nvPr userDrawn="1"/>
          </p:nvSpPr>
          <p:spPr bwMode="auto">
            <a:xfrm>
              <a:off x="0" y="346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Line 26"/>
            <p:cNvSpPr>
              <a:spLocks noChangeShapeType="1"/>
            </p:cNvSpPr>
            <p:nvPr userDrawn="1"/>
          </p:nvSpPr>
          <p:spPr bwMode="auto">
            <a:xfrm>
              <a:off x="0" y="297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5" name="Line 27"/>
            <p:cNvSpPr>
              <a:spLocks noChangeShapeType="1"/>
            </p:cNvSpPr>
            <p:nvPr userDrawn="1"/>
          </p:nvSpPr>
          <p:spPr bwMode="auto">
            <a:xfrm>
              <a:off x="0" y="294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Line 28"/>
            <p:cNvSpPr>
              <a:spLocks noChangeShapeType="1"/>
            </p:cNvSpPr>
            <p:nvPr userDrawn="1"/>
          </p:nvSpPr>
          <p:spPr bwMode="auto">
            <a:xfrm>
              <a:off x="0" y="332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Line 29"/>
            <p:cNvSpPr>
              <a:spLocks noChangeShapeType="1"/>
            </p:cNvSpPr>
            <p:nvPr userDrawn="1"/>
          </p:nvSpPr>
          <p:spPr bwMode="auto">
            <a:xfrm>
              <a:off x="0" y="320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8" name="Line 30"/>
            <p:cNvSpPr>
              <a:spLocks noChangeShapeType="1"/>
            </p:cNvSpPr>
            <p:nvPr userDrawn="1"/>
          </p:nvSpPr>
          <p:spPr bwMode="auto">
            <a:xfrm>
              <a:off x="0" y="312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Line 31"/>
            <p:cNvSpPr>
              <a:spLocks noChangeShapeType="1"/>
            </p:cNvSpPr>
            <p:nvPr userDrawn="1"/>
          </p:nvSpPr>
          <p:spPr bwMode="auto">
            <a:xfrm>
              <a:off x="0" y="330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0" name="Line 32"/>
            <p:cNvSpPr>
              <a:spLocks noChangeShapeType="1"/>
            </p:cNvSpPr>
            <p:nvPr userDrawn="1"/>
          </p:nvSpPr>
          <p:spPr bwMode="auto">
            <a:xfrm>
              <a:off x="0" y="299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1" name="Line 33"/>
            <p:cNvSpPr>
              <a:spLocks noChangeShapeType="1"/>
            </p:cNvSpPr>
            <p:nvPr userDrawn="1"/>
          </p:nvSpPr>
          <p:spPr bwMode="auto">
            <a:xfrm>
              <a:off x="0" y="304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2" name="Line 34"/>
            <p:cNvSpPr>
              <a:spLocks noChangeShapeType="1"/>
            </p:cNvSpPr>
            <p:nvPr userDrawn="1"/>
          </p:nvSpPr>
          <p:spPr bwMode="auto">
            <a:xfrm>
              <a:off x="0" y="324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3" name="Line 35"/>
            <p:cNvSpPr>
              <a:spLocks noChangeShapeType="1"/>
            </p:cNvSpPr>
            <p:nvPr userDrawn="1"/>
          </p:nvSpPr>
          <p:spPr bwMode="auto">
            <a:xfrm>
              <a:off x="0" y="322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4" name="Line 36"/>
            <p:cNvSpPr>
              <a:spLocks noChangeShapeType="1"/>
            </p:cNvSpPr>
            <p:nvPr userDrawn="1"/>
          </p:nvSpPr>
          <p:spPr bwMode="auto">
            <a:xfrm>
              <a:off x="0" y="283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5" name="Line 37"/>
            <p:cNvSpPr>
              <a:spLocks noChangeShapeType="1"/>
            </p:cNvSpPr>
            <p:nvPr userDrawn="1"/>
          </p:nvSpPr>
          <p:spPr bwMode="auto">
            <a:xfrm>
              <a:off x="0" y="275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6" name="Line 38"/>
            <p:cNvSpPr>
              <a:spLocks noChangeShapeType="1"/>
            </p:cNvSpPr>
            <p:nvPr userDrawn="1"/>
          </p:nvSpPr>
          <p:spPr bwMode="auto">
            <a:xfrm>
              <a:off x="0" y="267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7" name="Line 39"/>
            <p:cNvSpPr>
              <a:spLocks noChangeShapeType="1"/>
            </p:cNvSpPr>
            <p:nvPr userDrawn="1"/>
          </p:nvSpPr>
          <p:spPr bwMode="auto">
            <a:xfrm>
              <a:off x="0" y="287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8" name="Line 40"/>
            <p:cNvSpPr>
              <a:spLocks noChangeShapeType="1"/>
            </p:cNvSpPr>
            <p:nvPr userDrawn="1"/>
          </p:nvSpPr>
          <p:spPr bwMode="auto">
            <a:xfrm>
              <a:off x="0" y="285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" name="Line 41"/>
            <p:cNvSpPr>
              <a:spLocks noChangeShapeType="1"/>
            </p:cNvSpPr>
            <p:nvPr userDrawn="1"/>
          </p:nvSpPr>
          <p:spPr bwMode="auto">
            <a:xfrm>
              <a:off x="0" y="2554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0" name="Line 42"/>
            <p:cNvSpPr>
              <a:spLocks noChangeShapeType="1"/>
            </p:cNvSpPr>
            <p:nvPr userDrawn="1"/>
          </p:nvSpPr>
          <p:spPr bwMode="auto">
            <a:xfrm>
              <a:off x="0" y="259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1" name="Line 43"/>
            <p:cNvSpPr>
              <a:spLocks noChangeShapeType="1"/>
            </p:cNvSpPr>
            <p:nvPr userDrawn="1"/>
          </p:nvSpPr>
          <p:spPr bwMode="auto">
            <a:xfrm>
              <a:off x="0" y="2623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2" name="Line 44"/>
            <p:cNvSpPr>
              <a:spLocks noChangeShapeType="1"/>
            </p:cNvSpPr>
            <p:nvPr userDrawn="1"/>
          </p:nvSpPr>
          <p:spPr bwMode="auto">
            <a:xfrm>
              <a:off x="0" y="246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3" name="Line 45"/>
            <p:cNvSpPr>
              <a:spLocks noChangeShapeType="1"/>
            </p:cNvSpPr>
            <p:nvPr userDrawn="1"/>
          </p:nvSpPr>
          <p:spPr bwMode="auto">
            <a:xfrm>
              <a:off x="0" y="2416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4" name="Line 46"/>
            <p:cNvSpPr>
              <a:spLocks noChangeShapeType="1"/>
            </p:cNvSpPr>
            <p:nvPr userDrawn="1"/>
          </p:nvSpPr>
          <p:spPr bwMode="auto">
            <a:xfrm>
              <a:off x="0" y="250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5" name="Line 47"/>
            <p:cNvSpPr>
              <a:spLocks noChangeShapeType="1"/>
            </p:cNvSpPr>
            <p:nvPr userDrawn="1"/>
          </p:nvSpPr>
          <p:spPr bwMode="auto">
            <a:xfrm>
              <a:off x="0" y="2371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6" name="Line 48"/>
            <p:cNvSpPr>
              <a:spLocks noChangeShapeType="1"/>
            </p:cNvSpPr>
            <p:nvPr userDrawn="1"/>
          </p:nvSpPr>
          <p:spPr bwMode="auto">
            <a:xfrm>
              <a:off x="0" y="2245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7" name="Line 49"/>
            <p:cNvSpPr>
              <a:spLocks noChangeShapeType="1"/>
            </p:cNvSpPr>
            <p:nvPr userDrawn="1"/>
          </p:nvSpPr>
          <p:spPr bwMode="auto">
            <a:xfrm>
              <a:off x="0" y="235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8" name="Line 50"/>
            <p:cNvSpPr>
              <a:spLocks noChangeShapeType="1"/>
            </p:cNvSpPr>
            <p:nvPr userDrawn="1"/>
          </p:nvSpPr>
          <p:spPr bwMode="auto">
            <a:xfrm>
              <a:off x="0" y="2290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" name="Line 51"/>
            <p:cNvSpPr>
              <a:spLocks noChangeShapeType="1"/>
            </p:cNvSpPr>
            <p:nvPr userDrawn="1"/>
          </p:nvSpPr>
          <p:spPr bwMode="auto">
            <a:xfrm>
              <a:off x="0" y="2269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0" name="Line 52"/>
            <p:cNvSpPr>
              <a:spLocks noChangeShapeType="1"/>
            </p:cNvSpPr>
            <p:nvPr userDrawn="1"/>
          </p:nvSpPr>
          <p:spPr bwMode="auto">
            <a:xfrm>
              <a:off x="0" y="213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1" name="Line 53"/>
            <p:cNvSpPr>
              <a:spLocks noChangeShapeType="1"/>
            </p:cNvSpPr>
            <p:nvPr userDrawn="1"/>
          </p:nvSpPr>
          <p:spPr bwMode="auto">
            <a:xfrm>
              <a:off x="0" y="216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2" name="Line 54"/>
            <p:cNvSpPr>
              <a:spLocks noChangeShapeType="1"/>
            </p:cNvSpPr>
            <p:nvPr userDrawn="1"/>
          </p:nvSpPr>
          <p:spPr bwMode="auto">
            <a:xfrm>
              <a:off x="0" y="219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3" name="Line 55"/>
            <p:cNvSpPr>
              <a:spLocks noChangeShapeType="1"/>
            </p:cNvSpPr>
            <p:nvPr userDrawn="1"/>
          </p:nvSpPr>
          <p:spPr bwMode="auto">
            <a:xfrm>
              <a:off x="0" y="204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4" name="Line 56"/>
            <p:cNvSpPr>
              <a:spLocks noChangeShapeType="1"/>
            </p:cNvSpPr>
            <p:nvPr userDrawn="1"/>
          </p:nvSpPr>
          <p:spPr bwMode="auto">
            <a:xfrm>
              <a:off x="0" y="1992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5" name="Line 57"/>
            <p:cNvSpPr>
              <a:spLocks noChangeShapeType="1"/>
            </p:cNvSpPr>
            <p:nvPr userDrawn="1"/>
          </p:nvSpPr>
          <p:spPr bwMode="auto">
            <a:xfrm>
              <a:off x="0" y="208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6" name="Line 58"/>
            <p:cNvSpPr>
              <a:spLocks noChangeShapeType="1"/>
            </p:cNvSpPr>
            <p:nvPr userDrawn="1"/>
          </p:nvSpPr>
          <p:spPr bwMode="auto">
            <a:xfrm>
              <a:off x="0" y="1593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7" name="Line 59"/>
            <p:cNvSpPr>
              <a:spLocks noChangeShapeType="1"/>
            </p:cNvSpPr>
            <p:nvPr userDrawn="1"/>
          </p:nvSpPr>
          <p:spPr bwMode="auto">
            <a:xfrm>
              <a:off x="0" y="156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8" name="Line 60"/>
            <p:cNvSpPr>
              <a:spLocks noChangeShapeType="1"/>
            </p:cNvSpPr>
            <p:nvPr userDrawn="1"/>
          </p:nvSpPr>
          <p:spPr bwMode="auto">
            <a:xfrm>
              <a:off x="0" y="194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9" name="Line 61"/>
            <p:cNvSpPr>
              <a:spLocks noChangeShapeType="1"/>
            </p:cNvSpPr>
            <p:nvPr userDrawn="1"/>
          </p:nvSpPr>
          <p:spPr bwMode="auto">
            <a:xfrm>
              <a:off x="0" y="1821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0" name="Line 62"/>
            <p:cNvSpPr>
              <a:spLocks noChangeShapeType="1"/>
            </p:cNvSpPr>
            <p:nvPr userDrawn="1"/>
          </p:nvSpPr>
          <p:spPr bwMode="auto">
            <a:xfrm>
              <a:off x="0" y="1740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1" name="Line 63"/>
            <p:cNvSpPr>
              <a:spLocks noChangeShapeType="1"/>
            </p:cNvSpPr>
            <p:nvPr userDrawn="1"/>
          </p:nvSpPr>
          <p:spPr bwMode="auto">
            <a:xfrm>
              <a:off x="0" y="192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2" name="Line 64"/>
            <p:cNvSpPr>
              <a:spLocks noChangeShapeType="1"/>
            </p:cNvSpPr>
            <p:nvPr userDrawn="1"/>
          </p:nvSpPr>
          <p:spPr bwMode="auto">
            <a:xfrm>
              <a:off x="0" y="161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3" name="Line 65"/>
            <p:cNvSpPr>
              <a:spLocks noChangeShapeType="1"/>
            </p:cNvSpPr>
            <p:nvPr userDrawn="1"/>
          </p:nvSpPr>
          <p:spPr bwMode="auto">
            <a:xfrm>
              <a:off x="0" y="166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4" name="Line 66"/>
            <p:cNvSpPr>
              <a:spLocks noChangeShapeType="1"/>
            </p:cNvSpPr>
            <p:nvPr userDrawn="1"/>
          </p:nvSpPr>
          <p:spPr bwMode="auto">
            <a:xfrm>
              <a:off x="0" y="186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5" name="Line 67"/>
            <p:cNvSpPr>
              <a:spLocks noChangeShapeType="1"/>
            </p:cNvSpPr>
            <p:nvPr userDrawn="1"/>
          </p:nvSpPr>
          <p:spPr bwMode="auto">
            <a:xfrm>
              <a:off x="0" y="1845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6" name="Line 68"/>
            <p:cNvSpPr>
              <a:spLocks noChangeShapeType="1"/>
            </p:cNvSpPr>
            <p:nvPr userDrawn="1"/>
          </p:nvSpPr>
          <p:spPr bwMode="auto">
            <a:xfrm>
              <a:off x="0" y="1437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7" name="Line 69"/>
            <p:cNvSpPr>
              <a:spLocks noChangeShapeType="1"/>
            </p:cNvSpPr>
            <p:nvPr userDrawn="1"/>
          </p:nvSpPr>
          <p:spPr bwMode="auto">
            <a:xfrm>
              <a:off x="0" y="1473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8" name="Line 70"/>
            <p:cNvSpPr>
              <a:spLocks noChangeShapeType="1"/>
            </p:cNvSpPr>
            <p:nvPr userDrawn="1"/>
          </p:nvSpPr>
          <p:spPr bwMode="auto">
            <a:xfrm>
              <a:off x="0" y="1506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9" name="Line 71"/>
            <p:cNvSpPr>
              <a:spLocks noChangeShapeType="1"/>
            </p:cNvSpPr>
            <p:nvPr userDrawn="1"/>
          </p:nvSpPr>
          <p:spPr bwMode="auto">
            <a:xfrm>
              <a:off x="0" y="1347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0" name="Line 72"/>
            <p:cNvSpPr>
              <a:spLocks noChangeShapeType="1"/>
            </p:cNvSpPr>
            <p:nvPr userDrawn="1"/>
          </p:nvSpPr>
          <p:spPr bwMode="auto">
            <a:xfrm>
              <a:off x="0" y="1392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1" name="Line 73"/>
            <p:cNvSpPr>
              <a:spLocks noChangeShapeType="1"/>
            </p:cNvSpPr>
            <p:nvPr userDrawn="1"/>
          </p:nvSpPr>
          <p:spPr bwMode="auto">
            <a:xfrm>
              <a:off x="0" y="1016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2" name="Line 74"/>
            <p:cNvSpPr>
              <a:spLocks noChangeShapeType="1"/>
            </p:cNvSpPr>
            <p:nvPr userDrawn="1"/>
          </p:nvSpPr>
          <p:spPr bwMode="auto">
            <a:xfrm>
              <a:off x="0" y="989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3" name="Line 75"/>
            <p:cNvSpPr>
              <a:spLocks noChangeShapeType="1"/>
            </p:cNvSpPr>
            <p:nvPr userDrawn="1"/>
          </p:nvSpPr>
          <p:spPr bwMode="auto">
            <a:xfrm>
              <a:off x="0" y="1244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4" name="Line 76"/>
            <p:cNvSpPr>
              <a:spLocks noChangeShapeType="1"/>
            </p:cNvSpPr>
            <p:nvPr userDrawn="1"/>
          </p:nvSpPr>
          <p:spPr bwMode="auto">
            <a:xfrm>
              <a:off x="0" y="1163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5" name="Line 77"/>
            <p:cNvSpPr>
              <a:spLocks noChangeShapeType="1"/>
            </p:cNvSpPr>
            <p:nvPr userDrawn="1"/>
          </p:nvSpPr>
          <p:spPr bwMode="auto">
            <a:xfrm>
              <a:off x="0" y="1037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6" name="Line 78"/>
            <p:cNvSpPr>
              <a:spLocks noChangeShapeType="1"/>
            </p:cNvSpPr>
            <p:nvPr userDrawn="1"/>
          </p:nvSpPr>
          <p:spPr bwMode="auto">
            <a:xfrm>
              <a:off x="0" y="109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7" name="Line 79"/>
            <p:cNvSpPr>
              <a:spLocks noChangeShapeType="1"/>
            </p:cNvSpPr>
            <p:nvPr userDrawn="1"/>
          </p:nvSpPr>
          <p:spPr bwMode="auto">
            <a:xfrm>
              <a:off x="0" y="128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8" name="Line 80"/>
            <p:cNvSpPr>
              <a:spLocks noChangeShapeType="1"/>
            </p:cNvSpPr>
            <p:nvPr userDrawn="1"/>
          </p:nvSpPr>
          <p:spPr bwMode="auto">
            <a:xfrm>
              <a:off x="0" y="126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9" name="Line 81"/>
            <p:cNvSpPr>
              <a:spLocks noChangeShapeType="1"/>
            </p:cNvSpPr>
            <p:nvPr userDrawn="1"/>
          </p:nvSpPr>
          <p:spPr bwMode="auto">
            <a:xfrm>
              <a:off x="0" y="86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0" name="Line 82"/>
            <p:cNvSpPr>
              <a:spLocks noChangeShapeType="1"/>
            </p:cNvSpPr>
            <p:nvPr userDrawn="1"/>
          </p:nvSpPr>
          <p:spPr bwMode="auto">
            <a:xfrm>
              <a:off x="0" y="896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1" name="Line 83"/>
            <p:cNvSpPr>
              <a:spLocks noChangeShapeType="1"/>
            </p:cNvSpPr>
            <p:nvPr userDrawn="1"/>
          </p:nvSpPr>
          <p:spPr bwMode="auto">
            <a:xfrm>
              <a:off x="0" y="92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2" name="Line 84"/>
            <p:cNvSpPr>
              <a:spLocks noChangeShapeType="1"/>
            </p:cNvSpPr>
            <p:nvPr userDrawn="1"/>
          </p:nvSpPr>
          <p:spPr bwMode="auto">
            <a:xfrm>
              <a:off x="0" y="770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3" name="Line 85"/>
            <p:cNvSpPr>
              <a:spLocks noChangeShapeType="1"/>
            </p:cNvSpPr>
            <p:nvPr userDrawn="1"/>
          </p:nvSpPr>
          <p:spPr bwMode="auto">
            <a:xfrm>
              <a:off x="0" y="815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4" name="Line 86"/>
            <p:cNvSpPr>
              <a:spLocks noChangeShapeType="1"/>
            </p:cNvSpPr>
            <p:nvPr userDrawn="1"/>
          </p:nvSpPr>
          <p:spPr bwMode="auto">
            <a:xfrm>
              <a:off x="0" y="718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5" name="Line 87"/>
            <p:cNvSpPr>
              <a:spLocks noChangeShapeType="1"/>
            </p:cNvSpPr>
            <p:nvPr userDrawn="1"/>
          </p:nvSpPr>
          <p:spPr bwMode="auto">
            <a:xfrm>
              <a:off x="0" y="646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6" name="Line 88"/>
            <p:cNvSpPr>
              <a:spLocks noChangeShapeType="1"/>
            </p:cNvSpPr>
            <p:nvPr userDrawn="1"/>
          </p:nvSpPr>
          <p:spPr bwMode="auto">
            <a:xfrm>
              <a:off x="0" y="522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7" name="Line 89"/>
            <p:cNvSpPr>
              <a:spLocks noChangeShapeType="1"/>
            </p:cNvSpPr>
            <p:nvPr userDrawn="1"/>
          </p:nvSpPr>
          <p:spPr bwMode="auto">
            <a:xfrm>
              <a:off x="0" y="558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8" name="Line 90"/>
            <p:cNvSpPr>
              <a:spLocks noChangeShapeType="1"/>
            </p:cNvSpPr>
            <p:nvPr userDrawn="1"/>
          </p:nvSpPr>
          <p:spPr bwMode="auto">
            <a:xfrm>
              <a:off x="0" y="591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9" name="Line 91"/>
            <p:cNvSpPr>
              <a:spLocks noChangeShapeType="1"/>
            </p:cNvSpPr>
            <p:nvPr userDrawn="1"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" name="Line 92"/>
            <p:cNvSpPr>
              <a:spLocks noChangeShapeType="1"/>
            </p:cNvSpPr>
            <p:nvPr userDrawn="1"/>
          </p:nvSpPr>
          <p:spPr bwMode="auto">
            <a:xfrm>
              <a:off x="0" y="384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1" name="Line 93"/>
            <p:cNvSpPr>
              <a:spLocks noChangeShapeType="1"/>
            </p:cNvSpPr>
            <p:nvPr userDrawn="1"/>
          </p:nvSpPr>
          <p:spPr bwMode="auto">
            <a:xfrm>
              <a:off x="0" y="477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2" name="Line 94"/>
            <p:cNvSpPr>
              <a:spLocks noChangeShapeType="1"/>
            </p:cNvSpPr>
            <p:nvPr userDrawn="1"/>
          </p:nvSpPr>
          <p:spPr bwMode="auto">
            <a:xfrm>
              <a:off x="0" y="339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3" name="Line 95"/>
            <p:cNvSpPr>
              <a:spLocks noChangeShapeType="1"/>
            </p:cNvSpPr>
            <p:nvPr userDrawn="1"/>
          </p:nvSpPr>
          <p:spPr bwMode="auto">
            <a:xfrm>
              <a:off x="0" y="318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4" name="Line 96"/>
            <p:cNvSpPr>
              <a:spLocks noChangeShapeType="1"/>
            </p:cNvSpPr>
            <p:nvPr userDrawn="1"/>
          </p:nvSpPr>
          <p:spPr bwMode="auto">
            <a:xfrm>
              <a:off x="0" y="258"/>
              <a:ext cx="57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5" name="Line 97"/>
            <p:cNvSpPr>
              <a:spLocks noChangeShapeType="1"/>
            </p:cNvSpPr>
            <p:nvPr userDrawn="1"/>
          </p:nvSpPr>
          <p:spPr bwMode="auto">
            <a:xfrm>
              <a:off x="0" y="70"/>
              <a:ext cx="576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6" name="Line 98"/>
            <p:cNvSpPr>
              <a:spLocks noChangeShapeType="1"/>
            </p:cNvSpPr>
            <p:nvPr userDrawn="1"/>
          </p:nvSpPr>
          <p:spPr bwMode="auto">
            <a:xfrm>
              <a:off x="0" y="43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7" name="Line 99"/>
            <p:cNvSpPr>
              <a:spLocks noChangeShapeType="1"/>
            </p:cNvSpPr>
            <p:nvPr userDrawn="1"/>
          </p:nvSpPr>
          <p:spPr bwMode="auto">
            <a:xfrm>
              <a:off x="0" y="91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8" name="Line 100"/>
            <p:cNvSpPr>
              <a:spLocks noChangeShapeType="1"/>
            </p:cNvSpPr>
            <p:nvPr userDrawn="1"/>
          </p:nvSpPr>
          <p:spPr bwMode="auto">
            <a:xfrm>
              <a:off x="0" y="145"/>
              <a:ext cx="576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9" name="Line 101"/>
            <p:cNvSpPr>
              <a:spLocks noChangeShapeType="1"/>
            </p:cNvSpPr>
            <p:nvPr userDrawn="1"/>
          </p:nvSpPr>
          <p:spPr bwMode="auto">
            <a:xfrm>
              <a:off x="0" y="202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1" name="Rectangle 103"/>
          <p:cNvSpPr>
            <a:spLocks noChangeArrowheads="1"/>
          </p:cNvSpPr>
          <p:nvPr userDrawn="1"/>
        </p:nvSpPr>
        <p:spPr bwMode="auto">
          <a:xfrm>
            <a:off x="884238" y="257175"/>
            <a:ext cx="496887" cy="13716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" name="Rectangle 104"/>
          <p:cNvSpPr>
            <a:spLocks noChangeArrowheads="1"/>
          </p:cNvSpPr>
          <p:nvPr userDrawn="1"/>
        </p:nvSpPr>
        <p:spPr bwMode="auto">
          <a:xfrm>
            <a:off x="635000" y="388938"/>
            <a:ext cx="5662613" cy="7778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" name="Rectangle 105"/>
          <p:cNvSpPr>
            <a:spLocks noChangeArrowheads="1"/>
          </p:cNvSpPr>
          <p:nvPr userDrawn="1"/>
        </p:nvSpPr>
        <p:spPr bwMode="auto">
          <a:xfrm>
            <a:off x="7308850" y="1341438"/>
            <a:ext cx="1474788" cy="33813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" name="Rectangle 106"/>
          <p:cNvSpPr>
            <a:spLocks noChangeArrowheads="1"/>
          </p:cNvSpPr>
          <p:nvPr userDrawn="1"/>
        </p:nvSpPr>
        <p:spPr bwMode="auto">
          <a:xfrm>
            <a:off x="3276600" y="1484313"/>
            <a:ext cx="5662613" cy="7778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5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773238"/>
            <a:ext cx="79581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279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476250"/>
            <a:ext cx="58674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281" name="Rectangle 113"/>
          <p:cNvSpPr>
            <a:spLocks noChangeArrowheads="1"/>
          </p:cNvSpPr>
          <p:nvPr/>
        </p:nvSpPr>
        <p:spPr bwMode="auto">
          <a:xfrm>
            <a:off x="685800" y="6315075"/>
            <a:ext cx="35258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FontTx/>
              <a:buNone/>
            </a:pPr>
            <a:r>
              <a:rPr lang="zh-CN" altLang="en-US" sz="1200" dirty="0">
                <a:solidFill>
                  <a:srgbClr val="000000"/>
                </a:solidFill>
                <a:latin typeface="Arial" charset="0"/>
              </a:rPr>
              <a:t>《</a:t>
            </a:r>
            <a:r>
              <a:rPr lang="en-US" altLang="zh-CN" sz="1200" dirty="0">
                <a:solidFill>
                  <a:srgbClr val="000000"/>
                </a:solidFill>
                <a:latin typeface="Arial" charset="0"/>
              </a:rPr>
              <a:t>Computer Networks》V4     </a:t>
            </a:r>
            <a:r>
              <a:rPr lang="zh-CN" altLang="en-US" sz="1200" dirty="0">
                <a:solidFill>
                  <a:srgbClr val="000000"/>
                </a:solidFill>
                <a:latin typeface="Arial" charset="0"/>
              </a:rPr>
              <a:t>（</a:t>
            </a:r>
            <a:fld id="{E5D70E39-DBD4-4F69-BDCC-CFA425F1821A}" type="slidenum">
              <a:rPr lang="zh-CN" altLang="en-US" sz="1200">
                <a:solidFill>
                  <a:srgbClr val="000000"/>
                </a:solidFill>
                <a:latin typeface="Arial" charset="0"/>
              </a:rPr>
              <a:pPr>
                <a:lnSpc>
                  <a:spcPct val="85000"/>
                </a:lnSpc>
                <a:buClrTx/>
                <a:buFontTx/>
                <a:buNone/>
              </a:pPr>
              <a:t>‹#›</a:t>
            </a:fld>
            <a:r>
              <a:rPr lang="en-US" altLang="zh-CN" sz="1200" dirty="0" smtClean="0">
                <a:solidFill>
                  <a:srgbClr val="000000"/>
                </a:solidFill>
                <a:latin typeface="Arial" charset="0"/>
              </a:rPr>
              <a:t>/4</a:t>
            </a:r>
            <a:r>
              <a:rPr lang="zh-CN" altLang="en-US" sz="1200" dirty="0" smtClean="0">
                <a:solidFill>
                  <a:srgbClr val="000000"/>
                </a:solidFill>
                <a:latin typeface="Arial" charset="0"/>
              </a:rPr>
              <a:t>）</a:t>
            </a:r>
            <a:endParaRPr lang="zh-CN" alt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82" name="Rectangle 114"/>
          <p:cNvSpPr>
            <a:spLocks noChangeArrowheads="1"/>
          </p:cNvSpPr>
          <p:nvPr/>
        </p:nvSpPr>
        <p:spPr bwMode="auto">
          <a:xfrm>
            <a:off x="5334000" y="6315075"/>
            <a:ext cx="3810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5000"/>
              </a:lnSpc>
              <a:buClrTx/>
              <a:buFontTx/>
              <a:buNone/>
            </a:pPr>
            <a:r>
              <a:rPr lang="zh-CN" altLang="en-US" sz="1200">
                <a:solidFill>
                  <a:srgbClr val="000000"/>
                </a:solidFill>
              </a:rPr>
              <a:t>同济大学.电子与信息工程学院.计算机科学与工程系</a:t>
            </a:r>
          </a:p>
        </p:txBody>
      </p:sp>
      <p:pic>
        <p:nvPicPr>
          <p:cNvPr id="7287" name="Picture 119" descr="tongji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7187C3"/>
              </a:clrFrom>
              <a:clrTo>
                <a:srgbClr val="7187C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33375"/>
            <a:ext cx="1008063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 spd="slow">
    <p:random/>
    <p:sndAc>
      <p:stSnd>
        <p:snd r:embed="rId13" name="camera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2pPr>
      <a:lvl3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3pPr>
      <a:lvl4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4pPr>
      <a:lvl5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9pPr>
    </p:titleStyle>
    <p:bodyStyle>
      <a:lvl1pPr marL="444500" indent="-4445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@"/>
        <a:defRPr kumimoji="1" sz="3200" b="1">
          <a:solidFill>
            <a:srgbClr val="000000"/>
          </a:solidFill>
          <a:latin typeface="+mn-lt"/>
          <a:ea typeface="+mn-ea"/>
          <a:cs typeface="+mn-cs"/>
        </a:defRPr>
      </a:lvl1pPr>
      <a:lvl2pPr marL="909638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6"/>
        </a:buBlip>
        <a:defRPr kumimoji="1" sz="2800" b="1">
          <a:solidFill>
            <a:srgbClr val="000000"/>
          </a:solidFill>
          <a:latin typeface="+mn-lt"/>
          <a:ea typeface="+mn-ea"/>
        </a:defRPr>
      </a:lvl2pPr>
      <a:lvl3pPr marL="13176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Blip>
          <a:blip r:embed="rId17"/>
        </a:buBlip>
        <a:defRPr kumimoji="1" sz="2400" b="1">
          <a:solidFill>
            <a:srgbClr val="000000"/>
          </a:solidFill>
          <a:latin typeface="+mn-lt"/>
          <a:ea typeface="+mn-ea"/>
        </a:defRPr>
      </a:lvl3pPr>
      <a:lvl4pPr marL="172561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kumimoji="1" sz="2000" b="1">
          <a:solidFill>
            <a:srgbClr val="000000"/>
          </a:solidFill>
          <a:latin typeface="+mn-lt"/>
          <a:ea typeface="+mn-ea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b="1">
          <a:solidFill>
            <a:srgbClr val="000000"/>
          </a:solidFill>
          <a:latin typeface="+mn-lt"/>
          <a:ea typeface="+mn-ea"/>
        </a:defRPr>
      </a:lvl5pPr>
      <a:lvl6pPr marL="261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b="1">
          <a:solidFill>
            <a:srgbClr val="000000"/>
          </a:solidFill>
          <a:latin typeface="+mn-lt"/>
          <a:ea typeface="+mn-ea"/>
        </a:defRPr>
      </a:lvl6pPr>
      <a:lvl7pPr marL="3073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b="1">
          <a:solidFill>
            <a:srgbClr val="000000"/>
          </a:solidFill>
          <a:latin typeface="+mn-lt"/>
          <a:ea typeface="+mn-ea"/>
        </a:defRPr>
      </a:lvl7pPr>
      <a:lvl8pPr marL="3530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b="1">
          <a:solidFill>
            <a:srgbClr val="000000"/>
          </a:solidFill>
          <a:latin typeface="+mn-lt"/>
          <a:ea typeface="+mn-ea"/>
        </a:defRPr>
      </a:lvl8pPr>
      <a:lvl9pPr marL="3987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jlyj@tongji.edu.cn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341438"/>
            <a:ext cx="7772400" cy="2087562"/>
          </a:xfrm>
        </p:spPr>
        <p:txBody>
          <a:bodyPr/>
          <a:lstStyle/>
          <a:p>
            <a:r>
              <a:rPr lang="zh-CN" altLang="en-US"/>
              <a:t>同济大学</a:t>
            </a:r>
            <a:r>
              <a:rPr lang="en-US" altLang="zh-CN"/>
              <a:t>.</a:t>
            </a:r>
            <a:r>
              <a:rPr lang="zh-CN" altLang="en-US"/>
              <a:t>电信学院</a:t>
            </a:r>
            <a:r>
              <a:rPr lang="en-US" altLang="zh-CN"/>
              <a:t>.</a:t>
            </a:r>
            <a:r>
              <a:rPr lang="zh-CN" altLang="en-US"/>
              <a:t>计算机系</a:t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 sz="5400"/>
              <a:t>计算机网络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3886200"/>
            <a:ext cx="6697662" cy="2206625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 dirty="0"/>
              <a:t>陆有军   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hlinkClick r:id="rId3"/>
              </a:rPr>
              <a:t>tjlyj@tongji.edu.cn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8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8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2023.2.20 </a:t>
            </a:r>
            <a:r>
              <a:rPr lang="en-US" altLang="zh-CN" sz="2800" dirty="0">
                <a:solidFill>
                  <a:schemeClr val="tx1"/>
                </a:solidFill>
                <a:ea typeface="华文新魏" pitchFamily="2" charset="-122"/>
              </a:rPr>
              <a:t>~</a:t>
            </a:r>
            <a:r>
              <a:rPr lang="en-US" altLang="zh-CN" sz="28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2023.6.18</a:t>
            </a:r>
            <a:r>
              <a:rPr lang="zh-CN" altLang="en-US" sz="2800" dirty="0" smtClean="0">
                <a:solidFill>
                  <a:schemeClr val="tx1"/>
                </a:solidFill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51</a:t>
            </a:r>
            <a:r>
              <a:rPr lang="zh-CN" altLang="en-US" sz="2800" dirty="0" smtClean="0">
                <a:solidFill>
                  <a:schemeClr val="tx1"/>
                </a:solidFill>
              </a:rPr>
              <a:t>学时</a:t>
            </a:r>
            <a:r>
              <a:rPr lang="zh-CN" altLang="en-US" sz="2800" dirty="0">
                <a:solidFill>
                  <a:schemeClr val="tx1"/>
                </a:solidFill>
              </a:rPr>
              <a:t>）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课程教材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843088"/>
            <a:ext cx="7958138" cy="439420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Computer Network ( </a:t>
            </a:r>
            <a:r>
              <a:rPr lang="en-US" altLang="zh-CN" dirty="0" smtClean="0">
                <a:solidFill>
                  <a:srgbClr val="FF0000"/>
                </a:solidFill>
              </a:rPr>
              <a:t>Fifth </a:t>
            </a:r>
            <a:r>
              <a:rPr lang="en-US" altLang="zh-CN" dirty="0">
                <a:solidFill>
                  <a:srgbClr val="FF0000"/>
                </a:solidFill>
              </a:rPr>
              <a:t>Edition )</a:t>
            </a:r>
          </a:p>
          <a:p>
            <a:pPr marL="0" indent="0" algn="ctr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/>
              <a:t>Andrew S. </a:t>
            </a:r>
            <a:r>
              <a:rPr lang="en-US" altLang="zh-CN" sz="2800" dirty="0" err="1"/>
              <a:t>Tanenbaum</a:t>
            </a:r>
            <a:r>
              <a:rPr lang="en-US" altLang="zh-CN" sz="2800" dirty="0"/>
              <a:t> </a:t>
            </a:r>
            <a:r>
              <a:rPr lang="zh-CN" altLang="en-US" sz="2800" dirty="0"/>
              <a:t>著</a:t>
            </a:r>
          </a:p>
          <a:p>
            <a:pPr marL="0" indent="0" algn="r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/>
              <a:t>清华大学出版社 </a:t>
            </a:r>
            <a:r>
              <a:rPr lang="en-US" altLang="zh-CN" sz="2800" dirty="0"/>
              <a:t>. Prentice Hall PTR</a:t>
            </a:r>
          </a:p>
          <a:p>
            <a:pPr marL="0" indent="0" algn="ctr">
              <a:lnSpc>
                <a:spcPct val="120000"/>
              </a:lnSpc>
              <a:buFont typeface="Wingdings" pitchFamily="2" charset="2"/>
              <a:buNone/>
            </a:pPr>
            <a:endParaRPr lang="en-US" altLang="zh-CN" sz="2800" dirty="0"/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中译本：</a:t>
            </a:r>
            <a:r>
              <a:rPr lang="en-US" altLang="zh-CN" dirty="0">
                <a:solidFill>
                  <a:srgbClr val="FF0000"/>
                </a:solidFill>
              </a:rPr>
              <a:t>《</a:t>
            </a:r>
            <a:r>
              <a:rPr lang="zh-CN" altLang="en-US" dirty="0">
                <a:solidFill>
                  <a:srgbClr val="FF0000"/>
                </a:solidFill>
              </a:rPr>
              <a:t>计算机网络</a:t>
            </a:r>
            <a:r>
              <a:rPr lang="en-US" altLang="zh-CN" dirty="0" smtClean="0">
                <a:solidFill>
                  <a:srgbClr val="FF0000"/>
                </a:solidFill>
              </a:rPr>
              <a:t>》(</a:t>
            </a:r>
            <a:r>
              <a:rPr lang="zh-CN" altLang="en-US" dirty="0" smtClean="0">
                <a:solidFill>
                  <a:srgbClr val="FF0000"/>
                </a:solidFill>
              </a:rPr>
              <a:t>第五版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                                  </a:t>
            </a:r>
            <a:r>
              <a:rPr lang="zh-CN" altLang="en-US" sz="2800" dirty="0"/>
              <a:t>潘爱民 译</a:t>
            </a:r>
          </a:p>
          <a:p>
            <a:pPr marL="0" indent="0" algn="r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/>
              <a:t>               清华大学出版社 </a:t>
            </a:r>
            <a:r>
              <a:rPr lang="en-US" altLang="zh-CN" sz="2800" dirty="0"/>
              <a:t>. </a:t>
            </a:r>
            <a:r>
              <a:rPr lang="zh-CN" altLang="en-US" sz="2800" dirty="0"/>
              <a:t> </a:t>
            </a:r>
            <a:r>
              <a:rPr lang="en-US" altLang="zh-CN" sz="2800" dirty="0"/>
              <a:t>Prentice Hall PTR</a:t>
            </a:r>
            <a:endParaRPr lang="zh-CN" altLang="en-US" sz="2800" dirty="0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zh-CN" altLang="en-US"/>
              <a:t>参考书目</a:t>
            </a:r>
            <a:endParaRPr lang="en-US" altLang="zh-CN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773238"/>
            <a:ext cx="7958138" cy="45354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《</a:t>
            </a:r>
            <a:r>
              <a:rPr lang="zh-CN" altLang="en-US" sz="2400" dirty="0">
                <a:solidFill>
                  <a:srgbClr val="FF0000"/>
                </a:solidFill>
              </a:rPr>
              <a:t>计算机网络</a:t>
            </a:r>
            <a:r>
              <a:rPr lang="en-US" altLang="zh-CN" sz="2400" dirty="0">
                <a:solidFill>
                  <a:srgbClr val="FF0000"/>
                </a:solidFill>
              </a:rPr>
              <a:t>》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zh-CN" altLang="en-US" sz="2400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dirty="0" smtClean="0">
                <a:solidFill>
                  <a:srgbClr val="FF0000"/>
                </a:solidFill>
              </a:rPr>
              <a:t>7</a:t>
            </a:r>
            <a:r>
              <a:rPr lang="zh-CN" altLang="en-US" sz="2400" dirty="0" smtClean="0">
                <a:solidFill>
                  <a:srgbClr val="FF0000"/>
                </a:solidFill>
              </a:rPr>
              <a:t>版</a:t>
            </a:r>
            <a:r>
              <a:rPr lang="zh-CN" altLang="en-US" sz="2400" dirty="0">
                <a:solidFill>
                  <a:srgbClr val="FF0000"/>
                </a:solidFill>
              </a:rPr>
              <a:t>）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/>
              <a:t>       </a:t>
            </a:r>
            <a:r>
              <a:rPr lang="zh-CN" altLang="en-US" sz="2400" b="0" dirty="0"/>
              <a:t>谢希仁</a:t>
            </a:r>
            <a:r>
              <a:rPr lang="zh-CN" altLang="en-US" sz="2400" b="0" dirty="0" smtClean="0"/>
              <a:t>著，</a:t>
            </a:r>
            <a:r>
              <a:rPr lang="en-US" altLang="zh-CN" sz="2400" b="0" dirty="0" smtClean="0"/>
              <a:t>2017.1</a:t>
            </a:r>
            <a:r>
              <a:rPr lang="zh-CN" altLang="en-US" sz="2400" b="0" dirty="0" smtClean="0"/>
              <a:t>，电子工业</a:t>
            </a:r>
            <a:r>
              <a:rPr lang="zh-CN" altLang="en-US" sz="2400" b="0" dirty="0"/>
              <a:t>出版社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《</a:t>
            </a:r>
            <a:r>
              <a:rPr lang="zh-CN" altLang="en-US" sz="2400" dirty="0" smtClean="0">
                <a:solidFill>
                  <a:srgbClr val="FF0000"/>
                </a:solidFill>
              </a:rPr>
              <a:t>计算机网络：自顶向下方法</a:t>
            </a:r>
            <a:r>
              <a:rPr lang="en-US" altLang="zh-CN" sz="2400" dirty="0" smtClean="0">
                <a:solidFill>
                  <a:srgbClr val="FF0000"/>
                </a:solidFill>
              </a:rPr>
              <a:t>》</a:t>
            </a:r>
            <a:r>
              <a:rPr lang="zh-CN" altLang="en-US" sz="2400" dirty="0" smtClean="0">
                <a:solidFill>
                  <a:srgbClr val="FF0000"/>
                </a:solidFill>
              </a:rPr>
              <a:t>（第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版）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400" b="0" dirty="0"/>
              <a:t>        </a:t>
            </a:r>
            <a:r>
              <a:rPr lang="en-US" altLang="zh-CN" sz="2400" b="0" dirty="0" smtClean="0"/>
              <a:t>James F. Kurose, Keith W. Ross</a:t>
            </a:r>
            <a:r>
              <a:rPr lang="zh-CN" altLang="en-US" sz="2400" b="0" dirty="0" smtClean="0"/>
              <a:t>著，</a:t>
            </a:r>
            <a:r>
              <a:rPr lang="en-US" altLang="zh-CN" sz="2400" b="0" dirty="0" smtClean="0"/>
              <a:t>2014.10</a:t>
            </a:r>
            <a:r>
              <a:rPr lang="zh-CN" altLang="en-US" sz="2400" b="0" dirty="0" smtClean="0"/>
              <a:t>，机械工业出版社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《TCP/IP</a:t>
            </a:r>
            <a:r>
              <a:rPr lang="zh-CN" altLang="en-US" sz="2400" dirty="0" smtClean="0">
                <a:solidFill>
                  <a:srgbClr val="FF0000"/>
                </a:solidFill>
              </a:rPr>
              <a:t>协议族</a:t>
            </a:r>
            <a:r>
              <a:rPr lang="en-US" altLang="zh-CN" sz="2400" dirty="0" smtClean="0">
                <a:solidFill>
                  <a:srgbClr val="FF0000"/>
                </a:solidFill>
              </a:rPr>
              <a:t>》 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zh-CN" altLang="en-US" sz="2400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dirty="0" smtClean="0">
                <a:solidFill>
                  <a:srgbClr val="FF0000"/>
                </a:solidFill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</a:rPr>
              <a:t>版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/>
              <a:t>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/>
              <a:t>         </a:t>
            </a:r>
            <a:r>
              <a:rPr lang="en-US" altLang="zh-CN" sz="2400" b="0" dirty="0"/>
              <a:t>Behrouz A. </a:t>
            </a:r>
            <a:r>
              <a:rPr lang="en-US" altLang="zh-CN" sz="2400" b="0" dirty="0" err="1"/>
              <a:t>Forouzan</a:t>
            </a:r>
            <a:r>
              <a:rPr lang="zh-CN" altLang="en-US" sz="2400" b="0" dirty="0" smtClean="0"/>
              <a:t>著，</a:t>
            </a:r>
            <a:r>
              <a:rPr lang="en-US" altLang="zh-CN" sz="2400" b="0" dirty="0" smtClean="0"/>
              <a:t>2011.1</a:t>
            </a:r>
            <a:r>
              <a:rPr lang="zh-CN" altLang="en-US" sz="2400" b="0" dirty="0" smtClean="0"/>
              <a:t>，清华大学出版社</a:t>
            </a:r>
            <a:endParaRPr lang="zh-CN" altLang="en-US" sz="2400" b="0" dirty="0"/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《</a:t>
            </a:r>
            <a:r>
              <a:rPr lang="zh-CN" altLang="en-US" sz="2400" dirty="0" smtClean="0">
                <a:solidFill>
                  <a:srgbClr val="FF0000"/>
                </a:solidFill>
              </a:rPr>
              <a:t>新编计算机网络习题与解析</a:t>
            </a:r>
            <a:r>
              <a:rPr lang="en-US" altLang="zh-CN" sz="2400" dirty="0" smtClean="0">
                <a:solidFill>
                  <a:srgbClr val="FF0000"/>
                </a:solidFill>
              </a:rPr>
              <a:t>》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0" dirty="0"/>
              <a:t>        鲁士文</a:t>
            </a:r>
            <a:r>
              <a:rPr lang="zh-CN" altLang="en-US" sz="2400" b="0" dirty="0" smtClean="0"/>
              <a:t>编，</a:t>
            </a:r>
            <a:r>
              <a:rPr lang="en-US" altLang="zh-CN" sz="2400" b="0" dirty="0" smtClean="0"/>
              <a:t>2013.7</a:t>
            </a:r>
            <a:r>
              <a:rPr lang="zh-CN" altLang="en-US" sz="2400" b="0" dirty="0" smtClean="0"/>
              <a:t>，清华大学出版社</a:t>
            </a:r>
            <a:endParaRPr lang="zh-CN" altLang="en-US" sz="2400" b="0" dirty="0"/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课程考核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916113"/>
            <a:ext cx="7958138" cy="4105275"/>
          </a:xfrm>
        </p:spPr>
        <p:txBody>
          <a:bodyPr/>
          <a:lstStyle/>
          <a:p>
            <a:pPr marL="533400" indent="-533400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考勤成绩：</a:t>
            </a:r>
            <a:r>
              <a:rPr lang="zh-CN" altLang="en-US" sz="2800" dirty="0"/>
              <a:t>占综合成绩</a:t>
            </a:r>
            <a:r>
              <a:rPr lang="zh-CN" altLang="en-US" sz="2800" dirty="0" smtClean="0"/>
              <a:t>的</a:t>
            </a:r>
            <a:r>
              <a:rPr lang="en-US" altLang="zh-CN" sz="2800" dirty="0" smtClean="0">
                <a:solidFill>
                  <a:srgbClr val="0000FF"/>
                </a:solidFill>
              </a:rPr>
              <a:t>10%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，考查出勤情况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33400" indent="-533400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过程性考核成绩：</a:t>
            </a:r>
            <a:r>
              <a:rPr lang="zh-CN" altLang="en-US" sz="2800" dirty="0" smtClean="0"/>
              <a:t>占</a:t>
            </a:r>
            <a:r>
              <a:rPr lang="zh-CN" altLang="en-US" sz="2800" dirty="0"/>
              <a:t>综合成绩</a:t>
            </a:r>
            <a:r>
              <a:rPr lang="zh-CN" altLang="en-US" sz="2800" dirty="0" smtClean="0"/>
              <a:t>的</a:t>
            </a:r>
            <a:r>
              <a:rPr lang="en-US" altLang="zh-CN" sz="2800" dirty="0" smtClean="0">
                <a:solidFill>
                  <a:srgbClr val="0000FF"/>
                </a:solidFill>
              </a:rPr>
              <a:t>20</a:t>
            </a:r>
            <a:r>
              <a:rPr lang="en-US" altLang="zh-CN" sz="2800" dirty="0">
                <a:solidFill>
                  <a:srgbClr val="0000FF"/>
                </a:solidFill>
              </a:rPr>
              <a:t>%</a:t>
            </a:r>
            <a:r>
              <a:rPr lang="zh-CN" altLang="en-US" sz="2800" dirty="0"/>
              <a:t>，主要</a:t>
            </a:r>
            <a:r>
              <a:rPr lang="zh-CN" altLang="en-US" sz="2800" dirty="0" smtClean="0"/>
              <a:t>考查作业、课程报告和</a:t>
            </a:r>
            <a:r>
              <a:rPr lang="zh-CN" altLang="en-US" sz="2800" dirty="0"/>
              <a:t>课堂表现等。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/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实验成绩：</a:t>
            </a:r>
            <a:r>
              <a:rPr lang="zh-CN" altLang="en-US" sz="2800" dirty="0"/>
              <a:t>占综合成绩的</a:t>
            </a:r>
            <a:r>
              <a:rPr lang="en-US" altLang="zh-CN" sz="2800" dirty="0">
                <a:solidFill>
                  <a:srgbClr val="0000FF"/>
                </a:solidFill>
              </a:rPr>
              <a:t>30</a:t>
            </a:r>
            <a:r>
              <a:rPr lang="en-US" altLang="zh-CN" sz="2800" dirty="0" smtClean="0">
                <a:solidFill>
                  <a:srgbClr val="0000FF"/>
                </a:solidFill>
              </a:rPr>
              <a:t>%</a:t>
            </a:r>
            <a:r>
              <a:rPr lang="zh-CN" altLang="en-US" sz="2800" dirty="0" smtClean="0">
                <a:solidFill>
                  <a:srgbClr val="0000FF"/>
                </a:solidFill>
              </a:rPr>
              <a:t>。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 期末成绩：</a:t>
            </a:r>
            <a:r>
              <a:rPr lang="zh-CN" altLang="en-US" sz="2800" dirty="0" smtClean="0"/>
              <a:t>占综合</a:t>
            </a:r>
            <a:r>
              <a:rPr lang="zh-CN" altLang="en-US" sz="2800" dirty="0"/>
              <a:t>成绩</a:t>
            </a:r>
            <a:r>
              <a:rPr lang="zh-CN" altLang="en-US" sz="2800" dirty="0" smtClean="0"/>
              <a:t>的</a:t>
            </a:r>
            <a:r>
              <a:rPr lang="en-US" altLang="zh-CN" sz="2800" dirty="0">
                <a:solidFill>
                  <a:srgbClr val="0000FF"/>
                </a:solidFill>
              </a:rPr>
              <a:t>4</a:t>
            </a:r>
            <a:r>
              <a:rPr lang="en-US" altLang="zh-CN" sz="2800" dirty="0" smtClean="0">
                <a:solidFill>
                  <a:srgbClr val="0000FF"/>
                </a:solidFill>
              </a:rPr>
              <a:t>0</a:t>
            </a:r>
            <a:r>
              <a:rPr lang="en-US" altLang="zh-CN" sz="2800" dirty="0">
                <a:solidFill>
                  <a:srgbClr val="0000FF"/>
                </a:solidFill>
              </a:rPr>
              <a:t>%</a:t>
            </a:r>
            <a:r>
              <a:rPr lang="zh-CN" altLang="en-US" sz="2800" dirty="0"/>
              <a:t>，考试形式：</a:t>
            </a:r>
            <a:r>
              <a:rPr lang="zh-CN" altLang="en-US" sz="2800" dirty="0">
                <a:solidFill>
                  <a:srgbClr val="0000FF"/>
                </a:solidFill>
              </a:rPr>
              <a:t>闭卷</a:t>
            </a:r>
            <a:r>
              <a:rPr lang="zh-CN" altLang="en-US" sz="2800" dirty="0"/>
              <a:t>。</a:t>
            </a:r>
          </a:p>
        </p:txBody>
      </p:sp>
    </p:spTree>
  </p:cSld>
  <p:clrMapOvr>
    <a:masterClrMapping/>
  </p:clrMapOvr>
  <p:transition spd="slow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aight Edge">
  <a:themeElements>
    <a:clrScheme name="Straight Edge 7">
      <a:dk1>
        <a:srgbClr val="000000"/>
      </a:dk1>
      <a:lt1>
        <a:srgbClr val="FFFFFF"/>
      </a:lt1>
      <a:dk2>
        <a:srgbClr val="000000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0000"/>
      </a:accent4>
      <a:accent5>
        <a:srgbClr val="E2E2CA"/>
      </a:accent5>
      <a:accent6>
        <a:srgbClr val="002D5C"/>
      </a:accent6>
      <a:hlink>
        <a:srgbClr val="000000"/>
      </a:hlink>
      <a:folHlink>
        <a:srgbClr val="800000"/>
      </a:folHlink>
    </a:clrScheme>
    <a:fontScheme name="Straight Edge">
      <a:majorFont>
        <a:latin typeface="Arial"/>
        <a:ea typeface="隶书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5">
        <a:dk1>
          <a:srgbClr val="000000"/>
        </a:dk1>
        <a:lt1>
          <a:srgbClr val="FFFFFF"/>
        </a:lt1>
        <a:dk2>
          <a:srgbClr val="000000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002D5C"/>
        </a:accent6>
        <a:hlink>
          <a:srgbClr val="292929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6">
        <a:dk1>
          <a:srgbClr val="000000"/>
        </a:dk1>
        <a:lt1>
          <a:srgbClr val="FFFFFF"/>
        </a:lt1>
        <a:dk2>
          <a:srgbClr val="000000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002D5C"/>
        </a:accent6>
        <a:hlink>
          <a:srgbClr val="0066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7">
        <a:dk1>
          <a:srgbClr val="000000"/>
        </a:dk1>
        <a:lt1>
          <a:srgbClr val="FFFFFF"/>
        </a:lt1>
        <a:dk2>
          <a:srgbClr val="000000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002D5C"/>
        </a:accent6>
        <a:hlink>
          <a:srgbClr val="0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5507</TotalTime>
  <Words>202</Words>
  <Application>Microsoft Office PowerPoint</Application>
  <PresentationFormat>全屏显示(4:3)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Straight Edge</vt:lpstr>
      <vt:lpstr>同济大学.电信学院.计算机系  计算机网络</vt:lpstr>
      <vt:lpstr>课程教材</vt:lpstr>
      <vt:lpstr>参考书目</vt:lpstr>
      <vt:lpstr>课程考核</vt:lpstr>
    </vt:vector>
  </TitlesOfParts>
  <Company>同济大学.电子与信息工程学院.计算机科学与工程系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课程说明</dc:title>
  <dc:creator>陆有军</dc:creator>
  <cp:lastModifiedBy>lyj</cp:lastModifiedBy>
  <cp:revision>171</cp:revision>
  <dcterms:created xsi:type="dcterms:W3CDTF">1601-01-01T00:00:00Z</dcterms:created>
  <dcterms:modified xsi:type="dcterms:W3CDTF">2023-02-20T02:45:24Z</dcterms:modified>
</cp:coreProperties>
</file>