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35"/>
  </p:normalViewPr>
  <p:slideViewPr>
    <p:cSldViewPr snapToGrid="0">
      <p:cViewPr varScale="1">
        <p:scale>
          <a:sx n="109" d="100"/>
          <a:sy n="109" d="100"/>
        </p:scale>
        <p:origin x="120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38A57-1E48-AE46-A2FF-0EE238672197}" type="datetimeFigureOut">
              <a:rPr kumimoji="1" lang="zh-CN" altLang="en-US" smtClean="0"/>
              <a:t>2024/3/7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9A79A-F43C-AD44-BC15-DD93C08222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6215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59A79A-F43C-AD44-BC15-DD93C082220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41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68FC9-AE45-7829-CDD2-FD40FE609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CE5D35-BC2B-8D28-328B-C04DE3E77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F05888-901B-23B5-8B82-85E9F597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7469-3134-6645-A0EA-578A6590584A}" type="datetimeFigureOut">
              <a:rPr kumimoji="1" lang="zh-CN" altLang="en-US" smtClean="0"/>
              <a:t>2024/3/7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9020F8-63FC-B6DA-7FB6-006AEA908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230F28-244F-6CAF-1AE0-C3724B06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D1C3-CD10-FE4B-BC62-FA98B0BAE9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8947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29F29-4776-A6CD-816B-FD1E594A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FE886F-6CCA-4C97-3DAC-6FF0ABF60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FBE6F5-A660-5BED-2CE1-3FDA4D79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7469-3134-6645-A0EA-578A6590584A}" type="datetimeFigureOut">
              <a:rPr kumimoji="1" lang="zh-CN" altLang="en-US" smtClean="0"/>
              <a:t>2024/3/7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981920-B604-BAFC-4BAB-B96203DEC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5F9918-41B6-F1BC-7FD6-A46153822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D1C3-CD10-FE4B-BC62-FA98B0BAE9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14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370593-4D5D-2445-B21C-2CB9D590A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1A8B7C-525B-BF08-6AB5-D5F416BE4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B4F0F7-F793-2DE3-074C-F352E6771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7469-3134-6645-A0EA-578A6590584A}" type="datetimeFigureOut">
              <a:rPr kumimoji="1" lang="zh-CN" altLang="en-US" smtClean="0"/>
              <a:t>2024/3/7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DC2424-C816-2BCF-802E-099BF79F8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E9F9FF-4E25-2B9A-410A-61E5D54F5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D1C3-CD10-FE4B-BC62-FA98B0BAE9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3200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5538A-AD08-9B58-E699-D37258FC9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87E705-03D3-4DAF-BA9E-5A57B15CE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386C85-51F6-DB7A-CE7A-1571EB1FB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7469-3134-6645-A0EA-578A6590584A}" type="datetimeFigureOut">
              <a:rPr kumimoji="1" lang="zh-CN" altLang="en-US" smtClean="0"/>
              <a:t>2024/3/7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8FC725-083A-9601-4A3B-E1561D50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C7CB7C-7AE3-0ABB-12AF-6B05B39D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D1C3-CD10-FE4B-BC62-FA98B0BAE9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3743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DB5B7-C4D7-1443-3D70-8F4340081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18EDF6-627A-98DA-8D20-67E433163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6858E1-0B63-3D91-A59F-936F5CE77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7469-3134-6645-A0EA-578A6590584A}" type="datetimeFigureOut">
              <a:rPr kumimoji="1" lang="zh-CN" altLang="en-US" smtClean="0"/>
              <a:t>2024/3/7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2C8949-6D47-9A2B-6E06-D42254BE8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5F97FF-F2FE-F0E9-4BCA-E470F94E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D1C3-CD10-FE4B-BC62-FA98B0BAE9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9561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36B02-D3F6-C110-00B4-F4F9B26AA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77EB5-A197-E971-CE1B-C0971E6A09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8F796B-AA0C-3A22-BF62-DD4533247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E66A8E-4025-BDD7-C9E7-29AC0ACB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7469-3134-6645-A0EA-578A6590584A}" type="datetimeFigureOut">
              <a:rPr kumimoji="1" lang="zh-CN" altLang="en-US" smtClean="0"/>
              <a:t>2024/3/7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0E66C2-7269-888A-E9ED-F1640594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1FB579-388D-6362-9CDE-67077A32C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D1C3-CD10-FE4B-BC62-FA98B0BAE9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828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79F70-6D43-223F-5A16-B4B5618B0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410919-3F0E-FDE8-6166-C5F5505B8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BF1F8F-A208-1F9B-19B1-DB43CBB70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13F333-411D-7799-D0E3-51B64BA0A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CDC2B9-EBEC-AAEE-8920-810B8543F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107F1F-39DA-237A-EA14-0A65B1B72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7469-3134-6645-A0EA-578A6590584A}" type="datetimeFigureOut">
              <a:rPr kumimoji="1" lang="zh-CN" altLang="en-US" smtClean="0"/>
              <a:t>2024/3/7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9BDD772-7EB7-09B6-12D6-DB6DEA7C6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E521FB-103C-4823-114A-5C870E33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D1C3-CD10-FE4B-BC62-FA98B0BAE9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395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CE612-20AC-80CD-ADBE-F9D88B4CD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9510C6-9A67-08B1-32B3-6C8BAE82A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7469-3134-6645-A0EA-578A6590584A}" type="datetimeFigureOut">
              <a:rPr kumimoji="1" lang="zh-CN" altLang="en-US" smtClean="0"/>
              <a:t>2024/3/7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02D900-7F87-ECBF-E2A9-7C489524B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1A7EE7-97B0-0BB0-E2D1-53165A192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D1C3-CD10-FE4B-BC62-FA98B0BAE9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950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7489C4-562B-0553-130E-1991C4034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7469-3134-6645-A0EA-578A6590584A}" type="datetimeFigureOut">
              <a:rPr kumimoji="1" lang="zh-CN" altLang="en-US" smtClean="0"/>
              <a:t>2024/3/7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47D42E-4CF2-A530-58BC-2587CE707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BF658E-78C2-414E-642A-BB8E5FC6A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D1C3-CD10-FE4B-BC62-FA98B0BAE9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714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DFCC79-F88D-D76B-DC90-45224842D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548AE1-6F58-3840-4B5C-EF589B41D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7A1D56-3B59-4DA6-1818-4B5F7F0D0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3F6B28-B5E3-5994-EEBF-6046CD48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7469-3134-6645-A0EA-578A6590584A}" type="datetimeFigureOut">
              <a:rPr kumimoji="1" lang="zh-CN" altLang="en-US" smtClean="0"/>
              <a:t>2024/3/7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DA6178-CB24-5B6E-C480-6908968C6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7A4146-07DD-4B98-F5C3-0B3C07FBD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D1C3-CD10-FE4B-BC62-FA98B0BAE9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449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6E4B3-EBFB-5B37-D996-517ABD89B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999D7C-C242-BAFA-5F0F-1986B77783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0AB10C-519A-DE79-F5D7-576C5E0C5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3D880F-6BC7-FDE3-ED0D-3A7FAF9F3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7469-3134-6645-A0EA-578A6590584A}" type="datetimeFigureOut">
              <a:rPr kumimoji="1" lang="zh-CN" altLang="en-US" smtClean="0"/>
              <a:t>2024/3/7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02C27D-2C05-B81B-0FA2-E49E2B85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7368A5-5211-7F1A-693F-A798559CC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D1C3-CD10-FE4B-BC62-FA98B0BAE9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3611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E170A9-FA5F-4AED-0C0D-AF2812AA1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83F29C-BE86-11CE-B7DC-BBB55CE3A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5CFEF3-0864-9887-10D3-D9522A437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27469-3134-6645-A0EA-578A6590584A}" type="datetimeFigureOut">
              <a:rPr kumimoji="1" lang="zh-CN" altLang="en-US" smtClean="0"/>
              <a:t>2024/3/7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EC976B-9D5A-E3C3-BF35-B88850EF1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DB0ED8-4B12-3CD0-E6E2-8AAE5FAA0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3D1C3-CD10-FE4B-BC62-FA98B0BAE9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845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23951-BA98-3C6E-AD8D-812140CB2E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作业提交方法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B20695-3EEA-91B0-27EE-B32AD59A5C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186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12D77-780C-1930-982C-35D7315DC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作业提交方法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943046-2098-04D7-4E20-A870D4570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课后作业，提交平台为“</a:t>
            </a:r>
            <a:r>
              <a:rPr kumimoji="1" lang="en-US" altLang="zh-CN" sz="2400" dirty="0"/>
              <a:t>QQ</a:t>
            </a:r>
            <a:r>
              <a:rPr kumimoji="1" lang="zh-CN" altLang="en-US" sz="2400" dirty="0"/>
              <a:t>群</a:t>
            </a:r>
            <a:r>
              <a:rPr kumimoji="1" lang="en-US" altLang="zh-CN" sz="2400" dirty="0"/>
              <a:t>-</a:t>
            </a:r>
            <a:r>
              <a:rPr kumimoji="1" lang="zh-CN" altLang="en-US" sz="2400" dirty="0"/>
              <a:t>群作业”。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endParaRPr kumimoji="1" lang="en-US" altLang="zh-CN" sz="2400" dirty="0"/>
          </a:p>
          <a:p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kumimoji="1" lang="zh-CN" altLang="en-US" sz="2400" dirty="0"/>
              <a:t>作业截止时间会在群作业中说明，可以重复提交，按最后一次提交时间为准，如果最后一次提交时间超过截止时间，认为提交超时。</a:t>
            </a:r>
            <a:endParaRPr kumimoji="1" lang="en-US" altLang="zh-CN" sz="2400" dirty="0"/>
          </a:p>
          <a:p>
            <a:r>
              <a:rPr kumimoji="1" lang="zh-CN" altLang="en-US" sz="2400" dirty="0"/>
              <a:t>如有特殊情况无法在群作业提交的，将作业发到课程收作业邮箱</a:t>
            </a:r>
            <a:r>
              <a:rPr lang="en-US" altLang="zh-CN" sz="2800" dirty="0" err="1"/>
              <a:t>dawei_course</a:t>
            </a:r>
            <a:r>
              <a:rPr lang="zh-CN" altLang="en-US" sz="2800" dirty="0"/>
              <a:t>@163.com，邮件标题命名为：深度学习</a:t>
            </a:r>
            <a:r>
              <a:rPr lang="en-US" altLang="zh-CN" sz="2800" dirty="0"/>
              <a:t>-</a:t>
            </a:r>
            <a:r>
              <a:rPr lang="zh-CN" altLang="en-US" dirty="0"/>
              <a:t>学号</a:t>
            </a:r>
            <a:r>
              <a:rPr lang="en-US" altLang="zh-CN" dirty="0"/>
              <a:t>-</a:t>
            </a:r>
            <a:r>
              <a:rPr lang="zh-CN" altLang="en-US" dirty="0"/>
              <a:t>姓名</a:t>
            </a:r>
            <a:r>
              <a:rPr lang="en-US" altLang="zh-CN" dirty="0"/>
              <a:t>-</a:t>
            </a:r>
            <a:r>
              <a:rPr lang="zh-CN" altLang="en-US" dirty="0"/>
              <a:t>课后作业</a:t>
            </a:r>
            <a:r>
              <a:rPr lang="en-US" altLang="zh-CN" dirty="0"/>
              <a:t>{</a:t>
            </a:r>
            <a:r>
              <a:rPr lang="zh-CN" altLang="en-US" dirty="0"/>
              <a:t>编号</a:t>
            </a:r>
            <a:r>
              <a:rPr lang="en-US" altLang="zh-CN" dirty="0"/>
              <a:t>}</a:t>
            </a:r>
            <a:endParaRPr kumimoji="1" lang="en-US" altLang="zh-CN" dirty="0"/>
          </a:p>
          <a:p>
            <a:endParaRPr kumimoji="1" lang="en-US" altLang="zh-CN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2C7E6F4-884A-D5AD-2E0B-B13C8202D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588993"/>
              </p:ext>
            </p:extLst>
          </p:nvPr>
        </p:nvGraphicFramePr>
        <p:xfrm>
          <a:off x="1372839" y="2363935"/>
          <a:ext cx="7683238" cy="1478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1619">
                  <a:extLst>
                    <a:ext uri="{9D8B030D-6E8A-4147-A177-3AD203B41FA5}">
                      <a16:colId xmlns:a16="http://schemas.microsoft.com/office/drawing/2014/main" val="2929057428"/>
                    </a:ext>
                  </a:extLst>
                </a:gridCol>
                <a:gridCol w="3841619">
                  <a:extLst>
                    <a:ext uri="{9D8B030D-6E8A-4147-A177-3AD203B41FA5}">
                      <a16:colId xmlns:a16="http://schemas.microsoft.com/office/drawing/2014/main" val="4193930801"/>
                    </a:ext>
                  </a:extLst>
                </a:gridCol>
              </a:tblGrid>
              <a:tr h="36957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课后作业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961439"/>
                  </a:ext>
                </a:extLst>
              </a:tr>
              <a:tr h="369576">
                <a:tc>
                  <a:txBody>
                    <a:bodyPr/>
                    <a:lstStyle/>
                    <a:p>
                      <a:r>
                        <a:rPr lang="zh-CN" altLang="en-US" dirty="0"/>
                        <a:t>提交文件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文档（</a:t>
                      </a:r>
                      <a:r>
                        <a:rPr lang="en-US" altLang="zh-CN" dirty="0"/>
                        <a:t>pdf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136420"/>
                  </a:ext>
                </a:extLst>
              </a:tr>
              <a:tr h="369576">
                <a:tc>
                  <a:txBody>
                    <a:bodyPr/>
                    <a:lstStyle/>
                    <a:p>
                      <a:r>
                        <a:rPr lang="zh-CN" altLang="en-US" dirty="0"/>
                        <a:t>命名格式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学号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姓名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课后作业</a:t>
                      </a:r>
                      <a:r>
                        <a:rPr lang="en-US" altLang="zh-CN" dirty="0"/>
                        <a:t>{</a:t>
                      </a:r>
                      <a:r>
                        <a:rPr lang="zh-CN" altLang="en-US" dirty="0"/>
                        <a:t>编号</a:t>
                      </a:r>
                      <a:r>
                        <a:rPr lang="en-US" altLang="zh-CN" dirty="0"/>
                        <a:t>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247501"/>
                  </a:ext>
                </a:extLst>
              </a:tr>
              <a:tr h="369576">
                <a:tc>
                  <a:txBody>
                    <a:bodyPr/>
                    <a:lstStyle/>
                    <a:p>
                      <a:r>
                        <a:rPr lang="zh-CN" altLang="en-US" dirty="0"/>
                        <a:t>命名示例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2066666-</a:t>
                      </a:r>
                      <a:r>
                        <a:rPr lang="zh-CN" altLang="en-US" dirty="0"/>
                        <a:t>张三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课后作业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338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773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98CAB-175D-36EF-A6AC-CF4B0447B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提交示例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1960115-9022-62C0-DDEE-37CEF2FE88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2650" y="2058194"/>
            <a:ext cx="5016345" cy="3827934"/>
          </a:xfrm>
        </p:spPr>
      </p:pic>
      <p:pic>
        <p:nvPicPr>
          <p:cNvPr id="16" name="内容占位符 15">
            <a:extLst>
              <a:ext uri="{FF2B5EF4-FFF2-40B4-BE49-F238E27FC236}">
                <a16:creationId xmlns:a16="http://schemas.microsoft.com/office/drawing/2014/main" id="{BA0AF0E3-D572-9B51-3582-13A090DA8C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127098"/>
            <a:ext cx="5181600" cy="3748391"/>
          </a:xfrm>
        </p:spPr>
      </p:pic>
    </p:spTree>
    <p:extLst>
      <p:ext uri="{BB962C8B-B14F-4D97-AF65-F5344CB8AC3E}">
        <p14:creationId xmlns:p14="http://schemas.microsoft.com/office/powerpoint/2010/main" val="2933050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98CAB-175D-36EF-A6AC-CF4B0447B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提交示例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1E479F74-E107-18D7-8C10-4B856803E0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127098"/>
            <a:ext cx="5181600" cy="3748391"/>
          </a:xfrm>
        </p:spPr>
      </p:pic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3EEB6507-B960-C82B-CD90-B7446F8CE7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0" y="2141075"/>
            <a:ext cx="5181600" cy="3720437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DA9C522-19AB-4DFF-99F9-0E9738EC0334}"/>
              </a:ext>
            </a:extLst>
          </p:cNvPr>
          <p:cNvSpPr txBox="1"/>
          <p:nvPr/>
        </p:nvSpPr>
        <p:spPr>
          <a:xfrm>
            <a:off x="6261588" y="610044"/>
            <a:ext cx="5002824" cy="120032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提交</a:t>
            </a:r>
            <a:r>
              <a:rPr lang="en-US" altLang="zh-CN" b="1" dirty="0" err="1"/>
              <a:t>github</a:t>
            </a:r>
            <a:r>
              <a:rPr lang="zh-CN" altLang="en-US" b="1" dirty="0"/>
              <a:t>中完成的</a:t>
            </a:r>
            <a:r>
              <a:rPr lang="en-US" altLang="zh-CN" b="1" dirty="0"/>
              <a:t>solution</a:t>
            </a:r>
            <a:r>
              <a:rPr lang="zh-CN" altLang="en-US" b="1" dirty="0"/>
              <a:t>的</a:t>
            </a:r>
            <a:r>
              <a:rPr lang="en-US" altLang="zh-CN" b="1" dirty="0"/>
              <a:t>zip</a:t>
            </a:r>
            <a:r>
              <a:rPr lang="zh-CN" altLang="en-US" b="1" dirty="0"/>
              <a:t>包文件，以学号</a:t>
            </a:r>
            <a:r>
              <a:rPr lang="en-US" altLang="zh-CN" b="1" dirty="0"/>
              <a:t>-</a:t>
            </a:r>
            <a:r>
              <a:rPr lang="zh-CN" altLang="en-US" b="1" dirty="0"/>
              <a:t>姓名</a:t>
            </a:r>
            <a:r>
              <a:rPr lang="en-US" altLang="zh-CN" b="1" dirty="0"/>
              <a:t>-</a:t>
            </a:r>
            <a:r>
              <a:rPr lang="zh-CN" altLang="en-US" b="1" dirty="0"/>
              <a:t>课后作业</a:t>
            </a:r>
            <a:r>
              <a:rPr lang="en-US" altLang="zh-CN" b="1" dirty="0"/>
              <a:t>{</a:t>
            </a:r>
            <a:r>
              <a:rPr lang="zh-CN" altLang="en-US" b="1" dirty="0"/>
              <a:t>编号</a:t>
            </a:r>
            <a:r>
              <a:rPr lang="en-US" altLang="zh-CN" b="1" dirty="0"/>
              <a:t>}</a:t>
            </a:r>
            <a:r>
              <a:rPr lang="zh-CN" altLang="en-US" b="1" dirty="0"/>
              <a:t>命名</a:t>
            </a:r>
            <a:endParaRPr kumimoji="1" lang="en-US" altLang="zh-CN" b="1" dirty="0"/>
          </a:p>
          <a:p>
            <a:r>
              <a:rPr lang="zh-CN" altLang="en-US" b="1" dirty="0"/>
              <a:t>同时在作业提交页面输入文本：</a:t>
            </a:r>
            <a:br>
              <a:rPr lang="en-US" altLang="zh-CN" b="1" dirty="0"/>
            </a:br>
            <a:r>
              <a:rPr lang="zh-CN" altLang="en-US" b="1" dirty="0"/>
              <a:t>学号</a:t>
            </a:r>
            <a:r>
              <a:rPr lang="en-US" altLang="zh-CN" b="1" dirty="0"/>
              <a:t>-</a:t>
            </a:r>
            <a:r>
              <a:rPr lang="zh-CN" altLang="en-US" b="1" dirty="0"/>
              <a:t>姓名</a:t>
            </a:r>
            <a:r>
              <a:rPr lang="en-US" altLang="zh-CN" b="1" dirty="0"/>
              <a:t>-</a:t>
            </a:r>
            <a:r>
              <a:rPr lang="zh-CN" altLang="en-US" b="1" dirty="0"/>
              <a:t>课后作业</a:t>
            </a:r>
            <a:r>
              <a:rPr lang="en-US" altLang="zh-CN" b="1" dirty="0"/>
              <a:t>{</a:t>
            </a:r>
            <a:r>
              <a:rPr lang="zh-CN" altLang="en-US" b="1" dirty="0"/>
              <a:t>编号</a:t>
            </a:r>
            <a:r>
              <a:rPr lang="en-US" altLang="zh-CN" b="1" dirty="0"/>
              <a:t>}</a:t>
            </a:r>
            <a:r>
              <a:rPr lang="zh-CN" altLang="en-US" b="1" dirty="0"/>
              <a:t>：</a:t>
            </a:r>
            <a:r>
              <a:rPr lang="en-US" altLang="zh-CN" b="1" dirty="0" err="1"/>
              <a:t>github</a:t>
            </a:r>
            <a:r>
              <a:rPr lang="en-US" altLang="zh-CN" b="1" dirty="0"/>
              <a:t> repo</a:t>
            </a:r>
            <a:r>
              <a:rPr lang="zh-CN" altLang="en-US" b="1" dirty="0"/>
              <a:t>地址。</a:t>
            </a:r>
          </a:p>
        </p:txBody>
      </p:sp>
    </p:spTree>
    <p:extLst>
      <p:ext uri="{BB962C8B-B14F-4D97-AF65-F5344CB8AC3E}">
        <p14:creationId xmlns:p14="http://schemas.microsoft.com/office/powerpoint/2010/main" val="3950161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182</Words>
  <Application>Microsoft Office PowerPoint</Application>
  <PresentationFormat>宽屏</PresentationFormat>
  <Paragraphs>21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作业提交方法</vt:lpstr>
      <vt:lpstr>作业提交方法</vt:lpstr>
      <vt:lpstr>提交示例</vt:lpstr>
      <vt:lpstr>提交示例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聂 尧</dc:creator>
  <cp:lastModifiedBy>Cheng Dawei</cp:lastModifiedBy>
  <cp:revision>8</cp:revision>
  <dcterms:created xsi:type="dcterms:W3CDTF">2023-03-01T07:43:10Z</dcterms:created>
  <dcterms:modified xsi:type="dcterms:W3CDTF">2024-03-07T08:22:04Z</dcterms:modified>
</cp:coreProperties>
</file>