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4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2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0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1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F661-A8F3-4E28-B016-6C89E4A36D9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B6BE-196D-4E04-8D06-DB9BF7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reservoir Sweet Spots with Machine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Team </a:t>
            </a:r>
            <a:r>
              <a:rPr lang="en-US" b="1" dirty="0"/>
              <a:t>members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Alan Wilson</a:t>
            </a:r>
          </a:p>
          <a:p>
            <a:pPr marL="457200" lvl="1" indent="0">
              <a:buNone/>
            </a:pPr>
            <a:r>
              <a:rPr lang="en-US" dirty="0"/>
              <a:t>Geoff Chambers</a:t>
            </a:r>
          </a:p>
          <a:p>
            <a:pPr marL="457200" lvl="1" indent="0">
              <a:buNone/>
            </a:pPr>
            <a:r>
              <a:rPr lang="en-US" dirty="0"/>
              <a:t>Marco van der Linden</a:t>
            </a:r>
          </a:p>
          <a:p>
            <a:pPr marL="457200" lvl="1" indent="0">
              <a:buNone/>
            </a:pPr>
            <a:r>
              <a:rPr lang="en-US" dirty="0"/>
              <a:t>Maxim Kotenev</a:t>
            </a:r>
          </a:p>
          <a:p>
            <a:pPr marL="457200" lvl="1" indent="0">
              <a:buNone/>
            </a:pPr>
            <a:r>
              <a:rPr lang="en-US" dirty="0"/>
              <a:t>Rowan Haddad</a:t>
            </a:r>
          </a:p>
          <a:p>
            <a:r>
              <a:rPr lang="en-US" b="1" dirty="0"/>
              <a:t>Project Outline:</a:t>
            </a:r>
            <a:endParaRPr lang="en-US" b="1" dirty="0"/>
          </a:p>
          <a:p>
            <a:pPr lvl="1"/>
            <a:r>
              <a:rPr lang="en-US" dirty="0" smtClean="0"/>
              <a:t>Training data= “Features” incorporated are net reservoir maps and thickness maps</a:t>
            </a:r>
          </a:p>
          <a:p>
            <a:pPr lvl="1"/>
            <a:r>
              <a:rPr lang="en-US" dirty="0" smtClean="0"/>
              <a:t>Machine learning algorithm= Classification </a:t>
            </a:r>
            <a:r>
              <a:rPr lang="en-US" dirty="0" err="1" smtClean="0"/>
              <a:t>xxxx</a:t>
            </a:r>
            <a:endParaRPr lang="en-US" dirty="0" smtClean="0"/>
          </a:p>
          <a:p>
            <a:pPr lvl="1"/>
            <a:r>
              <a:rPr lang="en-US" dirty="0" smtClean="0"/>
              <a:t>Validation on base case derived from Petrel</a:t>
            </a:r>
          </a:p>
          <a:p>
            <a:pPr lvl="1"/>
            <a:r>
              <a:rPr lang="en-US" dirty="0" smtClean="0"/>
              <a:t>Further predictions with uncertainty indication on multiple </a:t>
            </a:r>
            <a:r>
              <a:rPr lang="en-US" dirty="0" err="1" smtClean="0"/>
              <a:t>realisations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6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" y="812405"/>
            <a:ext cx="2888167" cy="4489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83" y="812405"/>
            <a:ext cx="3075045" cy="44899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75" y="812405"/>
            <a:ext cx="3072691" cy="4422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9557245" y="3447705"/>
            <a:ext cx="889233" cy="84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0800000" flipH="1" flipV="1">
            <a:off x="10639425" y="3271185"/>
            <a:ext cx="140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sweet spots for well Locations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169" y="5545671"/>
            <a:ext cx="907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Net &amp; average maps for reservoir properties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Thickness map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Combine to find sweet spots: Manually vs. Machine learning- prediction and validation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5528" y="-354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Predicting reservoir Sweet Spots with Machine Learning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02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Petrel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Filtering based on some criteria:</a:t>
            </a:r>
          </a:p>
          <a:p>
            <a:pPr lvl="1"/>
            <a:r>
              <a:rPr lang="en-US" dirty="0" smtClean="0"/>
              <a:t>NTG (</a:t>
            </a:r>
            <a:r>
              <a:rPr lang="en-US" dirty="0" err="1" smtClean="0"/>
              <a:t>facies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Porosity&amp; Perm (For quality)</a:t>
            </a:r>
          </a:p>
          <a:p>
            <a:pPr lvl="1"/>
            <a:r>
              <a:rPr lang="en-US" dirty="0" smtClean="0"/>
              <a:t>Net reservoir (above contact)</a:t>
            </a:r>
          </a:p>
          <a:p>
            <a:pPr lvl="1"/>
            <a:r>
              <a:rPr lang="en-US" dirty="0" smtClean="0"/>
              <a:t>Thickness (hydrocarbon Column)</a:t>
            </a:r>
          </a:p>
          <a:p>
            <a:pPr lvl="1"/>
            <a:r>
              <a:rPr lang="en-US" dirty="0" smtClean="0"/>
              <a:t>Find sweet spots </a:t>
            </a:r>
            <a:r>
              <a:rPr lang="en-US" dirty="0" smtClean="0">
                <a:sym typeface="Wingdings" panose="05000000000000000000" pitchFamily="2" charset="2"/>
              </a:rPr>
              <a:t> classified 0,1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71"/>
          <a:stretch/>
        </p:blipFill>
        <p:spPr>
          <a:xfrm>
            <a:off x="7537027" y="335560"/>
            <a:ext cx="4181475" cy="6070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3024" y="4899171"/>
            <a:ext cx="53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we will also try to predict with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learning-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case and multi </a:t>
            </a:r>
            <a:r>
              <a:rPr lang="en-US" dirty="0" err="1" smtClean="0"/>
              <a:t>realisations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Add stuff here!!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Predicting reservoir Sweet Spots with Machine Learning </vt:lpstr>
      <vt:lpstr>Predicting reservoir Sweet Spots with Machine Learning </vt:lpstr>
      <vt:lpstr>Petrel Workflow</vt:lpstr>
      <vt:lpstr>Machine learning- results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Haddad, Rowan</dc:creator>
  <cp:lastModifiedBy>Haddad, Rowan</cp:lastModifiedBy>
  <cp:revision>8</cp:revision>
  <dcterms:created xsi:type="dcterms:W3CDTF">2018-11-24T15:23:42Z</dcterms:created>
  <dcterms:modified xsi:type="dcterms:W3CDTF">2018-11-25T13:01:36Z</dcterms:modified>
</cp:coreProperties>
</file>