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reservoir Sweet Spots with 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Team </a:t>
            </a:r>
            <a:r>
              <a:rPr lang="en-US" b="1" dirty="0"/>
              <a:t>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</a:t>
            </a:r>
          </a:p>
          <a:p>
            <a:pPr marL="457200" lvl="1" indent="0">
              <a:buNone/>
            </a:pPr>
            <a:r>
              <a:rPr lang="en-US" dirty="0"/>
              <a:t>Geoff Chambers</a:t>
            </a:r>
          </a:p>
          <a:p>
            <a:pPr marL="457200" lvl="1" indent="0">
              <a:buNone/>
            </a:pPr>
            <a:r>
              <a:rPr lang="en-US" dirty="0"/>
              <a:t>Marco van der Linden</a:t>
            </a:r>
          </a:p>
          <a:p>
            <a:pPr marL="457200" lvl="1" indent="0">
              <a:buNone/>
            </a:pPr>
            <a:r>
              <a:rPr lang="en-US" dirty="0"/>
              <a:t>Maxim Kotenev</a:t>
            </a:r>
          </a:p>
          <a:p>
            <a:pPr marL="457200" lvl="1" indent="0">
              <a:buNone/>
            </a:pPr>
            <a:r>
              <a:rPr lang="en-US" dirty="0"/>
              <a:t>Rowan Haddad</a:t>
            </a:r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 smtClean="0"/>
              <a:t>Training data= “Features” incorporated are net reservoir maps and thickness maps</a:t>
            </a:r>
          </a:p>
          <a:p>
            <a:pPr lvl="1"/>
            <a:r>
              <a:rPr lang="en-US" dirty="0" smtClean="0"/>
              <a:t>Machine learning algorithm= </a:t>
            </a:r>
            <a:r>
              <a:rPr lang="en-US" dirty="0" smtClean="0"/>
              <a:t>Gaussian </a:t>
            </a:r>
            <a:r>
              <a:rPr lang="en-US" dirty="0"/>
              <a:t>Naive </a:t>
            </a:r>
            <a:r>
              <a:rPr lang="en-US" dirty="0" smtClean="0"/>
              <a:t>Bayes (</a:t>
            </a:r>
            <a:r>
              <a:rPr lang="en-US" dirty="0"/>
              <a:t>Classification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Validation on base case derived from Petrel</a:t>
            </a:r>
          </a:p>
          <a:p>
            <a:pPr lvl="1"/>
            <a:r>
              <a:rPr lang="en-US" dirty="0" smtClean="0"/>
              <a:t>Further predictions with uncertainty indication on multiple </a:t>
            </a:r>
            <a:r>
              <a:rPr lang="en-US" dirty="0" err="1" smtClean="0"/>
              <a:t>realisations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812405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812405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812405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sweet spots for well Locations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Net &amp; average maps for reservoir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Combine to find sweet spots: Manually vs. Machine learning- prediction and validation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5528" y="-354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reservoir Sweet Spots with Machine Learning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Petrel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based on some criteria:</a:t>
            </a:r>
          </a:p>
          <a:p>
            <a:pPr lvl="1"/>
            <a:r>
              <a:rPr lang="en-US" dirty="0" smtClean="0"/>
              <a:t>NTG (</a:t>
            </a:r>
            <a:r>
              <a:rPr lang="en-US" dirty="0" err="1" smtClean="0"/>
              <a:t>facies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Porosity&amp; Perm (For quality)</a:t>
            </a:r>
          </a:p>
          <a:p>
            <a:pPr lvl="1"/>
            <a:r>
              <a:rPr lang="en-US" dirty="0" smtClean="0"/>
              <a:t>Net reservoir (above contact)</a:t>
            </a:r>
          </a:p>
          <a:p>
            <a:pPr lvl="1"/>
            <a:r>
              <a:rPr lang="en-US" dirty="0" smtClean="0"/>
              <a:t>Thickness (hydrocarbon Column)</a:t>
            </a:r>
          </a:p>
          <a:p>
            <a:pPr lvl="1"/>
            <a:r>
              <a:rPr lang="en-US" dirty="0" smtClean="0"/>
              <a:t>Find sweet spots </a:t>
            </a:r>
            <a:r>
              <a:rPr lang="en-US" dirty="0" smtClean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3024" y="4899171"/>
            <a:ext cx="53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will also try to predict with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and multi </a:t>
            </a:r>
            <a:r>
              <a:rPr lang="en-US" dirty="0" err="1" smtClean="0"/>
              <a:t>realisations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Add stuff here!!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Predicting reservoir Sweet Spots with Machine Learning </vt:lpstr>
      <vt:lpstr>Predicting reservoir Sweet Spots with Machine Learning </vt:lpstr>
      <vt:lpstr>Petrel Workflow</vt:lpstr>
      <vt:lpstr>Machine learning- results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Van Der Linden, Marco</cp:lastModifiedBy>
  <cp:revision>9</cp:revision>
  <dcterms:created xsi:type="dcterms:W3CDTF">2018-11-24T15:23:42Z</dcterms:created>
  <dcterms:modified xsi:type="dcterms:W3CDTF">2018-11-25T13:11:36Z</dcterms:modified>
</cp:coreProperties>
</file>