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9" r:id="rId5"/>
    <p:sldId id="275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33"/>
  </p:normalViewPr>
  <p:slideViewPr>
    <p:cSldViewPr snapToGrid="0" snapToObjects="1" showGuides="1">
      <p:cViewPr varScale="1">
        <p:scale>
          <a:sx n="87" d="100"/>
          <a:sy n="87" d="100"/>
        </p:scale>
        <p:origin x="114" y="4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/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/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/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/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/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/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>
          <a:noFill/>
        </a:ln>
      </dgm:spPr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/>
      <dgm:t>
        <a:bodyPr/>
        <a:lstStyle/>
        <a:p>
          <a:pPr algn="ctr"/>
          <a:endParaRPr lang="en-US" dirty="0"/>
        </a:p>
        <a:p>
          <a:pPr algn="ctr"/>
          <a:endParaRPr lang="en-US" dirty="0"/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 custLinFactNeighborX="627" custLinFactNeighborY="29204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>
          <a:noFill/>
        </a:ln>
      </dgm:spPr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>
        <a:ln>
          <a:noFill/>
        </a:ln>
      </dgm:spPr>
      <dgm:t>
        <a:bodyPr/>
        <a:lstStyle/>
        <a:p>
          <a:pPr algn="ctr"/>
          <a:r>
            <a:rPr lang="en-US" dirty="0"/>
            <a:t>Created mockflow</a:t>
          </a:r>
        </a:p>
        <a:p>
          <a:pPr algn="ctr"/>
          <a:r>
            <a:rPr lang="en-US" dirty="0"/>
            <a:t>Drafted my work</a:t>
          </a:r>
        </a:p>
        <a:p>
          <a:pPr algn="ctr"/>
          <a:r>
            <a:rPr lang="en-US" dirty="0"/>
            <a:t>Created my website via mockflow</a:t>
          </a:r>
        </a:p>
        <a:p>
          <a:pPr algn="ctr"/>
          <a:r>
            <a:rPr lang="en-US" dirty="0"/>
            <a:t>Made samples and templates</a:t>
          </a:r>
        </a:p>
        <a:p>
          <a:pPr algn="ctr"/>
          <a:r>
            <a:rPr lang="en-US" dirty="0"/>
            <a:t>I created 3 pages which consist of main page, about and contact of my website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dirty="0"/>
            <a:t>I insert all my detail so that the user can see my job</a:t>
          </a:r>
        </a:p>
        <a:p>
          <a:pPr algn="ctr"/>
          <a:r>
            <a:rPr lang="en-US" dirty="0"/>
            <a:t>I styled changed background color, font size, background color</a:t>
          </a:r>
        </a:p>
        <a:p>
          <a:pPr algn="ctr"/>
          <a:r>
            <a:rPr lang="en-US" dirty="0"/>
            <a:t>I created contact form using recaptcha </a:t>
          </a:r>
        </a:p>
        <a:p>
          <a:pPr algn="ctr"/>
          <a:r>
            <a:rPr lang="en-US" dirty="0"/>
            <a:t>I link my contact submit with my email</a:t>
          </a:r>
        </a:p>
        <a:p>
          <a:pPr algn="ctr"/>
          <a:r>
            <a:rPr lang="en-US" dirty="0"/>
            <a:t>I used road map to intall my work fir the past few week</a:t>
          </a:r>
        </a:p>
        <a:p>
          <a:pPr algn="ctr"/>
          <a:r>
            <a:rPr lang="en-US" dirty="0"/>
            <a:t>I created cloud driver to save all my work for the past few weeks.</a:t>
          </a:r>
        </a:p>
        <a:p>
          <a:pPr algn="ctr"/>
          <a:r>
            <a:rPr lang="en-US" dirty="0"/>
            <a:t>I save my work to githup.</a:t>
          </a: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dirty="0"/>
            <a:t>I use visual studio</a:t>
          </a:r>
        </a:p>
        <a:p>
          <a:pPr algn="ctr"/>
          <a:r>
            <a:rPr lang="en-US" dirty="0"/>
            <a:t>I create file main page. Html</a:t>
          </a:r>
        </a:p>
        <a:p>
          <a:pPr algn="ctr"/>
          <a:r>
            <a:rPr lang="en-US" dirty="0"/>
            <a:t>Style.css</a:t>
          </a:r>
        </a:p>
        <a:p>
          <a:pPr algn="ctr"/>
          <a:r>
            <a:rPr lang="en-US" dirty="0"/>
            <a:t>About.html</a:t>
          </a:r>
        </a:p>
        <a:p>
          <a:pPr algn="ctr"/>
          <a:r>
            <a:rPr lang="en-US" dirty="0"/>
            <a:t>About.css</a:t>
          </a:r>
        </a:p>
        <a:p>
          <a:pPr algn="ctr"/>
          <a:r>
            <a:rPr lang="en-US" dirty="0"/>
            <a:t>Contact.html</a:t>
          </a:r>
        </a:p>
        <a:p>
          <a:pPr algn="ctr"/>
          <a:r>
            <a:rPr lang="en-US" dirty="0"/>
            <a:t>Contact.css</a:t>
          </a: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 custScaleY="211264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 custScaleY="156119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8" y="1348914"/>
          <a:ext cx="4626864" cy="522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Q1</a:t>
          </a:r>
        </a:p>
      </dsp:txBody>
      <dsp:txXfrm>
        <a:off x="315468" y="1348914"/>
        <a:ext cx="4626864" cy="522160"/>
      </dsp:txXfrm>
    </dsp:sp>
    <dsp:sp modelId="{255B3FC7-BD87-4810-87ED-7952D0F23157}">
      <dsp:nvSpPr>
        <dsp:cNvPr id="0" name=""/>
        <dsp:cNvSpPr/>
      </dsp:nvSpPr>
      <dsp:spPr>
        <a:xfrm>
          <a:off x="315468" y="559799"/>
          <a:ext cx="4626864" cy="7891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315468" y="559799"/>
        <a:ext cx="4626864" cy="789115"/>
      </dsp:txXfrm>
    </dsp:sp>
    <dsp:sp modelId="{DF478A7F-4668-4E0A-86F7-C1205CF5AA73}">
      <dsp:nvSpPr>
        <dsp:cNvPr id="0" name=""/>
        <dsp:cNvSpPr/>
      </dsp:nvSpPr>
      <dsp:spPr>
        <a:xfrm>
          <a:off x="2628899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480262"/>
          <a:ext cx="4626864" cy="522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u="none" kern="1200" dirty="0"/>
            <a:t>Q2</a:t>
          </a:r>
        </a:p>
      </dsp:txBody>
      <dsp:txXfrm>
        <a:off x="2944368" y="2480262"/>
        <a:ext cx="4626864" cy="522160"/>
      </dsp:txXfrm>
    </dsp:sp>
    <dsp:sp modelId="{1D60394B-1800-4790-9694-08B1C1D1B34D}">
      <dsp:nvSpPr>
        <dsp:cNvPr id="0" name=""/>
        <dsp:cNvSpPr/>
      </dsp:nvSpPr>
      <dsp:spPr>
        <a:xfrm>
          <a:off x="2944368" y="3002423"/>
          <a:ext cx="4626864" cy="7891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2944368" y="3002423"/>
        <a:ext cx="4626864" cy="789115"/>
      </dsp:txXfrm>
    </dsp:sp>
    <dsp:sp modelId="{59F1EF41-14EA-48EE-A559-118169DBDB24}">
      <dsp:nvSpPr>
        <dsp:cNvPr id="0" name=""/>
        <dsp:cNvSpPr/>
      </dsp:nvSpPr>
      <dsp:spPr>
        <a:xfrm>
          <a:off x="525779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5054" y="2141823"/>
          <a:ext cx="67690" cy="67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3954" y="2141823"/>
          <a:ext cx="67690" cy="676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348914"/>
          <a:ext cx="4626864" cy="522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Q3</a:t>
          </a:r>
        </a:p>
      </dsp:txBody>
      <dsp:txXfrm>
        <a:off x="5573268" y="1348914"/>
        <a:ext cx="4626864" cy="522160"/>
      </dsp:txXfrm>
    </dsp:sp>
    <dsp:sp modelId="{725F2AEF-0925-4411-A89A-5976D96BC3B1}">
      <dsp:nvSpPr>
        <dsp:cNvPr id="0" name=""/>
        <dsp:cNvSpPr/>
      </dsp:nvSpPr>
      <dsp:spPr>
        <a:xfrm>
          <a:off x="5573268" y="559799"/>
          <a:ext cx="4626864" cy="7891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5573268" y="559799"/>
        <a:ext cx="4626864" cy="789115"/>
      </dsp:txXfrm>
    </dsp:sp>
    <dsp:sp modelId="{3F1F843F-8CAA-4ECF-B5A2-211D6C43D3C6}">
      <dsp:nvSpPr>
        <dsp:cNvPr id="0" name=""/>
        <dsp:cNvSpPr/>
      </dsp:nvSpPr>
      <dsp:spPr>
        <a:xfrm>
          <a:off x="788670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2854" y="2141823"/>
          <a:ext cx="67690" cy="676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1965325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8" y="1218501"/>
          <a:ext cx="4626864" cy="471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Q1</a:t>
          </a:r>
        </a:p>
      </dsp:txBody>
      <dsp:txXfrm>
        <a:off x="315468" y="1218501"/>
        <a:ext cx="4626864" cy="471678"/>
      </dsp:txXfrm>
    </dsp:sp>
    <dsp:sp modelId="{255B3FC7-BD87-4810-87ED-7952D0F23157}">
      <dsp:nvSpPr>
        <dsp:cNvPr id="0" name=""/>
        <dsp:cNvSpPr/>
      </dsp:nvSpPr>
      <dsp:spPr>
        <a:xfrm>
          <a:off x="315468" y="431425"/>
          <a:ext cx="4626864" cy="787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315468" y="431425"/>
        <a:ext cx="4626864" cy="787075"/>
      </dsp:txXfrm>
    </dsp:sp>
    <dsp:sp modelId="{DF478A7F-4668-4E0A-86F7-C1205CF5AA73}">
      <dsp:nvSpPr>
        <dsp:cNvPr id="0" name=""/>
        <dsp:cNvSpPr/>
      </dsp:nvSpPr>
      <dsp:spPr>
        <a:xfrm>
          <a:off x="2628899" y="1690179"/>
          <a:ext cx="0" cy="275145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240470"/>
          <a:ext cx="4626864" cy="471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u="none" kern="1200" dirty="0"/>
            <a:t>Q2</a:t>
          </a:r>
        </a:p>
      </dsp:txBody>
      <dsp:txXfrm>
        <a:off x="2944368" y="2240470"/>
        <a:ext cx="4626864" cy="471678"/>
      </dsp:txXfrm>
    </dsp:sp>
    <dsp:sp modelId="{1D60394B-1800-4790-9694-08B1C1D1B34D}">
      <dsp:nvSpPr>
        <dsp:cNvPr id="0" name=""/>
        <dsp:cNvSpPr/>
      </dsp:nvSpPr>
      <dsp:spPr>
        <a:xfrm>
          <a:off x="2944368" y="2712148"/>
          <a:ext cx="4626864" cy="7870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2944368" y="2712148"/>
        <a:ext cx="4626864" cy="787075"/>
      </dsp:txXfrm>
    </dsp:sp>
    <dsp:sp modelId="{59F1EF41-14EA-48EE-A559-118169DBDB24}">
      <dsp:nvSpPr>
        <dsp:cNvPr id="0" name=""/>
        <dsp:cNvSpPr/>
      </dsp:nvSpPr>
      <dsp:spPr>
        <a:xfrm>
          <a:off x="5257799" y="1965324"/>
          <a:ext cx="0" cy="275145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8326" y="1934751"/>
          <a:ext cx="61146" cy="61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7226" y="1934751"/>
          <a:ext cx="61146" cy="61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218501"/>
          <a:ext cx="4626864" cy="4716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Q3</a:t>
          </a:r>
        </a:p>
      </dsp:txBody>
      <dsp:txXfrm>
        <a:off x="5573268" y="1218501"/>
        <a:ext cx="4626864" cy="471678"/>
      </dsp:txXfrm>
    </dsp:sp>
    <dsp:sp modelId="{725F2AEF-0925-4411-A89A-5976D96BC3B1}">
      <dsp:nvSpPr>
        <dsp:cNvPr id="0" name=""/>
        <dsp:cNvSpPr/>
      </dsp:nvSpPr>
      <dsp:spPr>
        <a:xfrm>
          <a:off x="5573268" y="431425"/>
          <a:ext cx="4626864" cy="7870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5573268" y="431425"/>
        <a:ext cx="4626864" cy="787075"/>
      </dsp:txXfrm>
    </dsp:sp>
    <dsp:sp modelId="{3F1F843F-8CAA-4ECF-B5A2-211D6C43D3C6}">
      <dsp:nvSpPr>
        <dsp:cNvPr id="0" name=""/>
        <dsp:cNvSpPr/>
      </dsp:nvSpPr>
      <dsp:spPr>
        <a:xfrm>
          <a:off x="7886700" y="1690179"/>
          <a:ext cx="0" cy="275145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6126" y="1934751"/>
          <a:ext cx="61146" cy="611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8" y="1348914"/>
          <a:ext cx="4626864" cy="5221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Q1</a:t>
          </a:r>
        </a:p>
      </dsp:txBody>
      <dsp:txXfrm>
        <a:off x="315468" y="1348914"/>
        <a:ext cx="4626864" cy="522160"/>
      </dsp:txXfrm>
    </dsp:sp>
    <dsp:sp modelId="{255B3FC7-BD87-4810-87ED-7952D0F23157}">
      <dsp:nvSpPr>
        <dsp:cNvPr id="0" name=""/>
        <dsp:cNvSpPr/>
      </dsp:nvSpPr>
      <dsp:spPr>
        <a:xfrm>
          <a:off x="344478" y="732058"/>
          <a:ext cx="4626864" cy="871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44478" y="732058"/>
        <a:ext cx="4626864" cy="871314"/>
      </dsp:txXfrm>
    </dsp:sp>
    <dsp:sp modelId="{DF478A7F-4668-4E0A-86F7-C1205CF5AA73}">
      <dsp:nvSpPr>
        <dsp:cNvPr id="0" name=""/>
        <dsp:cNvSpPr/>
      </dsp:nvSpPr>
      <dsp:spPr>
        <a:xfrm>
          <a:off x="2628899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480262"/>
          <a:ext cx="4626864" cy="5221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u="none" kern="1200" dirty="0"/>
            <a:t>Q2</a:t>
          </a:r>
        </a:p>
      </dsp:txBody>
      <dsp:txXfrm>
        <a:off x="2944368" y="2480262"/>
        <a:ext cx="4626864" cy="522160"/>
      </dsp:txXfrm>
    </dsp:sp>
    <dsp:sp modelId="{1D60394B-1800-4790-9694-08B1C1D1B34D}">
      <dsp:nvSpPr>
        <dsp:cNvPr id="0" name=""/>
        <dsp:cNvSpPr/>
      </dsp:nvSpPr>
      <dsp:spPr>
        <a:xfrm>
          <a:off x="2944368" y="3002423"/>
          <a:ext cx="4626864" cy="789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2944368" y="3002423"/>
        <a:ext cx="4626864" cy="789115"/>
      </dsp:txXfrm>
    </dsp:sp>
    <dsp:sp modelId="{59F1EF41-14EA-48EE-A559-118169DBDB24}">
      <dsp:nvSpPr>
        <dsp:cNvPr id="0" name=""/>
        <dsp:cNvSpPr/>
      </dsp:nvSpPr>
      <dsp:spPr>
        <a:xfrm>
          <a:off x="525779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5054" y="2141823"/>
          <a:ext cx="67690" cy="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3954" y="2141823"/>
          <a:ext cx="67690" cy="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348914"/>
          <a:ext cx="4626864" cy="5221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Q3</a:t>
          </a:r>
        </a:p>
      </dsp:txBody>
      <dsp:txXfrm>
        <a:off x="5573268" y="1348914"/>
        <a:ext cx="4626864" cy="522160"/>
      </dsp:txXfrm>
    </dsp:sp>
    <dsp:sp modelId="{725F2AEF-0925-4411-A89A-5976D96BC3B1}">
      <dsp:nvSpPr>
        <dsp:cNvPr id="0" name=""/>
        <dsp:cNvSpPr/>
      </dsp:nvSpPr>
      <dsp:spPr>
        <a:xfrm>
          <a:off x="5573268" y="559799"/>
          <a:ext cx="4626864" cy="789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5573268" y="559799"/>
        <a:ext cx="4626864" cy="789115"/>
      </dsp:txXfrm>
    </dsp:sp>
    <dsp:sp modelId="{3F1F843F-8CAA-4ECF-B5A2-211D6C43D3C6}">
      <dsp:nvSpPr>
        <dsp:cNvPr id="0" name=""/>
        <dsp:cNvSpPr/>
      </dsp:nvSpPr>
      <dsp:spPr>
        <a:xfrm>
          <a:off x="788670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2854" y="2141823"/>
          <a:ext cx="67690" cy="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033587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29933" y="1260823"/>
          <a:ext cx="4613321" cy="4880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Q1</a:t>
          </a:r>
        </a:p>
      </dsp:txBody>
      <dsp:txXfrm>
        <a:off x="329933" y="1260823"/>
        <a:ext cx="4613321" cy="488060"/>
      </dsp:txXfrm>
    </dsp:sp>
    <dsp:sp modelId="{255B3FC7-BD87-4810-87ED-7952D0F23157}">
      <dsp:nvSpPr>
        <dsp:cNvPr id="0" name=""/>
        <dsp:cNvSpPr/>
      </dsp:nvSpPr>
      <dsp:spPr>
        <a:xfrm>
          <a:off x="329933" y="0"/>
          <a:ext cx="4613321" cy="1260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Created mockflow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Drafted my work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Created my website via mockflow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Made samples and templates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created 3 pages which consist of main page, about and contact of my website</a:t>
          </a:r>
        </a:p>
      </dsp:txBody>
      <dsp:txXfrm>
        <a:off x="329933" y="0"/>
        <a:ext cx="4613321" cy="1260823"/>
      </dsp:txXfrm>
    </dsp:sp>
    <dsp:sp modelId="{DF478A7F-4668-4E0A-86F7-C1205CF5AA73}">
      <dsp:nvSpPr>
        <dsp:cNvPr id="0" name=""/>
        <dsp:cNvSpPr/>
      </dsp:nvSpPr>
      <dsp:spPr>
        <a:xfrm>
          <a:off x="2636594" y="1748884"/>
          <a:ext cx="0" cy="284702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51139" y="1869880"/>
          <a:ext cx="4613321" cy="1031096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u="none" kern="1200" dirty="0"/>
            <a:t>Q2</a:t>
          </a:r>
        </a:p>
      </dsp:txBody>
      <dsp:txXfrm>
        <a:off x="2951139" y="1869880"/>
        <a:ext cx="4613321" cy="1031096"/>
      </dsp:txXfrm>
    </dsp:sp>
    <dsp:sp modelId="{1D60394B-1800-4790-9694-08B1C1D1B34D}">
      <dsp:nvSpPr>
        <dsp:cNvPr id="0" name=""/>
        <dsp:cNvSpPr/>
      </dsp:nvSpPr>
      <dsp:spPr>
        <a:xfrm>
          <a:off x="2951139" y="2275678"/>
          <a:ext cx="4613321" cy="1968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insert all my detail so that the user can see my job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styled changed background color, font size, background color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created contact form using recaptcha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link my contact submit with my email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used road map to intall my work fir the past few 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created cloud driver to save all my work for the past few weeks.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save my work to githup.</a:t>
          </a:r>
        </a:p>
      </dsp:txBody>
      <dsp:txXfrm>
        <a:off x="2951139" y="2275678"/>
        <a:ext cx="4613321" cy="1968385"/>
      </dsp:txXfrm>
    </dsp:sp>
    <dsp:sp modelId="{59F1EF41-14EA-48EE-A559-118169DBDB24}">
      <dsp:nvSpPr>
        <dsp:cNvPr id="0" name=""/>
        <dsp:cNvSpPr/>
      </dsp:nvSpPr>
      <dsp:spPr>
        <a:xfrm>
          <a:off x="5257800" y="1698311"/>
          <a:ext cx="0" cy="6014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604959" y="2001951"/>
          <a:ext cx="63270" cy="6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6164" y="1825061"/>
          <a:ext cx="63270" cy="6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2344" y="1260823"/>
          <a:ext cx="4613321" cy="4880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Q3</a:t>
          </a:r>
        </a:p>
      </dsp:txBody>
      <dsp:txXfrm>
        <a:off x="5572344" y="1260823"/>
        <a:ext cx="4613321" cy="488060"/>
      </dsp:txXfrm>
    </dsp:sp>
    <dsp:sp modelId="{725F2AEF-0925-4411-A89A-5976D96BC3B1}">
      <dsp:nvSpPr>
        <dsp:cNvPr id="0" name=""/>
        <dsp:cNvSpPr/>
      </dsp:nvSpPr>
      <dsp:spPr>
        <a:xfrm>
          <a:off x="5572344" y="0"/>
          <a:ext cx="4613321" cy="1260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use visual studio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create file main page. 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Style.css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About.html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About.css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Contact.html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Contact.css</a:t>
          </a:r>
        </a:p>
      </dsp:txBody>
      <dsp:txXfrm>
        <a:off x="5572344" y="0"/>
        <a:ext cx="4613321" cy="1260823"/>
      </dsp:txXfrm>
    </dsp:sp>
    <dsp:sp modelId="{3F1F843F-8CAA-4ECF-B5A2-211D6C43D3C6}">
      <dsp:nvSpPr>
        <dsp:cNvPr id="0" name=""/>
        <dsp:cNvSpPr/>
      </dsp:nvSpPr>
      <dsp:spPr>
        <a:xfrm>
          <a:off x="7879005" y="1748884"/>
          <a:ext cx="0" cy="284702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47370" y="2001951"/>
          <a:ext cx="63270" cy="6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F7149A-C783-9545-BB2D-C32C3EB50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DA04-FA32-F14C-9588-E4E56DE26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3522-B732-C349-8425-C78CC46BD08F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153C-4EF8-184F-A78C-8B80FE833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8F6C-F787-D54B-8FA5-B3B6DAD815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DC3-B472-1444-8BE2-9FC77699F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F1815-BB47-1B45-86BF-6EFDA764131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91C8-0412-C645-B778-6F31688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6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6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5">
            <a:extLst>
              <a:ext uri="{FF2B5EF4-FFF2-40B4-BE49-F238E27FC236}">
                <a16:creationId xmlns:a16="http://schemas.microsoft.com/office/drawing/2014/main" id="{D4A50170-EE3B-45A1-A3D8-3E86A25CF85E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2AF7-10D1-4725-BFDE-0308A0E5D898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26725" cy="365125"/>
          </a:xfrm>
        </p:spPr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EA35-0CD5-458E-9F01-915F845D0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ded Corner 5">
            <a:extLst>
              <a:ext uri="{FF2B5EF4-FFF2-40B4-BE49-F238E27FC236}">
                <a16:creationId xmlns:a16="http://schemas.microsoft.com/office/drawing/2014/main" id="{2FE9E909-5310-4698-A19D-E5420BB60D3D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4633-7E22-4687-A5CA-0287D2CAF045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9941F0-83AD-4DB2-A0FB-AF5FD7478A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3998-782D-6448-8B7A-EDBD9DC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F969-EF4F-134E-890D-87B53007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3026-5B9C-3C46-ACA9-6E8EAF74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EB3-AABA-8A4C-B355-F1700B3A108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9DA2-072C-024F-8CCA-B8838D7BC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A74-1380-514E-A1F6-86F04854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72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9CA-3B43-46C2-99D7-CA9D4D26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graphicFrame>
        <p:nvGraphicFramePr>
          <p:cNvPr id="4" name="Content Placeholder 3" descr="roadmap smartart">
            <a:extLst>
              <a:ext uri="{FF2B5EF4-FFF2-40B4-BE49-F238E27FC236}">
                <a16:creationId xmlns:a16="http://schemas.microsoft.com/office/drawing/2014/main" id="{25E2C3D9-EE8E-49CE-B718-E726AA8A9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856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9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ROADMAP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1B2A-ADCC-B549-84DC-DE9C88689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veniam.</a:t>
            </a:r>
          </a:p>
        </p:txBody>
      </p:sp>
      <p:graphicFrame>
        <p:nvGraphicFramePr>
          <p:cNvPr id="24" name="Content Placeholder 3" descr="roadmap smartart">
            <a:extLst>
              <a:ext uri="{FF2B5EF4-FFF2-40B4-BE49-F238E27FC236}">
                <a16:creationId xmlns:a16="http://schemas.microsoft.com/office/drawing/2014/main" id="{83AB25E2-BED1-471B-ACC9-5971DB3FF94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30718323"/>
              </p:ext>
            </p:extLst>
          </p:nvPr>
        </p:nvGraphicFramePr>
        <p:xfrm>
          <a:off x="838200" y="2425700"/>
          <a:ext cx="10515600" cy="39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Graphic 20" descr="checkmark icon">
            <a:extLst>
              <a:ext uri="{FF2B5EF4-FFF2-40B4-BE49-F238E27FC236}">
                <a16:creationId xmlns:a16="http://schemas.microsoft.com/office/drawing/2014/main" id="{057496E2-6306-499E-B9B0-60A670F96A5E}"/>
              </a:ext>
            </a:extLst>
          </p:cNvPr>
          <p:cNvSpPr/>
          <p:nvPr/>
        </p:nvSpPr>
        <p:spPr>
          <a:xfrm>
            <a:off x="11287766" y="4152106"/>
            <a:ext cx="490884" cy="490884"/>
          </a:xfrm>
          <a:custGeom>
            <a:avLst/>
            <a:gdLst>
              <a:gd name="connsiteX0" fmla="*/ 184404 w 368808"/>
              <a:gd name="connsiteY0" fmla="*/ 0 h 368808"/>
              <a:gd name="connsiteX1" fmla="*/ 0 w 368808"/>
              <a:gd name="connsiteY1" fmla="*/ 184404 h 368808"/>
              <a:gd name="connsiteX2" fmla="*/ 184404 w 368808"/>
              <a:gd name="connsiteY2" fmla="*/ 368808 h 368808"/>
              <a:gd name="connsiteX3" fmla="*/ 368808 w 368808"/>
              <a:gd name="connsiteY3" fmla="*/ 184404 h 368808"/>
              <a:gd name="connsiteX4" fmla="*/ 184404 w 368808"/>
              <a:gd name="connsiteY4" fmla="*/ 0 h 368808"/>
              <a:gd name="connsiteX5" fmla="*/ 263997 w 368808"/>
              <a:gd name="connsiteY5" fmla="*/ 102644 h 368808"/>
              <a:gd name="connsiteX6" fmla="*/ 289215 w 368808"/>
              <a:gd name="connsiteY6" fmla="*/ 125694 h 368808"/>
              <a:gd name="connsiteX7" fmla="*/ 150912 w 368808"/>
              <a:gd name="connsiteY7" fmla="*/ 278761 h 368808"/>
              <a:gd name="connsiteX8" fmla="*/ 79593 w 368808"/>
              <a:gd name="connsiteY8" fmla="*/ 207443 h 368808"/>
              <a:gd name="connsiteX9" fmla="*/ 103727 w 368808"/>
              <a:gd name="connsiteY9" fmla="*/ 183309 h 368808"/>
              <a:gd name="connsiteX10" fmla="*/ 148745 w 368808"/>
              <a:gd name="connsiteY10" fmla="*/ 228327 h 368808"/>
              <a:gd name="connsiteX11" fmla="*/ 263997 w 368808"/>
              <a:gd name="connsiteY11" fmla="*/ 102632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808" h="368808">
                <a:moveTo>
                  <a:pt x="184404" y="0"/>
                </a:moveTo>
                <a:cubicBezTo>
                  <a:pt x="82555" y="0"/>
                  <a:pt x="0" y="82555"/>
                  <a:pt x="0" y="184404"/>
                </a:cubicBezTo>
                <a:cubicBezTo>
                  <a:pt x="0" y="286253"/>
                  <a:pt x="82555" y="368808"/>
                  <a:pt x="184404" y="368808"/>
                </a:cubicBezTo>
                <a:cubicBezTo>
                  <a:pt x="286253" y="368808"/>
                  <a:pt x="368808" y="286253"/>
                  <a:pt x="368808" y="184404"/>
                </a:cubicBezTo>
                <a:cubicBezTo>
                  <a:pt x="368808" y="82555"/>
                  <a:pt x="286253" y="0"/>
                  <a:pt x="184404" y="0"/>
                </a:cubicBezTo>
                <a:close/>
                <a:moveTo>
                  <a:pt x="263997" y="102644"/>
                </a:moveTo>
                <a:lnTo>
                  <a:pt x="289215" y="125694"/>
                </a:lnTo>
                <a:lnTo>
                  <a:pt x="150912" y="278761"/>
                </a:lnTo>
                <a:lnTo>
                  <a:pt x="79593" y="207443"/>
                </a:lnTo>
                <a:lnTo>
                  <a:pt x="103727" y="183309"/>
                </a:lnTo>
                <a:lnTo>
                  <a:pt x="148745" y="228327"/>
                </a:lnTo>
                <a:lnTo>
                  <a:pt x="263997" y="10263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3" descr="GPS icon">
            <a:extLst>
              <a:ext uri="{FF2B5EF4-FFF2-40B4-BE49-F238E27FC236}">
                <a16:creationId xmlns:a16="http://schemas.microsoft.com/office/drawing/2014/main" id="{347CDA52-006D-404D-9686-2BB0ECA7265F}"/>
              </a:ext>
            </a:extLst>
          </p:cNvPr>
          <p:cNvGrpSpPr/>
          <p:nvPr/>
        </p:nvGrpSpPr>
        <p:grpSpPr>
          <a:xfrm>
            <a:off x="488562" y="4145647"/>
            <a:ext cx="503802" cy="503802"/>
            <a:chOff x="5791200" y="3124200"/>
            <a:chExt cx="609600" cy="609600"/>
          </a:xfr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</p:grpSpPr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15BC7301-0218-4D36-8C26-86B7D5402BAF}"/>
                </a:ext>
              </a:extLst>
            </p:cNvPr>
            <p:cNvSpPr/>
            <p:nvPr/>
          </p:nvSpPr>
          <p:spPr>
            <a:xfrm>
              <a:off x="5791200" y="3124200"/>
              <a:ext cx="609600" cy="609600"/>
            </a:xfrm>
            <a:custGeom>
              <a:avLst/>
              <a:gdLst>
                <a:gd name="connsiteX0" fmla="*/ 304800 w 609600"/>
                <a:gd name="connsiteY0" fmla="*/ 0 h 609600"/>
                <a:gd name="connsiteX1" fmla="*/ 0 w 609600"/>
                <a:gd name="connsiteY1" fmla="*/ 304800 h 609600"/>
                <a:gd name="connsiteX2" fmla="*/ 304800 w 609600"/>
                <a:gd name="connsiteY2" fmla="*/ 609600 h 609600"/>
                <a:gd name="connsiteX3" fmla="*/ 609600 w 609600"/>
                <a:gd name="connsiteY3" fmla="*/ 304800 h 609600"/>
                <a:gd name="connsiteX4" fmla="*/ 304800 w 609600"/>
                <a:gd name="connsiteY4" fmla="*/ 0 h 609600"/>
                <a:gd name="connsiteX5" fmla="*/ 403649 w 609600"/>
                <a:gd name="connsiteY5" fmla="*/ 496543 h 609600"/>
                <a:gd name="connsiteX6" fmla="*/ 205960 w 609600"/>
                <a:gd name="connsiteY6" fmla="*/ 496543 h 609600"/>
                <a:gd name="connsiteX7" fmla="*/ 196816 w 609600"/>
                <a:gd name="connsiteY7" fmla="*/ 487389 h 609600"/>
                <a:gd name="connsiteX8" fmla="*/ 205960 w 609600"/>
                <a:gd name="connsiteY8" fmla="*/ 478245 h 609600"/>
                <a:gd name="connsiteX9" fmla="*/ 403649 w 609600"/>
                <a:gd name="connsiteY9" fmla="*/ 478245 h 609600"/>
                <a:gd name="connsiteX10" fmla="*/ 412793 w 609600"/>
                <a:gd name="connsiteY10" fmla="*/ 487389 h 609600"/>
                <a:gd name="connsiteX11" fmla="*/ 403649 w 609600"/>
                <a:gd name="connsiteY11" fmla="*/ 496543 h 609600"/>
                <a:gd name="connsiteX12" fmla="*/ 311900 w 609600"/>
                <a:gd name="connsiteY12" fmla="*/ 467394 h 609600"/>
                <a:gd name="connsiteX13" fmla="*/ 304800 w 609600"/>
                <a:gd name="connsiteY13" fmla="*/ 470780 h 609600"/>
                <a:gd name="connsiteX14" fmla="*/ 297691 w 609600"/>
                <a:gd name="connsiteY14" fmla="*/ 467394 h 609600"/>
                <a:gd name="connsiteX15" fmla="*/ 188620 w 609600"/>
                <a:gd name="connsiteY15" fmla="*/ 228281 h 609600"/>
                <a:gd name="connsiteX16" fmla="*/ 304809 w 609600"/>
                <a:gd name="connsiteY16" fmla="*/ 113057 h 609600"/>
                <a:gd name="connsiteX17" fmla="*/ 421009 w 609600"/>
                <a:gd name="connsiteY17" fmla="*/ 228281 h 609600"/>
                <a:gd name="connsiteX18" fmla="*/ 311900 w 609600"/>
                <a:gd name="connsiteY18" fmla="*/ 46739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600" h="609600">
                  <a:moveTo>
                    <a:pt x="304800" y="0"/>
                  </a:moveTo>
                  <a:cubicBezTo>
                    <a:pt x="136466" y="0"/>
                    <a:pt x="0" y="136457"/>
                    <a:pt x="0" y="304800"/>
                  </a:cubicBezTo>
                  <a:cubicBezTo>
                    <a:pt x="0" y="473134"/>
                    <a:pt x="136466" y="609600"/>
                    <a:pt x="304800" y="609600"/>
                  </a:cubicBezTo>
                  <a:cubicBezTo>
                    <a:pt x="473134" y="609600"/>
                    <a:pt x="609600" y="473134"/>
                    <a:pt x="609600" y="304800"/>
                  </a:cubicBezTo>
                  <a:cubicBezTo>
                    <a:pt x="609600" y="136457"/>
                    <a:pt x="473134" y="0"/>
                    <a:pt x="304800" y="0"/>
                  </a:cubicBezTo>
                  <a:close/>
                  <a:moveTo>
                    <a:pt x="403649" y="496543"/>
                  </a:moveTo>
                  <a:lnTo>
                    <a:pt x="205960" y="496543"/>
                  </a:lnTo>
                  <a:cubicBezTo>
                    <a:pt x="200905" y="496543"/>
                    <a:pt x="196816" y="492444"/>
                    <a:pt x="196816" y="487389"/>
                  </a:cubicBezTo>
                  <a:cubicBezTo>
                    <a:pt x="196816" y="482344"/>
                    <a:pt x="200905" y="478245"/>
                    <a:pt x="205960" y="478245"/>
                  </a:cubicBezTo>
                  <a:lnTo>
                    <a:pt x="403649" y="478245"/>
                  </a:lnTo>
                  <a:cubicBezTo>
                    <a:pt x="408695" y="478245"/>
                    <a:pt x="412793" y="482344"/>
                    <a:pt x="412793" y="487389"/>
                  </a:cubicBezTo>
                  <a:cubicBezTo>
                    <a:pt x="412793" y="492454"/>
                    <a:pt x="408695" y="496543"/>
                    <a:pt x="403649" y="496543"/>
                  </a:cubicBezTo>
                  <a:close/>
                  <a:moveTo>
                    <a:pt x="311900" y="467394"/>
                  </a:moveTo>
                  <a:cubicBezTo>
                    <a:pt x="310155" y="469542"/>
                    <a:pt x="307557" y="470780"/>
                    <a:pt x="304800" y="470780"/>
                  </a:cubicBezTo>
                  <a:cubicBezTo>
                    <a:pt x="302043" y="470780"/>
                    <a:pt x="299426" y="469533"/>
                    <a:pt x="297691" y="467394"/>
                  </a:cubicBezTo>
                  <a:cubicBezTo>
                    <a:pt x="293246" y="461889"/>
                    <a:pt x="188620" y="331604"/>
                    <a:pt x="188620" y="228281"/>
                  </a:cubicBezTo>
                  <a:cubicBezTo>
                    <a:pt x="188620" y="164751"/>
                    <a:pt x="240745" y="113057"/>
                    <a:pt x="304809" y="113057"/>
                  </a:cubicBezTo>
                  <a:cubicBezTo>
                    <a:pt x="368883" y="113057"/>
                    <a:pt x="421009" y="164751"/>
                    <a:pt x="421009" y="228281"/>
                  </a:cubicBezTo>
                  <a:cubicBezTo>
                    <a:pt x="420999" y="331613"/>
                    <a:pt x="316345" y="461908"/>
                    <a:pt x="311900" y="467394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7DFD6E3A-3283-4211-ACC4-56EE15FCF00F}"/>
                </a:ext>
              </a:extLst>
            </p:cNvPr>
            <p:cNvSpPr/>
            <p:nvPr/>
          </p:nvSpPr>
          <p:spPr>
            <a:xfrm>
              <a:off x="6047354" y="3305617"/>
              <a:ext cx="93785" cy="93785"/>
            </a:xfrm>
            <a:custGeom>
              <a:avLst/>
              <a:gdLst>
                <a:gd name="connsiteX0" fmla="*/ 48646 w 93784"/>
                <a:gd name="connsiteY0" fmla="*/ 0 h 93784"/>
                <a:gd name="connsiteX1" fmla="*/ 0 w 93784"/>
                <a:gd name="connsiteY1" fmla="*/ 48140 h 93784"/>
                <a:gd name="connsiteX2" fmla="*/ 48646 w 93784"/>
                <a:gd name="connsiteY2" fmla="*/ 96270 h 93784"/>
                <a:gd name="connsiteX3" fmla="*/ 97311 w 93784"/>
                <a:gd name="connsiteY3" fmla="*/ 48140 h 93784"/>
                <a:gd name="connsiteX4" fmla="*/ 48646 w 93784"/>
                <a:gd name="connsiteY4" fmla="*/ 0 h 9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84" h="93784">
                  <a:moveTo>
                    <a:pt x="48646" y="0"/>
                  </a:moveTo>
                  <a:cubicBezTo>
                    <a:pt x="21814" y="0"/>
                    <a:pt x="-9" y="21589"/>
                    <a:pt x="0" y="48140"/>
                  </a:cubicBezTo>
                  <a:cubicBezTo>
                    <a:pt x="0" y="74681"/>
                    <a:pt x="21824" y="96270"/>
                    <a:pt x="48646" y="96270"/>
                  </a:cubicBezTo>
                  <a:cubicBezTo>
                    <a:pt x="75478" y="96270"/>
                    <a:pt x="97311" y="74681"/>
                    <a:pt x="97311" y="48140"/>
                  </a:cubicBezTo>
                  <a:cubicBezTo>
                    <a:pt x="97302" y="21589"/>
                    <a:pt x="75468" y="0"/>
                    <a:pt x="48646" y="0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1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7B8D-AC22-4008-8A3B-93F01A8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graphicFrame>
        <p:nvGraphicFramePr>
          <p:cNvPr id="4" name="Content Placeholder 3" descr="roadmap smartart">
            <a:extLst>
              <a:ext uri="{FF2B5EF4-FFF2-40B4-BE49-F238E27FC236}">
                <a16:creationId xmlns:a16="http://schemas.microsoft.com/office/drawing/2014/main" id="{8220A26B-3E73-4497-B644-24BFD8424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72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91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29AE-9AA6-476B-98A1-3B0DA962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portifolio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6A1E-77CA-4EB6-9E66-FC0DF1670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Nozi Roadmap</a:t>
            </a:r>
          </a:p>
        </p:txBody>
      </p:sp>
      <p:graphicFrame>
        <p:nvGraphicFramePr>
          <p:cNvPr id="5" name="Content Placeholder 3" descr="roadmap smartart">
            <a:extLst>
              <a:ext uri="{FF2B5EF4-FFF2-40B4-BE49-F238E27FC236}">
                <a16:creationId xmlns:a16="http://schemas.microsoft.com/office/drawing/2014/main" id="{4B6E763D-D95F-4B31-872B-BF2FE7DA6F8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15264132"/>
              </p:ext>
            </p:extLst>
          </p:nvPr>
        </p:nvGraphicFramePr>
        <p:xfrm>
          <a:off x="838200" y="2425700"/>
          <a:ext cx="10515600" cy="406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raphic 20" descr="Checkmark icon">
            <a:extLst>
              <a:ext uri="{FF2B5EF4-FFF2-40B4-BE49-F238E27FC236}">
                <a16:creationId xmlns:a16="http://schemas.microsoft.com/office/drawing/2014/main" id="{4E2BFB79-761F-4FB4-9BE4-2712D6B9D393}"/>
              </a:ext>
            </a:extLst>
          </p:cNvPr>
          <p:cNvSpPr/>
          <p:nvPr/>
        </p:nvSpPr>
        <p:spPr>
          <a:xfrm>
            <a:off x="11287766" y="4152106"/>
            <a:ext cx="490884" cy="490884"/>
          </a:xfrm>
          <a:custGeom>
            <a:avLst/>
            <a:gdLst>
              <a:gd name="connsiteX0" fmla="*/ 184404 w 368808"/>
              <a:gd name="connsiteY0" fmla="*/ 0 h 368808"/>
              <a:gd name="connsiteX1" fmla="*/ 0 w 368808"/>
              <a:gd name="connsiteY1" fmla="*/ 184404 h 368808"/>
              <a:gd name="connsiteX2" fmla="*/ 184404 w 368808"/>
              <a:gd name="connsiteY2" fmla="*/ 368808 h 368808"/>
              <a:gd name="connsiteX3" fmla="*/ 368808 w 368808"/>
              <a:gd name="connsiteY3" fmla="*/ 184404 h 368808"/>
              <a:gd name="connsiteX4" fmla="*/ 184404 w 368808"/>
              <a:gd name="connsiteY4" fmla="*/ 0 h 368808"/>
              <a:gd name="connsiteX5" fmla="*/ 263997 w 368808"/>
              <a:gd name="connsiteY5" fmla="*/ 102644 h 368808"/>
              <a:gd name="connsiteX6" fmla="*/ 289215 w 368808"/>
              <a:gd name="connsiteY6" fmla="*/ 125694 h 368808"/>
              <a:gd name="connsiteX7" fmla="*/ 150912 w 368808"/>
              <a:gd name="connsiteY7" fmla="*/ 278761 h 368808"/>
              <a:gd name="connsiteX8" fmla="*/ 79593 w 368808"/>
              <a:gd name="connsiteY8" fmla="*/ 207443 h 368808"/>
              <a:gd name="connsiteX9" fmla="*/ 103727 w 368808"/>
              <a:gd name="connsiteY9" fmla="*/ 183309 h 368808"/>
              <a:gd name="connsiteX10" fmla="*/ 148745 w 368808"/>
              <a:gd name="connsiteY10" fmla="*/ 228327 h 368808"/>
              <a:gd name="connsiteX11" fmla="*/ 263997 w 368808"/>
              <a:gd name="connsiteY11" fmla="*/ 102632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808" h="368808">
                <a:moveTo>
                  <a:pt x="184404" y="0"/>
                </a:moveTo>
                <a:cubicBezTo>
                  <a:pt x="82555" y="0"/>
                  <a:pt x="0" y="82555"/>
                  <a:pt x="0" y="184404"/>
                </a:cubicBezTo>
                <a:cubicBezTo>
                  <a:pt x="0" y="286253"/>
                  <a:pt x="82555" y="368808"/>
                  <a:pt x="184404" y="368808"/>
                </a:cubicBezTo>
                <a:cubicBezTo>
                  <a:pt x="286253" y="368808"/>
                  <a:pt x="368808" y="286253"/>
                  <a:pt x="368808" y="184404"/>
                </a:cubicBezTo>
                <a:cubicBezTo>
                  <a:pt x="368808" y="82555"/>
                  <a:pt x="286253" y="0"/>
                  <a:pt x="184404" y="0"/>
                </a:cubicBezTo>
                <a:close/>
                <a:moveTo>
                  <a:pt x="263997" y="102644"/>
                </a:moveTo>
                <a:lnTo>
                  <a:pt x="289215" y="125694"/>
                </a:lnTo>
                <a:lnTo>
                  <a:pt x="150912" y="278761"/>
                </a:lnTo>
                <a:lnTo>
                  <a:pt x="79593" y="207443"/>
                </a:lnTo>
                <a:lnTo>
                  <a:pt x="103727" y="183309"/>
                </a:lnTo>
                <a:lnTo>
                  <a:pt x="148745" y="228327"/>
                </a:lnTo>
                <a:lnTo>
                  <a:pt x="263997" y="1026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" name="Graphic 23" descr="GPS Icon">
            <a:extLst>
              <a:ext uri="{FF2B5EF4-FFF2-40B4-BE49-F238E27FC236}">
                <a16:creationId xmlns:a16="http://schemas.microsoft.com/office/drawing/2014/main" id="{AE4A7822-4C91-40A1-A66F-42A7C2A90360}"/>
              </a:ext>
            </a:extLst>
          </p:cNvPr>
          <p:cNvGrpSpPr/>
          <p:nvPr/>
        </p:nvGrpSpPr>
        <p:grpSpPr>
          <a:xfrm>
            <a:off x="488562" y="4145647"/>
            <a:ext cx="503802" cy="503802"/>
            <a:chOff x="5791200" y="3124200"/>
            <a:chExt cx="609600" cy="6096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CB7632FD-E3DC-49F0-9F99-30F0914CDF1B}"/>
                </a:ext>
              </a:extLst>
            </p:cNvPr>
            <p:cNvSpPr/>
            <p:nvPr/>
          </p:nvSpPr>
          <p:spPr>
            <a:xfrm>
              <a:off x="5791200" y="3124200"/>
              <a:ext cx="609600" cy="609600"/>
            </a:xfrm>
            <a:custGeom>
              <a:avLst/>
              <a:gdLst>
                <a:gd name="connsiteX0" fmla="*/ 304800 w 609600"/>
                <a:gd name="connsiteY0" fmla="*/ 0 h 609600"/>
                <a:gd name="connsiteX1" fmla="*/ 0 w 609600"/>
                <a:gd name="connsiteY1" fmla="*/ 304800 h 609600"/>
                <a:gd name="connsiteX2" fmla="*/ 304800 w 609600"/>
                <a:gd name="connsiteY2" fmla="*/ 609600 h 609600"/>
                <a:gd name="connsiteX3" fmla="*/ 609600 w 609600"/>
                <a:gd name="connsiteY3" fmla="*/ 304800 h 609600"/>
                <a:gd name="connsiteX4" fmla="*/ 304800 w 609600"/>
                <a:gd name="connsiteY4" fmla="*/ 0 h 609600"/>
                <a:gd name="connsiteX5" fmla="*/ 403649 w 609600"/>
                <a:gd name="connsiteY5" fmla="*/ 496543 h 609600"/>
                <a:gd name="connsiteX6" fmla="*/ 205960 w 609600"/>
                <a:gd name="connsiteY6" fmla="*/ 496543 h 609600"/>
                <a:gd name="connsiteX7" fmla="*/ 196816 w 609600"/>
                <a:gd name="connsiteY7" fmla="*/ 487389 h 609600"/>
                <a:gd name="connsiteX8" fmla="*/ 205960 w 609600"/>
                <a:gd name="connsiteY8" fmla="*/ 478245 h 609600"/>
                <a:gd name="connsiteX9" fmla="*/ 403649 w 609600"/>
                <a:gd name="connsiteY9" fmla="*/ 478245 h 609600"/>
                <a:gd name="connsiteX10" fmla="*/ 412793 w 609600"/>
                <a:gd name="connsiteY10" fmla="*/ 487389 h 609600"/>
                <a:gd name="connsiteX11" fmla="*/ 403649 w 609600"/>
                <a:gd name="connsiteY11" fmla="*/ 496543 h 609600"/>
                <a:gd name="connsiteX12" fmla="*/ 311900 w 609600"/>
                <a:gd name="connsiteY12" fmla="*/ 467394 h 609600"/>
                <a:gd name="connsiteX13" fmla="*/ 304800 w 609600"/>
                <a:gd name="connsiteY13" fmla="*/ 470780 h 609600"/>
                <a:gd name="connsiteX14" fmla="*/ 297691 w 609600"/>
                <a:gd name="connsiteY14" fmla="*/ 467394 h 609600"/>
                <a:gd name="connsiteX15" fmla="*/ 188620 w 609600"/>
                <a:gd name="connsiteY15" fmla="*/ 228281 h 609600"/>
                <a:gd name="connsiteX16" fmla="*/ 304809 w 609600"/>
                <a:gd name="connsiteY16" fmla="*/ 113057 h 609600"/>
                <a:gd name="connsiteX17" fmla="*/ 421009 w 609600"/>
                <a:gd name="connsiteY17" fmla="*/ 228281 h 609600"/>
                <a:gd name="connsiteX18" fmla="*/ 311900 w 609600"/>
                <a:gd name="connsiteY18" fmla="*/ 46739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600" h="609600">
                  <a:moveTo>
                    <a:pt x="304800" y="0"/>
                  </a:moveTo>
                  <a:cubicBezTo>
                    <a:pt x="136466" y="0"/>
                    <a:pt x="0" y="136457"/>
                    <a:pt x="0" y="304800"/>
                  </a:cubicBezTo>
                  <a:cubicBezTo>
                    <a:pt x="0" y="473134"/>
                    <a:pt x="136466" y="609600"/>
                    <a:pt x="304800" y="609600"/>
                  </a:cubicBezTo>
                  <a:cubicBezTo>
                    <a:pt x="473134" y="609600"/>
                    <a:pt x="609600" y="473134"/>
                    <a:pt x="609600" y="304800"/>
                  </a:cubicBezTo>
                  <a:cubicBezTo>
                    <a:pt x="609600" y="136457"/>
                    <a:pt x="473134" y="0"/>
                    <a:pt x="304800" y="0"/>
                  </a:cubicBezTo>
                  <a:close/>
                  <a:moveTo>
                    <a:pt x="403649" y="496543"/>
                  </a:moveTo>
                  <a:lnTo>
                    <a:pt x="205960" y="496543"/>
                  </a:lnTo>
                  <a:cubicBezTo>
                    <a:pt x="200905" y="496543"/>
                    <a:pt x="196816" y="492444"/>
                    <a:pt x="196816" y="487389"/>
                  </a:cubicBezTo>
                  <a:cubicBezTo>
                    <a:pt x="196816" y="482344"/>
                    <a:pt x="200905" y="478245"/>
                    <a:pt x="205960" y="478245"/>
                  </a:cubicBezTo>
                  <a:lnTo>
                    <a:pt x="403649" y="478245"/>
                  </a:lnTo>
                  <a:cubicBezTo>
                    <a:pt x="408695" y="478245"/>
                    <a:pt x="412793" y="482344"/>
                    <a:pt x="412793" y="487389"/>
                  </a:cubicBezTo>
                  <a:cubicBezTo>
                    <a:pt x="412793" y="492454"/>
                    <a:pt x="408695" y="496543"/>
                    <a:pt x="403649" y="496543"/>
                  </a:cubicBezTo>
                  <a:close/>
                  <a:moveTo>
                    <a:pt x="311900" y="467394"/>
                  </a:moveTo>
                  <a:cubicBezTo>
                    <a:pt x="310155" y="469542"/>
                    <a:pt x="307557" y="470780"/>
                    <a:pt x="304800" y="470780"/>
                  </a:cubicBezTo>
                  <a:cubicBezTo>
                    <a:pt x="302043" y="470780"/>
                    <a:pt x="299426" y="469533"/>
                    <a:pt x="297691" y="467394"/>
                  </a:cubicBezTo>
                  <a:cubicBezTo>
                    <a:pt x="293246" y="461889"/>
                    <a:pt x="188620" y="331604"/>
                    <a:pt x="188620" y="228281"/>
                  </a:cubicBezTo>
                  <a:cubicBezTo>
                    <a:pt x="188620" y="164751"/>
                    <a:pt x="240745" y="113057"/>
                    <a:pt x="304809" y="113057"/>
                  </a:cubicBezTo>
                  <a:cubicBezTo>
                    <a:pt x="368883" y="113057"/>
                    <a:pt x="421009" y="164751"/>
                    <a:pt x="421009" y="228281"/>
                  </a:cubicBezTo>
                  <a:cubicBezTo>
                    <a:pt x="420999" y="331613"/>
                    <a:pt x="316345" y="461908"/>
                    <a:pt x="311900" y="467394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97B1E89-DBCD-44AF-8345-854585F70B34}"/>
                </a:ext>
              </a:extLst>
            </p:cNvPr>
            <p:cNvSpPr/>
            <p:nvPr/>
          </p:nvSpPr>
          <p:spPr>
            <a:xfrm>
              <a:off x="6047354" y="3305617"/>
              <a:ext cx="93785" cy="93785"/>
            </a:xfrm>
            <a:custGeom>
              <a:avLst/>
              <a:gdLst>
                <a:gd name="connsiteX0" fmla="*/ 48646 w 93784"/>
                <a:gd name="connsiteY0" fmla="*/ 0 h 93784"/>
                <a:gd name="connsiteX1" fmla="*/ 0 w 93784"/>
                <a:gd name="connsiteY1" fmla="*/ 48140 h 93784"/>
                <a:gd name="connsiteX2" fmla="*/ 48646 w 93784"/>
                <a:gd name="connsiteY2" fmla="*/ 96270 h 93784"/>
                <a:gd name="connsiteX3" fmla="*/ 97311 w 93784"/>
                <a:gd name="connsiteY3" fmla="*/ 48140 h 93784"/>
                <a:gd name="connsiteX4" fmla="*/ 48646 w 93784"/>
                <a:gd name="connsiteY4" fmla="*/ 0 h 9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84" h="93784">
                  <a:moveTo>
                    <a:pt x="48646" y="0"/>
                  </a:moveTo>
                  <a:cubicBezTo>
                    <a:pt x="21814" y="0"/>
                    <a:pt x="-9" y="21589"/>
                    <a:pt x="0" y="48140"/>
                  </a:cubicBezTo>
                  <a:cubicBezTo>
                    <a:pt x="0" y="74681"/>
                    <a:pt x="21824" y="96270"/>
                    <a:pt x="48646" y="96270"/>
                  </a:cubicBezTo>
                  <a:cubicBezTo>
                    <a:pt x="75478" y="96270"/>
                    <a:pt x="97311" y="74681"/>
                    <a:pt x="97311" y="48140"/>
                  </a:cubicBezTo>
                  <a:cubicBezTo>
                    <a:pt x="97302" y="21589"/>
                    <a:pt x="75468" y="0"/>
                    <a:pt x="48646" y="0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55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2387"/>
      </a:accent1>
      <a:accent2>
        <a:srgbClr val="E94057"/>
      </a:accent2>
      <a:accent3>
        <a:srgbClr val="F27120"/>
      </a:accent3>
      <a:accent4>
        <a:srgbClr val="FFC000"/>
      </a:accent4>
      <a:accent5>
        <a:srgbClr val="F9C7CE"/>
      </a:accent5>
      <a:accent6>
        <a:srgbClr val="F2CEF1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6_AE_MO - v5" id="{F1D9F28E-3572-41E0-A15B-747FE2A1B81E}" vid="{E63A1E93-5892-407B-B93E-8A36443B3E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21650-0A48-421D-B899-A4DF6701D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A527C-6602-4796-B40B-26E0B5D4CD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A4DB83B-F2B1-420B-8400-4B877ED68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Nozi RoadMap</Template>
  <TotalTime>0</TotalTime>
  <Words>295</Words>
  <Application>Microsoft Office PowerPoint</Application>
  <PresentationFormat>Widescreen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Rockwell</vt:lpstr>
      <vt:lpstr>Tw Cen MT</vt:lpstr>
      <vt:lpstr>Office Theme</vt:lpstr>
      <vt:lpstr>PRODUCT ROADMAP</vt:lpstr>
      <vt:lpstr>PRODUCT ROADMAP</vt:lpstr>
      <vt:lpstr>PRODUCT ROADMAP</vt:lpstr>
      <vt:lpstr>My portifolio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2020-02-14T13:25:30Z</dcterms:created>
  <dcterms:modified xsi:type="dcterms:W3CDTF">2020-02-14T13:29:29Z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