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24FBE-46F4-4615-BFC9-422885636D29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8B0F73-CDAB-4A33-A766-B004018BAEB6}">
      <dgm:prSet phldrT="[Text]" custT="1"/>
      <dgm:spPr/>
      <dgm:t>
        <a:bodyPr/>
        <a:lstStyle/>
        <a:p>
          <a:r>
            <a:rPr lang="en-US" sz="1600" dirty="0" smtClean="0"/>
            <a:t>publish</a:t>
          </a:r>
          <a:endParaRPr lang="en-US" sz="1600" dirty="0"/>
        </a:p>
      </dgm:t>
    </dgm:pt>
    <dgm:pt modelId="{A1D564E9-0493-4DF7-8781-2F5097031A5C}" type="parTrans" cxnId="{953B687F-21EF-4A99-89A7-ED8AFE3C7425}">
      <dgm:prSet/>
      <dgm:spPr/>
      <dgm:t>
        <a:bodyPr/>
        <a:lstStyle/>
        <a:p>
          <a:endParaRPr lang="en-US"/>
        </a:p>
      </dgm:t>
    </dgm:pt>
    <dgm:pt modelId="{3B665012-9661-49A9-BF77-1642E77EF0E3}" type="sibTrans" cxnId="{953B687F-21EF-4A99-89A7-ED8AFE3C7425}">
      <dgm:prSet/>
      <dgm:spPr/>
      <dgm:t>
        <a:bodyPr/>
        <a:lstStyle/>
        <a:p>
          <a:endParaRPr lang="en-US"/>
        </a:p>
      </dgm:t>
    </dgm:pt>
    <dgm:pt modelId="{47846E3C-293D-4D8D-AF87-D290DA822D05}">
      <dgm:prSet phldrT="[Text]" custT="1"/>
      <dgm:spPr/>
      <dgm:t>
        <a:bodyPr/>
        <a:lstStyle/>
        <a:p>
          <a:r>
            <a:rPr lang="en-US" sz="1600" dirty="0" smtClean="0"/>
            <a:t>debug</a:t>
          </a:r>
          <a:endParaRPr lang="en-US" sz="1600" dirty="0"/>
        </a:p>
      </dgm:t>
    </dgm:pt>
    <dgm:pt modelId="{FA260F7E-50A0-4832-8909-EFACF0447901}" type="parTrans" cxnId="{284F2AEB-7DA3-442E-8AEF-ADF0F6F19C2C}">
      <dgm:prSet/>
      <dgm:spPr/>
      <dgm:t>
        <a:bodyPr/>
        <a:lstStyle/>
        <a:p>
          <a:endParaRPr lang="en-US"/>
        </a:p>
      </dgm:t>
    </dgm:pt>
    <dgm:pt modelId="{CB37776C-46B6-4A0A-9B69-79A373A85EDA}" type="sibTrans" cxnId="{284F2AEB-7DA3-442E-8AEF-ADF0F6F19C2C}">
      <dgm:prSet/>
      <dgm:spPr/>
      <dgm:t>
        <a:bodyPr/>
        <a:lstStyle/>
        <a:p>
          <a:endParaRPr lang="en-US"/>
        </a:p>
      </dgm:t>
    </dgm:pt>
    <dgm:pt modelId="{D2B82071-ED64-4BB1-B9DF-E82C1DD4A74D}">
      <dgm:prSet phldrT="[Text]" custT="1"/>
      <dgm:spPr/>
      <dgm:t>
        <a:bodyPr/>
        <a:lstStyle/>
        <a:p>
          <a:r>
            <a:rPr lang="en-US" sz="1400" dirty="0" smtClean="0"/>
            <a:t>Automated testing</a:t>
          </a:r>
          <a:endParaRPr lang="en-US" sz="1400" dirty="0"/>
        </a:p>
      </dgm:t>
    </dgm:pt>
    <dgm:pt modelId="{0190E6FE-0864-4B80-A7D0-26FEB1AFA303}" type="parTrans" cxnId="{CA8CFDC7-F134-49FA-9951-DE536B11BF7B}">
      <dgm:prSet/>
      <dgm:spPr/>
      <dgm:t>
        <a:bodyPr/>
        <a:lstStyle/>
        <a:p>
          <a:endParaRPr lang="en-US"/>
        </a:p>
      </dgm:t>
    </dgm:pt>
    <dgm:pt modelId="{46794B97-690F-4F54-9EFA-D1CCA0DFBBA6}" type="sibTrans" cxnId="{CA8CFDC7-F134-49FA-9951-DE536B11BF7B}">
      <dgm:prSet/>
      <dgm:spPr/>
      <dgm:t>
        <a:bodyPr/>
        <a:lstStyle/>
        <a:p>
          <a:endParaRPr lang="en-US"/>
        </a:p>
      </dgm:t>
    </dgm:pt>
    <dgm:pt modelId="{858AB38A-7799-48D5-A83A-93F3B203923D}">
      <dgm:prSet phldrT="[Text]" custT="1"/>
      <dgm:spPr/>
      <dgm:t>
        <a:bodyPr/>
        <a:lstStyle/>
        <a:p>
          <a:r>
            <a:rPr lang="en-US" sz="1400" dirty="0" smtClean="0"/>
            <a:t>document</a:t>
          </a:r>
          <a:endParaRPr lang="en-US" sz="1400" dirty="0"/>
        </a:p>
      </dgm:t>
    </dgm:pt>
    <dgm:pt modelId="{43115B45-0BE9-408F-8518-D2B468356728}" type="parTrans" cxnId="{304AC376-7F9D-41E6-99D5-BED4B6BC6A06}">
      <dgm:prSet/>
      <dgm:spPr/>
      <dgm:t>
        <a:bodyPr/>
        <a:lstStyle/>
        <a:p>
          <a:endParaRPr lang="en-US"/>
        </a:p>
      </dgm:t>
    </dgm:pt>
    <dgm:pt modelId="{92CA8F9B-002A-4737-BB2E-CAD1236DA9CA}" type="sibTrans" cxnId="{304AC376-7F9D-41E6-99D5-BED4B6BC6A06}">
      <dgm:prSet/>
      <dgm:spPr/>
      <dgm:t>
        <a:bodyPr/>
        <a:lstStyle/>
        <a:p>
          <a:endParaRPr lang="en-US"/>
        </a:p>
      </dgm:t>
    </dgm:pt>
    <dgm:pt modelId="{91B26576-92B4-48AB-B320-6CC367E2EF83}">
      <dgm:prSet phldrT="[Text]" custT="1"/>
      <dgm:spPr/>
      <dgm:t>
        <a:bodyPr/>
        <a:lstStyle/>
        <a:p>
          <a:r>
            <a:rPr lang="en-US" sz="1600" dirty="0" smtClean="0"/>
            <a:t>monitor</a:t>
          </a:r>
          <a:endParaRPr lang="en-US" sz="1600" dirty="0"/>
        </a:p>
      </dgm:t>
    </dgm:pt>
    <dgm:pt modelId="{601BFA7D-CAA9-4D9E-A814-D873F1158113}" type="parTrans" cxnId="{E3C7E0C2-5DDD-48A3-B720-57828939555B}">
      <dgm:prSet/>
      <dgm:spPr/>
      <dgm:t>
        <a:bodyPr/>
        <a:lstStyle/>
        <a:p>
          <a:endParaRPr lang="en-US"/>
        </a:p>
      </dgm:t>
    </dgm:pt>
    <dgm:pt modelId="{60E81072-DDDB-4EC4-985C-6F3C66C74240}" type="sibTrans" cxnId="{E3C7E0C2-5DDD-48A3-B720-57828939555B}">
      <dgm:prSet/>
      <dgm:spPr/>
      <dgm:t>
        <a:bodyPr/>
        <a:lstStyle/>
        <a:p>
          <a:endParaRPr lang="en-US"/>
        </a:p>
      </dgm:t>
    </dgm:pt>
    <dgm:pt modelId="{02118A46-94A8-40C9-B170-23242EEDBCF4}">
      <dgm:prSet custT="1"/>
      <dgm:spPr/>
      <dgm:t>
        <a:bodyPr/>
        <a:lstStyle/>
        <a:p>
          <a:r>
            <a:rPr lang="en-US" sz="1600" dirty="0" smtClean="0"/>
            <a:t>Design &amp; mock</a:t>
          </a:r>
          <a:endParaRPr lang="en-US" sz="1600" dirty="0"/>
        </a:p>
      </dgm:t>
    </dgm:pt>
    <dgm:pt modelId="{1E2950B4-E1E3-4803-99BD-D9D9549C8DD8}" type="parTrans" cxnId="{9B940E7D-AC49-4F1E-A644-066173F4CCAA}">
      <dgm:prSet/>
      <dgm:spPr/>
      <dgm:t>
        <a:bodyPr/>
        <a:lstStyle/>
        <a:p>
          <a:endParaRPr lang="en-US"/>
        </a:p>
      </dgm:t>
    </dgm:pt>
    <dgm:pt modelId="{4EA4911A-56E4-42B6-9004-9BACA6FC93D5}" type="sibTrans" cxnId="{9B940E7D-AC49-4F1E-A644-066173F4CCAA}">
      <dgm:prSet/>
      <dgm:spPr/>
      <dgm:t>
        <a:bodyPr/>
        <a:lstStyle/>
        <a:p>
          <a:endParaRPr lang="en-US"/>
        </a:p>
      </dgm:t>
    </dgm:pt>
    <dgm:pt modelId="{F1221223-328E-48E6-9C6B-52166B3C85E3}" type="pres">
      <dgm:prSet presAssocID="{B5124FBE-46F4-4615-BFC9-422885636D29}" presName="cycle" presStyleCnt="0">
        <dgm:presLayoutVars>
          <dgm:dir/>
          <dgm:resizeHandles val="exact"/>
        </dgm:presLayoutVars>
      </dgm:prSet>
      <dgm:spPr/>
    </dgm:pt>
    <dgm:pt modelId="{7CA2806A-D97D-434B-9423-6FE4CA8F4917}" type="pres">
      <dgm:prSet presAssocID="{968B0F73-CDAB-4A33-A766-B004018BAEB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4D4E34-9E82-46CF-BD7E-7FB674202EE0}" type="pres">
      <dgm:prSet presAssocID="{3B665012-9661-49A9-BF77-1642E77EF0E3}" presName="sibTrans" presStyleLbl="sibTrans2D1" presStyleIdx="0" presStyleCnt="6"/>
      <dgm:spPr/>
    </dgm:pt>
    <dgm:pt modelId="{C48E01F3-DB6E-414F-9F0C-CB70C96E9D5B}" type="pres">
      <dgm:prSet presAssocID="{3B665012-9661-49A9-BF77-1642E77EF0E3}" presName="connectorText" presStyleLbl="sibTrans2D1" presStyleIdx="0" presStyleCnt="6"/>
      <dgm:spPr/>
    </dgm:pt>
    <dgm:pt modelId="{01BC7D2C-34F0-4E6F-8512-4E9C238A369C}" type="pres">
      <dgm:prSet presAssocID="{02118A46-94A8-40C9-B170-23242EEDBCF4}" presName="node" presStyleLbl="node1" presStyleIdx="1" presStyleCnt="6">
        <dgm:presLayoutVars>
          <dgm:bulletEnabled val="1"/>
        </dgm:presLayoutVars>
      </dgm:prSet>
      <dgm:spPr/>
    </dgm:pt>
    <dgm:pt modelId="{4B70FD69-C4B8-44D5-9E87-96B5720C1E49}" type="pres">
      <dgm:prSet presAssocID="{4EA4911A-56E4-42B6-9004-9BACA6FC93D5}" presName="sibTrans" presStyleLbl="sibTrans2D1" presStyleIdx="1" presStyleCnt="6"/>
      <dgm:spPr/>
    </dgm:pt>
    <dgm:pt modelId="{7044EA16-B11F-413B-AB7D-8F2F6ABA7FA2}" type="pres">
      <dgm:prSet presAssocID="{4EA4911A-56E4-42B6-9004-9BACA6FC93D5}" presName="connectorText" presStyleLbl="sibTrans2D1" presStyleIdx="1" presStyleCnt="6"/>
      <dgm:spPr/>
    </dgm:pt>
    <dgm:pt modelId="{2D3F9154-55C7-4B80-9E73-247F47A23365}" type="pres">
      <dgm:prSet presAssocID="{47846E3C-293D-4D8D-AF87-D290DA822D05}" presName="node" presStyleLbl="node1" presStyleIdx="2" presStyleCnt="6">
        <dgm:presLayoutVars>
          <dgm:bulletEnabled val="1"/>
        </dgm:presLayoutVars>
      </dgm:prSet>
      <dgm:spPr/>
    </dgm:pt>
    <dgm:pt modelId="{573ED9CF-4636-4CA6-8C1A-FABA507B4545}" type="pres">
      <dgm:prSet presAssocID="{CB37776C-46B6-4A0A-9B69-79A373A85EDA}" presName="sibTrans" presStyleLbl="sibTrans2D1" presStyleIdx="2" presStyleCnt="6"/>
      <dgm:spPr/>
    </dgm:pt>
    <dgm:pt modelId="{83E4E6EA-6C03-44E1-8EBA-851870CAE1BF}" type="pres">
      <dgm:prSet presAssocID="{CB37776C-46B6-4A0A-9B69-79A373A85EDA}" presName="connectorText" presStyleLbl="sibTrans2D1" presStyleIdx="2" presStyleCnt="6"/>
      <dgm:spPr/>
    </dgm:pt>
    <dgm:pt modelId="{22F3BEBA-8F63-4A2D-B9DF-300559C2EB0D}" type="pres">
      <dgm:prSet presAssocID="{D2B82071-ED64-4BB1-B9DF-E82C1DD4A74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D0A4B-C6B8-4FDF-9810-BA89274157F3}" type="pres">
      <dgm:prSet presAssocID="{46794B97-690F-4F54-9EFA-D1CCA0DFBBA6}" presName="sibTrans" presStyleLbl="sibTrans2D1" presStyleIdx="3" presStyleCnt="6"/>
      <dgm:spPr/>
    </dgm:pt>
    <dgm:pt modelId="{F8D73BC2-D991-4FCA-9EE0-D2818F066325}" type="pres">
      <dgm:prSet presAssocID="{46794B97-690F-4F54-9EFA-D1CCA0DFBBA6}" presName="connectorText" presStyleLbl="sibTrans2D1" presStyleIdx="3" presStyleCnt="6"/>
      <dgm:spPr/>
    </dgm:pt>
    <dgm:pt modelId="{2A58CE69-6344-40F6-A4C8-75AE3390BD52}" type="pres">
      <dgm:prSet presAssocID="{858AB38A-7799-48D5-A83A-93F3B203923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F6B18E-AD37-4211-84DF-9067254611D0}" type="pres">
      <dgm:prSet presAssocID="{92CA8F9B-002A-4737-BB2E-CAD1236DA9CA}" presName="sibTrans" presStyleLbl="sibTrans2D1" presStyleIdx="4" presStyleCnt="6"/>
      <dgm:spPr/>
    </dgm:pt>
    <dgm:pt modelId="{92D2C7F2-004F-4E76-AFDD-8624927CE9B5}" type="pres">
      <dgm:prSet presAssocID="{92CA8F9B-002A-4737-BB2E-CAD1236DA9CA}" presName="connectorText" presStyleLbl="sibTrans2D1" presStyleIdx="4" presStyleCnt="6"/>
      <dgm:spPr/>
    </dgm:pt>
    <dgm:pt modelId="{4EABBDAE-251A-4B04-B546-A9CA1EEE4518}" type="pres">
      <dgm:prSet presAssocID="{91B26576-92B4-48AB-B320-6CC367E2EF83}" presName="node" presStyleLbl="node1" presStyleIdx="5" presStyleCnt="6">
        <dgm:presLayoutVars>
          <dgm:bulletEnabled val="1"/>
        </dgm:presLayoutVars>
      </dgm:prSet>
      <dgm:spPr/>
    </dgm:pt>
    <dgm:pt modelId="{6E5A7BC6-7D9F-4F33-B4A4-48F70FEEBDBE}" type="pres">
      <dgm:prSet presAssocID="{60E81072-DDDB-4EC4-985C-6F3C66C74240}" presName="sibTrans" presStyleLbl="sibTrans2D1" presStyleIdx="5" presStyleCnt="6"/>
      <dgm:spPr/>
    </dgm:pt>
    <dgm:pt modelId="{DE288246-92D5-42F7-A7FE-371BA0ABB9C0}" type="pres">
      <dgm:prSet presAssocID="{60E81072-DDDB-4EC4-985C-6F3C66C74240}" presName="connectorText" presStyleLbl="sibTrans2D1" presStyleIdx="5" presStyleCnt="6"/>
      <dgm:spPr/>
    </dgm:pt>
  </dgm:ptLst>
  <dgm:cxnLst>
    <dgm:cxn modelId="{8C668BEB-1AE6-427E-8E97-288C7CB1BD67}" type="presOf" srcId="{CB37776C-46B6-4A0A-9B69-79A373A85EDA}" destId="{573ED9CF-4636-4CA6-8C1A-FABA507B4545}" srcOrd="0" destOrd="0" presId="urn:microsoft.com/office/officeart/2005/8/layout/cycle2"/>
    <dgm:cxn modelId="{3D8E2806-1EE7-46A7-93AD-E978D45A19DE}" type="presOf" srcId="{858AB38A-7799-48D5-A83A-93F3B203923D}" destId="{2A58CE69-6344-40F6-A4C8-75AE3390BD52}" srcOrd="0" destOrd="0" presId="urn:microsoft.com/office/officeart/2005/8/layout/cycle2"/>
    <dgm:cxn modelId="{C2E3BF05-7F53-4ADB-8BC1-4ECE9C3C3D4D}" type="presOf" srcId="{CB37776C-46B6-4A0A-9B69-79A373A85EDA}" destId="{83E4E6EA-6C03-44E1-8EBA-851870CAE1BF}" srcOrd="1" destOrd="0" presId="urn:microsoft.com/office/officeart/2005/8/layout/cycle2"/>
    <dgm:cxn modelId="{33B9075D-3F7A-46CA-BD7A-5E812F8B2768}" type="presOf" srcId="{968B0F73-CDAB-4A33-A766-B004018BAEB6}" destId="{7CA2806A-D97D-434B-9423-6FE4CA8F4917}" srcOrd="0" destOrd="0" presId="urn:microsoft.com/office/officeart/2005/8/layout/cycle2"/>
    <dgm:cxn modelId="{743DDA00-ED0B-47B7-9BB6-0A56CC0E0B69}" type="presOf" srcId="{3B665012-9661-49A9-BF77-1642E77EF0E3}" destId="{C48E01F3-DB6E-414F-9F0C-CB70C96E9D5B}" srcOrd="1" destOrd="0" presId="urn:microsoft.com/office/officeart/2005/8/layout/cycle2"/>
    <dgm:cxn modelId="{F8EC67C2-5EB2-402C-A94B-1CE68037CD6B}" type="presOf" srcId="{46794B97-690F-4F54-9EFA-D1CCA0DFBBA6}" destId="{963D0A4B-C6B8-4FDF-9810-BA89274157F3}" srcOrd="0" destOrd="0" presId="urn:microsoft.com/office/officeart/2005/8/layout/cycle2"/>
    <dgm:cxn modelId="{EEB9AF65-DC56-4A5B-95C0-142DC8418FA1}" type="presOf" srcId="{B5124FBE-46F4-4615-BFC9-422885636D29}" destId="{F1221223-328E-48E6-9C6B-52166B3C85E3}" srcOrd="0" destOrd="0" presId="urn:microsoft.com/office/officeart/2005/8/layout/cycle2"/>
    <dgm:cxn modelId="{709658FF-0307-46BD-A92A-569BA4F85034}" type="presOf" srcId="{47846E3C-293D-4D8D-AF87-D290DA822D05}" destId="{2D3F9154-55C7-4B80-9E73-247F47A23365}" srcOrd="0" destOrd="0" presId="urn:microsoft.com/office/officeart/2005/8/layout/cycle2"/>
    <dgm:cxn modelId="{284F2AEB-7DA3-442E-8AEF-ADF0F6F19C2C}" srcId="{B5124FBE-46F4-4615-BFC9-422885636D29}" destId="{47846E3C-293D-4D8D-AF87-D290DA822D05}" srcOrd="2" destOrd="0" parTransId="{FA260F7E-50A0-4832-8909-EFACF0447901}" sibTransId="{CB37776C-46B6-4A0A-9B69-79A373A85EDA}"/>
    <dgm:cxn modelId="{E3C7E0C2-5DDD-48A3-B720-57828939555B}" srcId="{B5124FBE-46F4-4615-BFC9-422885636D29}" destId="{91B26576-92B4-48AB-B320-6CC367E2EF83}" srcOrd="5" destOrd="0" parTransId="{601BFA7D-CAA9-4D9E-A814-D873F1158113}" sibTransId="{60E81072-DDDB-4EC4-985C-6F3C66C74240}"/>
    <dgm:cxn modelId="{F58D412C-6AA5-4769-B2DE-B86DA71577AD}" type="presOf" srcId="{D2B82071-ED64-4BB1-B9DF-E82C1DD4A74D}" destId="{22F3BEBA-8F63-4A2D-B9DF-300559C2EB0D}" srcOrd="0" destOrd="0" presId="urn:microsoft.com/office/officeart/2005/8/layout/cycle2"/>
    <dgm:cxn modelId="{4CD6FF45-A144-4ABD-8F02-C3ED4DC584B0}" type="presOf" srcId="{3B665012-9661-49A9-BF77-1642E77EF0E3}" destId="{E34D4E34-9E82-46CF-BD7E-7FB674202EE0}" srcOrd="0" destOrd="0" presId="urn:microsoft.com/office/officeart/2005/8/layout/cycle2"/>
    <dgm:cxn modelId="{953B687F-21EF-4A99-89A7-ED8AFE3C7425}" srcId="{B5124FBE-46F4-4615-BFC9-422885636D29}" destId="{968B0F73-CDAB-4A33-A766-B004018BAEB6}" srcOrd="0" destOrd="0" parTransId="{A1D564E9-0493-4DF7-8781-2F5097031A5C}" sibTransId="{3B665012-9661-49A9-BF77-1642E77EF0E3}"/>
    <dgm:cxn modelId="{2C41E73F-EF36-4240-876A-287EBBBDE1E2}" type="presOf" srcId="{46794B97-690F-4F54-9EFA-D1CCA0DFBBA6}" destId="{F8D73BC2-D991-4FCA-9EE0-D2818F066325}" srcOrd="1" destOrd="0" presId="urn:microsoft.com/office/officeart/2005/8/layout/cycle2"/>
    <dgm:cxn modelId="{56D913FB-7957-4D1C-B6D9-99D8773A2CF4}" type="presOf" srcId="{60E81072-DDDB-4EC4-985C-6F3C66C74240}" destId="{DE288246-92D5-42F7-A7FE-371BA0ABB9C0}" srcOrd="1" destOrd="0" presId="urn:microsoft.com/office/officeart/2005/8/layout/cycle2"/>
    <dgm:cxn modelId="{0D2FBEBC-FCCF-4905-AC2B-218579AF2B7E}" type="presOf" srcId="{4EA4911A-56E4-42B6-9004-9BACA6FC93D5}" destId="{7044EA16-B11F-413B-AB7D-8F2F6ABA7FA2}" srcOrd="1" destOrd="0" presId="urn:microsoft.com/office/officeart/2005/8/layout/cycle2"/>
    <dgm:cxn modelId="{1FF18D60-DE68-4D79-A440-2873A1608700}" type="presOf" srcId="{92CA8F9B-002A-4737-BB2E-CAD1236DA9CA}" destId="{92D2C7F2-004F-4E76-AFDD-8624927CE9B5}" srcOrd="1" destOrd="0" presId="urn:microsoft.com/office/officeart/2005/8/layout/cycle2"/>
    <dgm:cxn modelId="{304AC376-7F9D-41E6-99D5-BED4B6BC6A06}" srcId="{B5124FBE-46F4-4615-BFC9-422885636D29}" destId="{858AB38A-7799-48D5-A83A-93F3B203923D}" srcOrd="4" destOrd="0" parTransId="{43115B45-0BE9-408F-8518-D2B468356728}" sibTransId="{92CA8F9B-002A-4737-BB2E-CAD1236DA9CA}"/>
    <dgm:cxn modelId="{F0E68637-EF58-4930-9CE3-939E8A964BEF}" type="presOf" srcId="{02118A46-94A8-40C9-B170-23242EEDBCF4}" destId="{01BC7D2C-34F0-4E6F-8512-4E9C238A369C}" srcOrd="0" destOrd="0" presId="urn:microsoft.com/office/officeart/2005/8/layout/cycle2"/>
    <dgm:cxn modelId="{FACF4E31-D75F-4C61-998C-8A70BB501709}" type="presOf" srcId="{91B26576-92B4-48AB-B320-6CC367E2EF83}" destId="{4EABBDAE-251A-4B04-B546-A9CA1EEE4518}" srcOrd="0" destOrd="0" presId="urn:microsoft.com/office/officeart/2005/8/layout/cycle2"/>
    <dgm:cxn modelId="{820227BB-31DD-408C-9D9E-EB67234DD305}" type="presOf" srcId="{60E81072-DDDB-4EC4-985C-6F3C66C74240}" destId="{6E5A7BC6-7D9F-4F33-B4A4-48F70FEEBDBE}" srcOrd="0" destOrd="0" presId="urn:microsoft.com/office/officeart/2005/8/layout/cycle2"/>
    <dgm:cxn modelId="{EB50E742-BA2B-401E-ADA9-899FD74E6BFE}" type="presOf" srcId="{92CA8F9B-002A-4737-BB2E-CAD1236DA9CA}" destId="{EDF6B18E-AD37-4211-84DF-9067254611D0}" srcOrd="0" destOrd="0" presId="urn:microsoft.com/office/officeart/2005/8/layout/cycle2"/>
    <dgm:cxn modelId="{CA8CFDC7-F134-49FA-9951-DE536B11BF7B}" srcId="{B5124FBE-46F4-4615-BFC9-422885636D29}" destId="{D2B82071-ED64-4BB1-B9DF-E82C1DD4A74D}" srcOrd="3" destOrd="0" parTransId="{0190E6FE-0864-4B80-A7D0-26FEB1AFA303}" sibTransId="{46794B97-690F-4F54-9EFA-D1CCA0DFBBA6}"/>
    <dgm:cxn modelId="{9B940E7D-AC49-4F1E-A644-066173F4CCAA}" srcId="{B5124FBE-46F4-4615-BFC9-422885636D29}" destId="{02118A46-94A8-40C9-B170-23242EEDBCF4}" srcOrd="1" destOrd="0" parTransId="{1E2950B4-E1E3-4803-99BD-D9D9549C8DD8}" sibTransId="{4EA4911A-56E4-42B6-9004-9BACA6FC93D5}"/>
    <dgm:cxn modelId="{0E454160-C937-4B24-80A7-1AC7A0EE0F2D}" type="presOf" srcId="{4EA4911A-56E4-42B6-9004-9BACA6FC93D5}" destId="{4B70FD69-C4B8-44D5-9E87-96B5720C1E49}" srcOrd="0" destOrd="0" presId="urn:microsoft.com/office/officeart/2005/8/layout/cycle2"/>
    <dgm:cxn modelId="{FB96EDB4-432B-44A6-8FB1-94A2B4DCB6EE}" type="presParOf" srcId="{F1221223-328E-48E6-9C6B-52166B3C85E3}" destId="{7CA2806A-D97D-434B-9423-6FE4CA8F4917}" srcOrd="0" destOrd="0" presId="urn:microsoft.com/office/officeart/2005/8/layout/cycle2"/>
    <dgm:cxn modelId="{F7BE72B0-551A-4DE4-A011-9B984509944C}" type="presParOf" srcId="{F1221223-328E-48E6-9C6B-52166B3C85E3}" destId="{E34D4E34-9E82-46CF-BD7E-7FB674202EE0}" srcOrd="1" destOrd="0" presId="urn:microsoft.com/office/officeart/2005/8/layout/cycle2"/>
    <dgm:cxn modelId="{510C2610-02DE-41CD-86EF-C40F6C2461B3}" type="presParOf" srcId="{E34D4E34-9E82-46CF-BD7E-7FB674202EE0}" destId="{C48E01F3-DB6E-414F-9F0C-CB70C96E9D5B}" srcOrd="0" destOrd="0" presId="urn:microsoft.com/office/officeart/2005/8/layout/cycle2"/>
    <dgm:cxn modelId="{838B5DD3-4D3E-4E58-9C25-DA54CA9750B6}" type="presParOf" srcId="{F1221223-328E-48E6-9C6B-52166B3C85E3}" destId="{01BC7D2C-34F0-4E6F-8512-4E9C238A369C}" srcOrd="2" destOrd="0" presId="urn:microsoft.com/office/officeart/2005/8/layout/cycle2"/>
    <dgm:cxn modelId="{9E51FFF0-CF39-488D-B1B0-CAACDA7E2A85}" type="presParOf" srcId="{F1221223-328E-48E6-9C6B-52166B3C85E3}" destId="{4B70FD69-C4B8-44D5-9E87-96B5720C1E49}" srcOrd="3" destOrd="0" presId="urn:microsoft.com/office/officeart/2005/8/layout/cycle2"/>
    <dgm:cxn modelId="{60026F6D-BF9B-49F5-BE1C-7216B630B716}" type="presParOf" srcId="{4B70FD69-C4B8-44D5-9E87-96B5720C1E49}" destId="{7044EA16-B11F-413B-AB7D-8F2F6ABA7FA2}" srcOrd="0" destOrd="0" presId="urn:microsoft.com/office/officeart/2005/8/layout/cycle2"/>
    <dgm:cxn modelId="{672D9622-2278-47DB-924B-EA39004C15C1}" type="presParOf" srcId="{F1221223-328E-48E6-9C6B-52166B3C85E3}" destId="{2D3F9154-55C7-4B80-9E73-247F47A23365}" srcOrd="4" destOrd="0" presId="urn:microsoft.com/office/officeart/2005/8/layout/cycle2"/>
    <dgm:cxn modelId="{8B12E970-848E-4207-B009-03724291DC34}" type="presParOf" srcId="{F1221223-328E-48E6-9C6B-52166B3C85E3}" destId="{573ED9CF-4636-4CA6-8C1A-FABA507B4545}" srcOrd="5" destOrd="0" presId="urn:microsoft.com/office/officeart/2005/8/layout/cycle2"/>
    <dgm:cxn modelId="{FF0CB463-645A-4262-954B-8B5AF287D85B}" type="presParOf" srcId="{573ED9CF-4636-4CA6-8C1A-FABA507B4545}" destId="{83E4E6EA-6C03-44E1-8EBA-851870CAE1BF}" srcOrd="0" destOrd="0" presId="urn:microsoft.com/office/officeart/2005/8/layout/cycle2"/>
    <dgm:cxn modelId="{FE54A5D5-FE1B-479F-9E73-A9F5C25BAE74}" type="presParOf" srcId="{F1221223-328E-48E6-9C6B-52166B3C85E3}" destId="{22F3BEBA-8F63-4A2D-B9DF-300559C2EB0D}" srcOrd="6" destOrd="0" presId="urn:microsoft.com/office/officeart/2005/8/layout/cycle2"/>
    <dgm:cxn modelId="{D51C8E05-D78B-4AC3-A06D-329E49BA4061}" type="presParOf" srcId="{F1221223-328E-48E6-9C6B-52166B3C85E3}" destId="{963D0A4B-C6B8-4FDF-9810-BA89274157F3}" srcOrd="7" destOrd="0" presId="urn:microsoft.com/office/officeart/2005/8/layout/cycle2"/>
    <dgm:cxn modelId="{4B11F23B-C9B6-4DC5-8868-D7DBCA0BA649}" type="presParOf" srcId="{963D0A4B-C6B8-4FDF-9810-BA89274157F3}" destId="{F8D73BC2-D991-4FCA-9EE0-D2818F066325}" srcOrd="0" destOrd="0" presId="urn:microsoft.com/office/officeart/2005/8/layout/cycle2"/>
    <dgm:cxn modelId="{BFD9296A-F801-4CF9-A85B-38285E69D12C}" type="presParOf" srcId="{F1221223-328E-48E6-9C6B-52166B3C85E3}" destId="{2A58CE69-6344-40F6-A4C8-75AE3390BD52}" srcOrd="8" destOrd="0" presId="urn:microsoft.com/office/officeart/2005/8/layout/cycle2"/>
    <dgm:cxn modelId="{A76444A3-B0B0-4439-A401-991E80B5461E}" type="presParOf" srcId="{F1221223-328E-48E6-9C6B-52166B3C85E3}" destId="{EDF6B18E-AD37-4211-84DF-9067254611D0}" srcOrd="9" destOrd="0" presId="urn:microsoft.com/office/officeart/2005/8/layout/cycle2"/>
    <dgm:cxn modelId="{29833F77-D6E2-4AFF-A5F7-3BB5FAF5F843}" type="presParOf" srcId="{EDF6B18E-AD37-4211-84DF-9067254611D0}" destId="{92D2C7F2-004F-4E76-AFDD-8624927CE9B5}" srcOrd="0" destOrd="0" presId="urn:microsoft.com/office/officeart/2005/8/layout/cycle2"/>
    <dgm:cxn modelId="{FA5519B6-D8BC-48BD-B2B4-14B1CD0B04BD}" type="presParOf" srcId="{F1221223-328E-48E6-9C6B-52166B3C85E3}" destId="{4EABBDAE-251A-4B04-B546-A9CA1EEE4518}" srcOrd="10" destOrd="0" presId="urn:microsoft.com/office/officeart/2005/8/layout/cycle2"/>
    <dgm:cxn modelId="{D795FF08-8CAF-40E8-A6CA-B887A9AA2897}" type="presParOf" srcId="{F1221223-328E-48E6-9C6B-52166B3C85E3}" destId="{6E5A7BC6-7D9F-4F33-B4A4-48F70FEEBDBE}" srcOrd="11" destOrd="0" presId="urn:microsoft.com/office/officeart/2005/8/layout/cycle2"/>
    <dgm:cxn modelId="{B388258A-958F-435D-84A3-34C7CE85AA5A}" type="presParOf" srcId="{6E5A7BC6-7D9F-4F33-B4A4-48F70FEEBDBE}" destId="{DE288246-92D5-42F7-A7FE-371BA0ABB9C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gm:drawing xmlns:dgm="http://schemas.openxmlformats.org/drawingml/2006/diagram" xmlns:a="http://schemas.openxmlformats.org/drawingml/2006/main">
  <dsp:spTree xmlns:dsp="http://schemas.microsoft.com/office/drawing/2008/diagram">
    <dsp:nvGrpSpPr>
      <dsp:cNvPr id="0" name=""/>
      <dsp:cNvGrpSpPr/>
    </dsp:nvGrpSpPr>
    <dsp:grpSpPr/>
    <dsp:sp modelId="{7CA2806A-D97D-434B-9423-6FE4CA8F4917}" macro="" textlink="">
      <dsp:nvSpPr>
        <dsp:cNvPr id="0" name=""/>
        <dsp:cNvSpPr/>
      </dsp:nvSpPr>
      <dsp:spPr>
        <a:xfrm>
          <a:off x="3495972" y="192"/>
          <a:ext cx="1237654" cy="12376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publish</a:t>
          </a:r>
          <a:endParaRPr lang="en-US" sz="1600" kern="1200" dirty="0"/>
        </a:p>
      </dsp:txBody>
      <dsp:txXfrm>
        <a:off x="3495972" y="192"/>
        <a:ext cx="1237654" cy="1237654"/>
      </dsp:txXfrm>
    </dsp:sp>
    <dsp:sp modelId="{E34D4E34-9E82-46CF-BD7E-7FB674202EE0}" macro="" textlink="">
      <dsp:nvSpPr>
        <dsp:cNvPr id="0" name=""/>
        <dsp:cNvSpPr/>
      </dsp:nvSpPr>
      <dsp:spPr>
        <a:xfrm rot="1800000">
          <a:off x="4746806" y="869886"/>
          <a:ext cx="328507" cy="417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800000">
        <a:off x="4746806" y="869886"/>
        <a:ext cx="328507" cy="417708"/>
      </dsp:txXfrm>
    </dsp:sp>
    <dsp:sp modelId="{01BC7D2C-34F0-4E6F-8512-4E9C238A369C}" macro="" textlink="">
      <dsp:nvSpPr>
        <dsp:cNvPr id="0" name=""/>
        <dsp:cNvSpPr/>
      </dsp:nvSpPr>
      <dsp:spPr>
        <a:xfrm>
          <a:off x="5104597" y="928932"/>
          <a:ext cx="1237654" cy="1237654"/>
        </a:xfrm>
        <a:prstGeom prst="ellipse">
          <a:avLst/>
        </a:prstGeom>
        <a:solidFill>
          <a:schemeClr val="accent2">
            <a:hueOff val="-32638"/>
            <a:satOff val="-1886"/>
            <a:lumOff val="2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 &amp; mock</a:t>
          </a:r>
          <a:endParaRPr lang="en-US" sz="1600" kern="1200" dirty="0"/>
        </a:p>
      </dsp:txBody>
      <dsp:txXfrm>
        <a:off x="5104597" y="928932"/>
        <a:ext cx="1237654" cy="1237654"/>
      </dsp:txXfrm>
    </dsp:sp>
    <dsp:sp modelId="{4B70FD69-C4B8-44D5-9E87-96B5720C1E49}" macro="" textlink="">
      <dsp:nvSpPr>
        <dsp:cNvPr id="0" name=""/>
        <dsp:cNvSpPr/>
      </dsp:nvSpPr>
      <dsp:spPr>
        <a:xfrm rot="5400000">
          <a:off x="5559171" y="2258348"/>
          <a:ext cx="328507" cy="417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2638"/>
            <a:satOff val="-1886"/>
            <a:lumOff val="2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5400000">
        <a:off x="5559171" y="2258348"/>
        <a:ext cx="328507" cy="417708"/>
      </dsp:txXfrm>
    </dsp:sp>
    <dsp:sp modelId="{2D3F9154-55C7-4B80-9E73-247F47A23365}" macro="" textlink="">
      <dsp:nvSpPr>
        <dsp:cNvPr id="0" name=""/>
        <dsp:cNvSpPr/>
      </dsp:nvSpPr>
      <dsp:spPr>
        <a:xfrm>
          <a:off x="5104597" y="2786412"/>
          <a:ext cx="1237654" cy="1237654"/>
        </a:xfrm>
        <a:prstGeom prst="ellipse">
          <a:avLst/>
        </a:prstGeom>
        <a:solidFill>
          <a:schemeClr val="accent2">
            <a:hueOff val="-65276"/>
            <a:satOff val="-3773"/>
            <a:lumOff val="5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debug</a:t>
          </a:r>
          <a:endParaRPr lang="en-US" sz="1600" kern="1200" dirty="0"/>
        </a:p>
      </dsp:txBody>
      <dsp:txXfrm>
        <a:off x="5104597" y="2786412"/>
        <a:ext cx="1237654" cy="1237654"/>
      </dsp:txXfrm>
    </dsp:sp>
    <dsp:sp modelId="{573ED9CF-4636-4CA6-8C1A-FABA507B4545}" macro="" textlink="">
      <dsp:nvSpPr>
        <dsp:cNvPr id="0" name=""/>
        <dsp:cNvSpPr/>
      </dsp:nvSpPr>
      <dsp:spPr>
        <a:xfrm rot="9000000">
          <a:off x="4762910" y="3656107"/>
          <a:ext cx="328507" cy="417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5276"/>
            <a:satOff val="-3773"/>
            <a:lumOff val="51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9000000">
        <a:off x="4762910" y="3656107"/>
        <a:ext cx="328507" cy="417708"/>
      </dsp:txXfrm>
    </dsp:sp>
    <dsp:sp modelId="{22F3BEBA-8F63-4A2D-B9DF-300559C2EB0D}" macro="" textlink="">
      <dsp:nvSpPr>
        <dsp:cNvPr id="0" name=""/>
        <dsp:cNvSpPr/>
      </dsp:nvSpPr>
      <dsp:spPr>
        <a:xfrm>
          <a:off x="3495972" y="3715152"/>
          <a:ext cx="1237654" cy="1237654"/>
        </a:xfrm>
        <a:prstGeom prst="ellipse">
          <a:avLst/>
        </a:prstGeom>
        <a:solidFill>
          <a:schemeClr val="accent2">
            <a:hueOff val="-97915"/>
            <a:satOff val="-5659"/>
            <a:lumOff val="7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Automated testing</a:t>
          </a:r>
          <a:endParaRPr lang="en-US" sz="1400" kern="1200" dirty="0"/>
        </a:p>
      </dsp:txBody>
      <dsp:txXfrm>
        <a:off x="3495972" y="3715152"/>
        <a:ext cx="1237654" cy="1237654"/>
      </dsp:txXfrm>
    </dsp:sp>
    <dsp:sp modelId="{963D0A4B-C6B8-4FDF-9810-BA89274157F3}" macro="" textlink="">
      <dsp:nvSpPr>
        <dsp:cNvPr id="0" name=""/>
        <dsp:cNvSpPr/>
      </dsp:nvSpPr>
      <dsp:spPr>
        <a:xfrm rot="12600000">
          <a:off x="3154285" y="3665404"/>
          <a:ext cx="328507" cy="417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915"/>
            <a:satOff val="-5659"/>
            <a:lumOff val="7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2600000">
        <a:off x="3154285" y="3665404"/>
        <a:ext cx="328507" cy="417708"/>
      </dsp:txXfrm>
    </dsp:sp>
    <dsp:sp modelId="{2A58CE69-6344-40F6-A4C8-75AE3390BD52}" macro="" textlink="">
      <dsp:nvSpPr>
        <dsp:cNvPr id="0" name=""/>
        <dsp:cNvSpPr/>
      </dsp:nvSpPr>
      <dsp:spPr>
        <a:xfrm>
          <a:off x="1887347" y="2786412"/>
          <a:ext cx="1237654" cy="1237654"/>
        </a:xfrm>
        <a:prstGeom prst="ellipse">
          <a:avLst/>
        </a:prstGeom>
        <a:solidFill>
          <a:schemeClr val="accent2">
            <a:hueOff val="-130553"/>
            <a:satOff val="-7546"/>
            <a:lumOff val="10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document</a:t>
          </a:r>
          <a:endParaRPr lang="en-US" sz="1400" kern="1200" dirty="0"/>
        </a:p>
      </dsp:txBody>
      <dsp:txXfrm>
        <a:off x="1887347" y="2786412"/>
        <a:ext cx="1237654" cy="1237654"/>
      </dsp:txXfrm>
    </dsp:sp>
    <dsp:sp modelId="{EDF6B18E-AD37-4211-84DF-9067254611D0}" macro="" textlink="">
      <dsp:nvSpPr>
        <dsp:cNvPr id="0" name=""/>
        <dsp:cNvSpPr/>
      </dsp:nvSpPr>
      <dsp:spPr>
        <a:xfrm rot="16200000">
          <a:off x="2341921" y="2276943"/>
          <a:ext cx="328507" cy="417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30553"/>
            <a:satOff val="-7546"/>
            <a:lumOff val="10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6200000">
        <a:off x="2341921" y="2276943"/>
        <a:ext cx="328507" cy="417708"/>
      </dsp:txXfrm>
    </dsp:sp>
    <dsp:sp modelId="{4EABBDAE-251A-4B04-B546-A9CA1EEE4518}" macro="" textlink="">
      <dsp:nvSpPr>
        <dsp:cNvPr id="0" name=""/>
        <dsp:cNvSpPr/>
      </dsp:nvSpPr>
      <dsp:spPr>
        <a:xfrm>
          <a:off x="1887347" y="928932"/>
          <a:ext cx="1237654" cy="1237654"/>
        </a:xfrm>
        <a:prstGeom prst="ellipse">
          <a:avLst/>
        </a:prstGeom>
        <a:solidFill>
          <a:schemeClr val="accent2">
            <a:hueOff val="-163191"/>
            <a:satOff val="-9432"/>
            <a:lumOff val="129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monitor</a:t>
          </a:r>
          <a:endParaRPr lang="en-US" sz="1600" kern="1200" dirty="0"/>
        </a:p>
      </dsp:txBody>
      <dsp:txXfrm>
        <a:off x="1887347" y="928932"/>
        <a:ext cx="1237654" cy="1237654"/>
      </dsp:txXfrm>
    </dsp:sp>
    <dsp:sp modelId="{6E5A7BC6-7D9F-4F33-B4A4-48F70FEEBDBE}" macro="" textlink="">
      <dsp:nvSpPr>
        <dsp:cNvPr id="0" name=""/>
        <dsp:cNvSpPr/>
      </dsp:nvSpPr>
      <dsp:spPr>
        <a:xfrm rot="19800000">
          <a:off x="3138181" y="879184"/>
          <a:ext cx="328507" cy="4177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63191"/>
            <a:satOff val="-9432"/>
            <a:lumOff val="1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9800000">
        <a:off x="3138181" y="879184"/>
        <a:ext cx="328507" cy="417708"/>
      </dsp:txXfrm>
    </dsp:sp>
  </dsp:spTree>
</dgm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API Endpoint </a:t>
            </a:r>
            <a:r>
              <a:rPr lang="en-US" smtClean="0"/>
              <a:t>testing with </a:t>
            </a:r>
            <a:r>
              <a:rPr lang="en-US" dirty="0" smtClean="0"/>
              <a:t>postman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</TotalTime>
  <Words>14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Trek</vt:lpstr>
      <vt:lpstr>API Endpoint testing with postman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Endpoint testing using postman</dc:title>
  <dc:creator>admin123</dc:creator>
  <cp:lastModifiedBy>admin123</cp:lastModifiedBy>
  <cp:revision>3</cp:revision>
  <dcterms:created xsi:type="dcterms:W3CDTF">2006-08-16T00:00:00Z</dcterms:created>
  <dcterms:modified xsi:type="dcterms:W3CDTF">2022-03-20T13:46:51Z</dcterms:modified>
</cp:coreProperties>
</file>