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C536-504B-4D36-83C5-C10E870E7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81919-BDBB-46A3-B9E1-31E47231E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86406-983F-42BF-80DB-794F2D80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EF86-6AFF-450B-A3FA-2E02BFC2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6B1B1-3645-4F31-87B7-990C62CD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7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4D2B-5172-4502-9D86-C1A5B426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8F85D-2A33-4D70-A390-5DD4816E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B37C-E7FB-40A2-ADE4-1D6DAD86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F3F3F-F650-43D5-9D92-4C796A291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F359-92A9-486B-8877-9DB1D3D3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9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73B6D-A74B-4CD4-B917-D3023D19C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FDF35-26E8-489A-AA56-E1C4BC6D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80DE-E461-4A8B-B057-6E11C676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2070-22F2-41F1-A675-05A3A233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2E740-6161-4FD2-B8FE-300AD62C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3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A05F-2951-458B-90A7-CC37BFEA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6EF8-FB2C-4FED-AF69-B00EFD39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BEAB9-A95B-45CD-A4D0-18A6905F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8A95-BEC0-4279-8F46-36802856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A9F9-BC69-46D9-887F-A8EA455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2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9234-E105-4E7F-A211-C53203A7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A3DCD-9D68-44D6-B07D-08FC192F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9F398-D7C5-41EA-9CB7-98D2E93C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C8E-A747-4123-9490-DB2DEAB3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DE05-D6DB-4B5A-A302-917FCA36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6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452B-A1BF-46D1-942A-B1ADEBB5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64F4-5DAB-415F-9A48-AB20D401E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1E5D5-A7E6-446C-9EF3-4AF8D34B1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9B0F8-6044-4D87-9261-36509400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F4F17-CFDA-4EA9-A79D-CAE5C325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15F22-BF89-42EF-BFF2-38D35324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9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A5C9-ED01-4A33-B0E2-D106C375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67C30-9BD0-42BB-96B8-701C13B8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5DE19-AE10-4C34-AB7C-14330A20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95CFC-3156-485B-8C1F-28078DD14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F6DFF-F89E-4E43-B757-FB5AB2F7B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A475C-658C-4254-B76D-410EE03E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23C98-38B7-47BB-8B0A-E862219E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E530D-91DF-473E-9A6D-FC0A2FF0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5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5239-8438-4D0C-8E1F-5C59880E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97E1-B848-40A5-8CD3-6C91B479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EA714-43B1-46A3-B08A-0C49A0BB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6C3EB-0AE3-4B6E-8983-71151BB2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88C2-1719-4670-8CAB-FBC414DF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7F6FC-2DCB-4F22-8A40-D5942477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969CB-325B-4677-B543-A35BFE2C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3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9BE7-652C-4027-959A-48B8AB1D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C8E2-F5E9-4DB4-89AD-36B07B410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2FA2C-5929-445C-AF01-9FDA6CC0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EB4E0-781E-4E2C-8CF4-A5DA9281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24D5C-4C61-4597-A4F8-EC388BD3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DDEE7-F8B0-4311-BC9E-894317DB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7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3BDD-9531-4474-A469-CD8BFE98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C6E31-C3E3-4C36-B370-0BB55B842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D3C5-ADBF-40FB-B21F-4DAB8F461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F331-6555-4459-B3DA-69FA099D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8A433-AF18-45A3-9A1D-87AE96BA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435DC-CC2F-4D49-B753-130FF7A1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67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2A502-5C35-4362-A8AF-64EF5687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38834-C3A6-46FD-89EB-8BCDB4F1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CB96-CDBD-4BA6-9E2F-BF22E1D2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05A9-6228-42CB-A7FE-E40897ECD987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2D35-E224-40F3-AD4D-A853E91D7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FC0F-BBC1-4CC6-9EB3-B9F794156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B431-6B9C-4709-8616-F519F96D5F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50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D88B-78BE-47F5-A12F-AC276599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148" y="344577"/>
            <a:ext cx="7675652" cy="682839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00FFFF"/>
                </a:highlight>
              </a:rPr>
              <a:t> Definition of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9BB4-BA70-492A-B591-D4854C6F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1" y="948792"/>
            <a:ext cx="11315271" cy="5564631"/>
          </a:xfrm>
        </p:spPr>
        <p:txBody>
          <a:bodyPr/>
          <a:lstStyle/>
          <a:p>
            <a:pPr marL="0" indent="0" algn="just">
              <a:buNone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817447-C01C-4D70-B089-544A16D565A6}"/>
              </a:ext>
            </a:extLst>
          </p:cNvPr>
          <p:cNvCxnSpPr>
            <a:cxnSpLocks/>
          </p:cNvCxnSpPr>
          <p:nvPr/>
        </p:nvCxnSpPr>
        <p:spPr>
          <a:xfrm>
            <a:off x="750013" y="1407560"/>
            <a:ext cx="10603787" cy="461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81A6E0-638C-4368-9EDB-35BD06B4C830}"/>
              </a:ext>
            </a:extLst>
          </p:cNvPr>
          <p:cNvSpPr/>
          <p:nvPr/>
        </p:nvSpPr>
        <p:spPr>
          <a:xfrm>
            <a:off x="2003460" y="1587366"/>
            <a:ext cx="1695236" cy="3493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C8989-60DD-47E9-804F-A58DF5B46839}"/>
              </a:ext>
            </a:extLst>
          </p:cNvPr>
          <p:cNvSpPr/>
          <p:nvPr/>
        </p:nvSpPr>
        <p:spPr>
          <a:xfrm>
            <a:off x="3272320" y="2134836"/>
            <a:ext cx="1695236" cy="3493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263617-ED89-44DB-85C9-C4256781A319}"/>
              </a:ext>
            </a:extLst>
          </p:cNvPr>
          <p:cNvSpPr/>
          <p:nvPr/>
        </p:nvSpPr>
        <p:spPr>
          <a:xfrm>
            <a:off x="4356670" y="2607055"/>
            <a:ext cx="1695236" cy="349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C10EE9-13C6-4E84-B74B-DBD2D3AE1836}"/>
              </a:ext>
            </a:extLst>
          </p:cNvPr>
          <p:cNvSpPr/>
          <p:nvPr/>
        </p:nvSpPr>
        <p:spPr>
          <a:xfrm>
            <a:off x="5412768" y="3092543"/>
            <a:ext cx="1695236" cy="34931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coding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4F2F783-F93B-4EA8-AB35-DAC917A423FA}"/>
              </a:ext>
            </a:extLst>
          </p:cNvPr>
          <p:cNvSpPr/>
          <p:nvPr/>
        </p:nvSpPr>
        <p:spPr>
          <a:xfrm>
            <a:off x="6524090" y="3590809"/>
            <a:ext cx="1695236" cy="3493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8D32D0-94D8-4F2F-B2B3-6ABDBD853069}"/>
              </a:ext>
            </a:extLst>
          </p:cNvPr>
          <p:cNvSpPr/>
          <p:nvPr/>
        </p:nvSpPr>
        <p:spPr>
          <a:xfrm>
            <a:off x="7791236" y="4114756"/>
            <a:ext cx="1695236" cy="34931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Functional test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B3C3D4-AAB0-4037-8531-1C174E3A1A95}"/>
              </a:ext>
            </a:extLst>
          </p:cNvPr>
          <p:cNvSpPr/>
          <p:nvPr/>
        </p:nvSpPr>
        <p:spPr>
          <a:xfrm>
            <a:off x="8816939" y="4582063"/>
            <a:ext cx="1695236" cy="3493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Non-functional test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17D4B4-BB62-4517-AABB-EDA98C8BCC63}"/>
              </a:ext>
            </a:extLst>
          </p:cNvPr>
          <p:cNvSpPr/>
          <p:nvPr/>
        </p:nvSpPr>
        <p:spPr>
          <a:xfrm>
            <a:off x="10017303" y="5095566"/>
            <a:ext cx="1695236" cy="3493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Integration testing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5D9C71-8E83-4216-A1C7-403ED2863EB9}"/>
              </a:ext>
            </a:extLst>
          </p:cNvPr>
          <p:cNvSpPr/>
          <p:nvPr/>
        </p:nvSpPr>
        <p:spPr>
          <a:xfrm>
            <a:off x="626723" y="2751281"/>
            <a:ext cx="3205538" cy="1622567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Along this arrow, there are many opportunities for us to say we are done.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A102F4-A8E7-4BD6-9B7E-E2FF9D783620}"/>
              </a:ext>
            </a:extLst>
          </p:cNvPr>
          <p:cNvSpPr/>
          <p:nvPr/>
        </p:nvSpPr>
        <p:spPr>
          <a:xfrm>
            <a:off x="3698696" y="4667400"/>
            <a:ext cx="3205538" cy="1622567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EC0DCC-DE03-4096-B0E0-E70B8EE53EA8}"/>
              </a:ext>
            </a:extLst>
          </p:cNvPr>
          <p:cNvSpPr txBox="1"/>
          <p:nvPr/>
        </p:nvSpPr>
        <p:spPr>
          <a:xfrm>
            <a:off x="3970961" y="5006426"/>
            <a:ext cx="266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Extend your scope of done as far as possible along with arrow.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0E3A50-633A-4670-BE30-6099E40B0386}"/>
              </a:ext>
            </a:extLst>
          </p:cNvPr>
          <p:cNvSpPr txBox="1"/>
          <p:nvPr/>
        </p:nvSpPr>
        <p:spPr>
          <a:xfrm>
            <a:off x="2003460" y="1587366"/>
            <a:ext cx="169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planning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BEB936-7104-4560-85C6-486AA8980949}"/>
              </a:ext>
            </a:extLst>
          </p:cNvPr>
          <p:cNvSpPr txBox="1"/>
          <p:nvPr/>
        </p:nvSpPr>
        <p:spPr>
          <a:xfrm>
            <a:off x="7489863" y="1510279"/>
            <a:ext cx="398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Product backlog item(PBI)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3D51D2-2C05-469D-88CE-7568819AB247}"/>
              </a:ext>
            </a:extLst>
          </p:cNvPr>
          <p:cNvSpPr txBox="1"/>
          <p:nvPr/>
        </p:nvSpPr>
        <p:spPr>
          <a:xfrm>
            <a:off x="7224446" y="2033499"/>
            <a:ext cx="4399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Acceptance criteria reflects the conversation we had about the PBI. This helps us reach our definition od done!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07995E-B877-47DE-ABDC-6175D4D4947D}"/>
              </a:ext>
            </a:extLst>
          </p:cNvPr>
          <p:cNvCxnSpPr>
            <a:cxnSpLocks/>
          </p:cNvCxnSpPr>
          <p:nvPr/>
        </p:nvCxnSpPr>
        <p:spPr>
          <a:xfrm flipH="1" flipV="1">
            <a:off x="873303" y="1163588"/>
            <a:ext cx="10480498" cy="179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81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Definition of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Definition of Done</dc:title>
  <dc:creator>keerthivasan v</dc:creator>
  <cp:lastModifiedBy>keerthivasan v</cp:lastModifiedBy>
  <cp:revision>2</cp:revision>
  <dcterms:created xsi:type="dcterms:W3CDTF">2022-03-12T12:44:49Z</dcterms:created>
  <dcterms:modified xsi:type="dcterms:W3CDTF">2022-03-15T13:22:41Z</dcterms:modified>
</cp:coreProperties>
</file>