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909E43-D3B4-4A7D-8FF8-88DF16152B4D}" type="doc">
      <dgm:prSet loTypeId="urn:microsoft.com/office/officeart/2005/8/layout/venn2" loCatId="relationship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2542CBE-BD62-4DB8-B13C-B5A5AC67951E}">
      <dgm:prSet phldrT="[Text]"/>
      <dgm:spPr>
        <a:solidFill>
          <a:srgbClr val="7030A0"/>
        </a:solidFill>
      </dgm:spPr>
      <dgm:t>
        <a:bodyPr/>
        <a:lstStyle/>
        <a:p>
          <a:r>
            <a:rPr lang="en-IN" dirty="0"/>
            <a:t>Iterative model</a:t>
          </a:r>
        </a:p>
      </dgm:t>
    </dgm:pt>
    <dgm:pt modelId="{B43F0873-7C27-44D0-B07D-73FA4BBF6974}" type="parTrans" cxnId="{1786761A-F021-4A56-8189-797779859247}">
      <dgm:prSet/>
      <dgm:spPr/>
      <dgm:t>
        <a:bodyPr/>
        <a:lstStyle/>
        <a:p>
          <a:endParaRPr lang="en-IN"/>
        </a:p>
      </dgm:t>
    </dgm:pt>
    <dgm:pt modelId="{6280FBC9-A3B5-42FF-9119-587C165E03FA}" type="sibTrans" cxnId="{1786761A-F021-4A56-8189-797779859247}">
      <dgm:prSet/>
      <dgm:spPr/>
      <dgm:t>
        <a:bodyPr/>
        <a:lstStyle/>
        <a:p>
          <a:endParaRPr lang="en-IN"/>
        </a:p>
      </dgm:t>
    </dgm:pt>
    <dgm:pt modelId="{C93BAF07-0390-4EE3-869C-689CFF2228E3}">
      <dgm:prSet phldrT="[Text]"/>
      <dgm:spPr>
        <a:solidFill>
          <a:srgbClr val="0070C0"/>
        </a:solidFill>
      </dgm:spPr>
      <dgm:t>
        <a:bodyPr/>
        <a:lstStyle/>
        <a:p>
          <a:r>
            <a:rPr lang="en-IN" dirty="0"/>
            <a:t>Agile model</a:t>
          </a:r>
        </a:p>
      </dgm:t>
    </dgm:pt>
    <dgm:pt modelId="{1FB85EB4-07FE-4744-A0CD-68209D12119B}" type="parTrans" cxnId="{E0EEFE10-285E-4E0C-9C47-FA5F5329CC15}">
      <dgm:prSet/>
      <dgm:spPr/>
      <dgm:t>
        <a:bodyPr/>
        <a:lstStyle/>
        <a:p>
          <a:endParaRPr lang="en-IN"/>
        </a:p>
      </dgm:t>
    </dgm:pt>
    <dgm:pt modelId="{8FB72E44-7246-4C3A-9784-4660C8A82575}" type="sibTrans" cxnId="{E0EEFE10-285E-4E0C-9C47-FA5F5329CC15}">
      <dgm:prSet/>
      <dgm:spPr/>
      <dgm:t>
        <a:bodyPr/>
        <a:lstStyle/>
        <a:p>
          <a:endParaRPr lang="en-IN"/>
        </a:p>
      </dgm:t>
    </dgm:pt>
    <dgm:pt modelId="{03DCC23C-1873-4992-A7CF-CAE7F93D44A8}">
      <dgm:prSet phldrT="[Text]"/>
      <dgm:spPr>
        <a:solidFill>
          <a:srgbClr val="00B0F0"/>
        </a:solidFill>
      </dgm:spPr>
      <dgm:t>
        <a:bodyPr/>
        <a:lstStyle/>
        <a:p>
          <a:r>
            <a:rPr lang="en-IN" dirty="0"/>
            <a:t>Incremental model</a:t>
          </a:r>
        </a:p>
      </dgm:t>
    </dgm:pt>
    <dgm:pt modelId="{22682C60-0D8C-4451-9A3E-06D27B16358B}" type="parTrans" cxnId="{12E9AE22-591D-4FA6-930C-0F56F7F78B01}">
      <dgm:prSet/>
      <dgm:spPr/>
      <dgm:t>
        <a:bodyPr/>
        <a:lstStyle/>
        <a:p>
          <a:endParaRPr lang="en-IN"/>
        </a:p>
      </dgm:t>
    </dgm:pt>
    <dgm:pt modelId="{4BBBE2F8-0593-450B-81C5-D49D5334C9CE}" type="sibTrans" cxnId="{12E9AE22-591D-4FA6-930C-0F56F7F78B01}">
      <dgm:prSet/>
      <dgm:spPr/>
      <dgm:t>
        <a:bodyPr/>
        <a:lstStyle/>
        <a:p>
          <a:endParaRPr lang="en-IN"/>
        </a:p>
      </dgm:t>
    </dgm:pt>
    <dgm:pt modelId="{77661E2F-4A13-4755-A595-E4ED2258178E}">
      <dgm:prSet phldrT="[Text]"/>
      <dgm:spPr>
        <a:solidFill>
          <a:srgbClr val="FFFF00"/>
        </a:solidFill>
      </dgm:spPr>
      <dgm:t>
        <a:bodyPr/>
        <a:lstStyle/>
        <a:p>
          <a:r>
            <a:rPr lang="en-IN" dirty="0"/>
            <a:t>V-model</a:t>
          </a:r>
        </a:p>
      </dgm:t>
    </dgm:pt>
    <dgm:pt modelId="{59377269-A1DD-4F0B-B78D-308BB13C0635}" type="parTrans" cxnId="{D1463B3F-D8F9-4AA6-8CC1-575E5305B788}">
      <dgm:prSet/>
      <dgm:spPr/>
      <dgm:t>
        <a:bodyPr/>
        <a:lstStyle/>
        <a:p>
          <a:endParaRPr lang="en-IN"/>
        </a:p>
      </dgm:t>
    </dgm:pt>
    <dgm:pt modelId="{713E97BD-D533-42D1-AE09-CB3B4FA7EF71}" type="sibTrans" cxnId="{D1463B3F-D8F9-4AA6-8CC1-575E5305B788}">
      <dgm:prSet/>
      <dgm:spPr/>
      <dgm:t>
        <a:bodyPr/>
        <a:lstStyle/>
        <a:p>
          <a:endParaRPr lang="en-IN"/>
        </a:p>
      </dgm:t>
    </dgm:pt>
    <dgm:pt modelId="{35F21A18-4AD7-48D1-BF31-6B01A8BA7EB5}">
      <dgm:prSet phldrT="[Text]"/>
      <dgm:spPr>
        <a:solidFill>
          <a:srgbClr val="00B050"/>
        </a:solidFill>
      </dgm:spPr>
      <dgm:t>
        <a:bodyPr/>
        <a:lstStyle/>
        <a:p>
          <a:r>
            <a:rPr lang="en-IN" dirty="0"/>
            <a:t>Spiral model</a:t>
          </a:r>
        </a:p>
      </dgm:t>
    </dgm:pt>
    <dgm:pt modelId="{853F82DE-2A9A-4CE9-A550-BCB38D64E2DB}" type="parTrans" cxnId="{78C4A29F-AD03-451A-A111-8C0B71EBF550}">
      <dgm:prSet/>
      <dgm:spPr/>
      <dgm:t>
        <a:bodyPr/>
        <a:lstStyle/>
        <a:p>
          <a:endParaRPr lang="en-IN"/>
        </a:p>
      </dgm:t>
    </dgm:pt>
    <dgm:pt modelId="{4A8AA434-30CB-49FE-A742-FEB8B729B5CD}" type="sibTrans" cxnId="{78C4A29F-AD03-451A-A111-8C0B71EBF550}">
      <dgm:prSet/>
      <dgm:spPr/>
      <dgm:t>
        <a:bodyPr/>
        <a:lstStyle/>
        <a:p>
          <a:endParaRPr lang="en-IN"/>
        </a:p>
      </dgm:t>
    </dgm:pt>
    <dgm:pt modelId="{A7AC0A5C-F55B-45EA-881E-32E45E95E9C6}">
      <dgm:prSet custT="1"/>
      <dgm:spPr>
        <a:solidFill>
          <a:srgbClr val="92D050"/>
        </a:solidFill>
      </dgm:spPr>
      <dgm:t>
        <a:bodyPr/>
        <a:lstStyle/>
        <a:p>
          <a:r>
            <a:rPr lang="en-IN" sz="1600" dirty="0"/>
            <a:t>RAD model</a:t>
          </a:r>
        </a:p>
      </dgm:t>
    </dgm:pt>
    <dgm:pt modelId="{ED60C4E8-E12F-4695-84FE-474937143AEA}" type="parTrans" cxnId="{DD9C3E25-4701-40B0-AD01-E00841535A13}">
      <dgm:prSet/>
      <dgm:spPr/>
      <dgm:t>
        <a:bodyPr/>
        <a:lstStyle/>
        <a:p>
          <a:endParaRPr lang="en-IN"/>
        </a:p>
      </dgm:t>
    </dgm:pt>
    <dgm:pt modelId="{47482115-D47F-4E2A-AA24-103CF92207AF}" type="sibTrans" cxnId="{DD9C3E25-4701-40B0-AD01-E00841535A13}">
      <dgm:prSet/>
      <dgm:spPr/>
      <dgm:t>
        <a:bodyPr/>
        <a:lstStyle/>
        <a:p>
          <a:endParaRPr lang="en-IN"/>
        </a:p>
      </dgm:t>
    </dgm:pt>
    <dgm:pt modelId="{347688BB-0BA7-4DA8-938A-CFADB08F8690}">
      <dgm:prSet/>
      <dgm:spPr/>
      <dgm:t>
        <a:bodyPr/>
        <a:lstStyle/>
        <a:p>
          <a:endParaRPr lang="en-IN"/>
        </a:p>
      </dgm:t>
    </dgm:pt>
    <dgm:pt modelId="{FC79F8BC-D0BD-46F4-9F92-27781FB71604}" type="parTrans" cxnId="{4FB33615-EF58-43B6-8374-2C8AC87C2F53}">
      <dgm:prSet/>
      <dgm:spPr/>
      <dgm:t>
        <a:bodyPr/>
        <a:lstStyle/>
        <a:p>
          <a:endParaRPr lang="en-IN"/>
        </a:p>
      </dgm:t>
    </dgm:pt>
    <dgm:pt modelId="{31AFCB73-6A36-44CD-8C1C-78EA59A61583}" type="sibTrans" cxnId="{4FB33615-EF58-43B6-8374-2C8AC87C2F53}">
      <dgm:prSet/>
      <dgm:spPr/>
      <dgm:t>
        <a:bodyPr/>
        <a:lstStyle/>
        <a:p>
          <a:endParaRPr lang="en-IN"/>
        </a:p>
      </dgm:t>
    </dgm:pt>
    <dgm:pt modelId="{F6AB8E21-0DEF-4BE6-8C51-ADE44ED7520A}" type="pres">
      <dgm:prSet presAssocID="{28909E43-D3B4-4A7D-8FF8-88DF16152B4D}" presName="Name0" presStyleCnt="0">
        <dgm:presLayoutVars>
          <dgm:chMax val="7"/>
          <dgm:resizeHandles val="exact"/>
        </dgm:presLayoutVars>
      </dgm:prSet>
      <dgm:spPr/>
    </dgm:pt>
    <dgm:pt modelId="{4209630A-A2E7-44FA-BA25-7517BA64C259}" type="pres">
      <dgm:prSet presAssocID="{28909E43-D3B4-4A7D-8FF8-88DF16152B4D}" presName="comp1" presStyleCnt="0"/>
      <dgm:spPr/>
    </dgm:pt>
    <dgm:pt modelId="{B35D14F4-A887-4EE4-9805-602730438D1A}" type="pres">
      <dgm:prSet presAssocID="{28909E43-D3B4-4A7D-8FF8-88DF16152B4D}" presName="circle1" presStyleLbl="node1" presStyleIdx="0" presStyleCnt="7" custLinFactNeighborX="0"/>
      <dgm:spPr/>
    </dgm:pt>
    <dgm:pt modelId="{DD3FB3DD-DA33-4855-9D29-286794A3EC79}" type="pres">
      <dgm:prSet presAssocID="{28909E43-D3B4-4A7D-8FF8-88DF16152B4D}" presName="c1text" presStyleLbl="node1" presStyleIdx="0" presStyleCnt="7">
        <dgm:presLayoutVars>
          <dgm:bulletEnabled val="1"/>
        </dgm:presLayoutVars>
      </dgm:prSet>
      <dgm:spPr/>
    </dgm:pt>
    <dgm:pt modelId="{3C8F7170-E253-4D4B-873A-8CD36FB04811}" type="pres">
      <dgm:prSet presAssocID="{28909E43-D3B4-4A7D-8FF8-88DF16152B4D}" presName="comp2" presStyleCnt="0"/>
      <dgm:spPr/>
    </dgm:pt>
    <dgm:pt modelId="{D30DA7E9-19DA-4314-98DA-75159593EAFF}" type="pres">
      <dgm:prSet presAssocID="{28909E43-D3B4-4A7D-8FF8-88DF16152B4D}" presName="circle2" presStyleLbl="node1" presStyleIdx="1" presStyleCnt="7"/>
      <dgm:spPr/>
    </dgm:pt>
    <dgm:pt modelId="{AB379401-A9E3-41DA-B7C5-950230256154}" type="pres">
      <dgm:prSet presAssocID="{28909E43-D3B4-4A7D-8FF8-88DF16152B4D}" presName="c2text" presStyleLbl="node1" presStyleIdx="1" presStyleCnt="7">
        <dgm:presLayoutVars>
          <dgm:bulletEnabled val="1"/>
        </dgm:presLayoutVars>
      </dgm:prSet>
      <dgm:spPr/>
    </dgm:pt>
    <dgm:pt modelId="{F63A398F-6766-477C-84BF-3B67C470FC6E}" type="pres">
      <dgm:prSet presAssocID="{28909E43-D3B4-4A7D-8FF8-88DF16152B4D}" presName="comp3" presStyleCnt="0"/>
      <dgm:spPr/>
    </dgm:pt>
    <dgm:pt modelId="{1C2E68AA-49DE-495D-994B-E00BD02DBFB3}" type="pres">
      <dgm:prSet presAssocID="{28909E43-D3B4-4A7D-8FF8-88DF16152B4D}" presName="circle3" presStyleLbl="node1" presStyleIdx="2" presStyleCnt="7"/>
      <dgm:spPr/>
    </dgm:pt>
    <dgm:pt modelId="{B3912E24-7150-449E-A0A5-7E5ECAB0DA58}" type="pres">
      <dgm:prSet presAssocID="{28909E43-D3B4-4A7D-8FF8-88DF16152B4D}" presName="c3text" presStyleLbl="node1" presStyleIdx="2" presStyleCnt="7">
        <dgm:presLayoutVars>
          <dgm:bulletEnabled val="1"/>
        </dgm:presLayoutVars>
      </dgm:prSet>
      <dgm:spPr/>
    </dgm:pt>
    <dgm:pt modelId="{82C2C56F-1A1E-43CB-99B6-E614186499CE}" type="pres">
      <dgm:prSet presAssocID="{28909E43-D3B4-4A7D-8FF8-88DF16152B4D}" presName="comp4" presStyleCnt="0"/>
      <dgm:spPr/>
    </dgm:pt>
    <dgm:pt modelId="{8EDF946C-C2F9-458F-9D06-C6087E08151F}" type="pres">
      <dgm:prSet presAssocID="{28909E43-D3B4-4A7D-8FF8-88DF16152B4D}" presName="circle4" presStyleLbl="node1" presStyleIdx="3" presStyleCnt="7" custLinFactNeighborX="0"/>
      <dgm:spPr/>
    </dgm:pt>
    <dgm:pt modelId="{C790AD41-5880-41CD-AF0A-3B8C2760F420}" type="pres">
      <dgm:prSet presAssocID="{28909E43-D3B4-4A7D-8FF8-88DF16152B4D}" presName="c4text" presStyleLbl="node1" presStyleIdx="3" presStyleCnt="7">
        <dgm:presLayoutVars>
          <dgm:bulletEnabled val="1"/>
        </dgm:presLayoutVars>
      </dgm:prSet>
      <dgm:spPr/>
    </dgm:pt>
    <dgm:pt modelId="{07854FF8-83A5-480C-A31C-EEFF18C37420}" type="pres">
      <dgm:prSet presAssocID="{28909E43-D3B4-4A7D-8FF8-88DF16152B4D}" presName="comp5" presStyleCnt="0"/>
      <dgm:spPr/>
    </dgm:pt>
    <dgm:pt modelId="{1E939BF7-4466-4FDE-8632-097B618BA63A}" type="pres">
      <dgm:prSet presAssocID="{28909E43-D3B4-4A7D-8FF8-88DF16152B4D}" presName="circle5" presStyleLbl="node1" presStyleIdx="4" presStyleCnt="7" custScaleY="105472" custLinFactNeighborY="0"/>
      <dgm:spPr/>
    </dgm:pt>
    <dgm:pt modelId="{F2687E12-09E2-44D7-B610-7E88FD30B529}" type="pres">
      <dgm:prSet presAssocID="{28909E43-D3B4-4A7D-8FF8-88DF16152B4D}" presName="c5text" presStyleLbl="node1" presStyleIdx="4" presStyleCnt="7">
        <dgm:presLayoutVars>
          <dgm:bulletEnabled val="1"/>
        </dgm:presLayoutVars>
      </dgm:prSet>
      <dgm:spPr/>
    </dgm:pt>
    <dgm:pt modelId="{B3BD0E25-D7E9-4BD4-8E0B-27ED8A88B3BB}" type="pres">
      <dgm:prSet presAssocID="{28909E43-D3B4-4A7D-8FF8-88DF16152B4D}" presName="comp6" presStyleCnt="0"/>
      <dgm:spPr/>
    </dgm:pt>
    <dgm:pt modelId="{E05CA08F-FE54-4A4C-8E11-A9CD3558A931}" type="pres">
      <dgm:prSet presAssocID="{28909E43-D3B4-4A7D-8FF8-88DF16152B4D}" presName="circle6" presStyleLbl="node1" presStyleIdx="5" presStyleCnt="7" custScaleY="126199" custLinFactNeighborX="0"/>
      <dgm:spPr/>
    </dgm:pt>
    <dgm:pt modelId="{27ADF794-EDB6-453B-85FE-C7BF2C216391}" type="pres">
      <dgm:prSet presAssocID="{28909E43-D3B4-4A7D-8FF8-88DF16152B4D}" presName="c6text" presStyleLbl="node1" presStyleIdx="5" presStyleCnt="7">
        <dgm:presLayoutVars>
          <dgm:bulletEnabled val="1"/>
        </dgm:presLayoutVars>
      </dgm:prSet>
      <dgm:spPr/>
    </dgm:pt>
    <dgm:pt modelId="{2F931E1C-8BF1-4C54-99CC-8AA3DE339391}" type="pres">
      <dgm:prSet presAssocID="{28909E43-D3B4-4A7D-8FF8-88DF16152B4D}" presName="comp7" presStyleCnt="0"/>
      <dgm:spPr/>
    </dgm:pt>
    <dgm:pt modelId="{E92424E8-4E96-4C23-8711-BA87775EB30D}" type="pres">
      <dgm:prSet presAssocID="{28909E43-D3B4-4A7D-8FF8-88DF16152B4D}" presName="circle7" presStyleLbl="node1" presStyleIdx="6" presStyleCnt="7"/>
      <dgm:spPr/>
    </dgm:pt>
    <dgm:pt modelId="{C55D2E8D-F535-4562-A40D-07787C858A67}" type="pres">
      <dgm:prSet presAssocID="{28909E43-D3B4-4A7D-8FF8-88DF16152B4D}" presName="c7text" presStyleLbl="node1" presStyleIdx="6" presStyleCnt="7">
        <dgm:presLayoutVars>
          <dgm:bulletEnabled val="1"/>
        </dgm:presLayoutVars>
      </dgm:prSet>
      <dgm:spPr/>
    </dgm:pt>
  </dgm:ptLst>
  <dgm:cxnLst>
    <dgm:cxn modelId="{C34E3708-329A-4E6F-8F44-6BBB329ED11A}" type="presOf" srcId="{A7AC0A5C-F55B-45EA-881E-32E45E95E9C6}" destId="{27ADF794-EDB6-453B-85FE-C7BF2C216391}" srcOrd="1" destOrd="0" presId="urn:microsoft.com/office/officeart/2005/8/layout/venn2"/>
    <dgm:cxn modelId="{E0EEFE10-285E-4E0C-9C47-FA5F5329CC15}" srcId="{28909E43-D3B4-4A7D-8FF8-88DF16152B4D}" destId="{C93BAF07-0390-4EE3-869C-689CFF2228E3}" srcOrd="1" destOrd="0" parTransId="{1FB85EB4-07FE-4744-A0CD-68209D12119B}" sibTransId="{8FB72E44-7246-4C3A-9784-4660C8A82575}"/>
    <dgm:cxn modelId="{4FB33615-EF58-43B6-8374-2C8AC87C2F53}" srcId="{28909E43-D3B4-4A7D-8FF8-88DF16152B4D}" destId="{347688BB-0BA7-4DA8-938A-CFADB08F8690}" srcOrd="6" destOrd="0" parTransId="{FC79F8BC-D0BD-46F4-9F92-27781FB71604}" sibTransId="{31AFCB73-6A36-44CD-8C1C-78EA59A61583}"/>
    <dgm:cxn modelId="{1786761A-F021-4A56-8189-797779859247}" srcId="{28909E43-D3B4-4A7D-8FF8-88DF16152B4D}" destId="{62542CBE-BD62-4DB8-B13C-B5A5AC67951E}" srcOrd="0" destOrd="0" parTransId="{B43F0873-7C27-44D0-B07D-73FA4BBF6974}" sibTransId="{6280FBC9-A3B5-42FF-9119-587C165E03FA}"/>
    <dgm:cxn modelId="{12E9AE22-591D-4FA6-930C-0F56F7F78B01}" srcId="{28909E43-D3B4-4A7D-8FF8-88DF16152B4D}" destId="{03DCC23C-1873-4992-A7CF-CAE7F93D44A8}" srcOrd="2" destOrd="0" parTransId="{22682C60-0D8C-4451-9A3E-06D27B16358B}" sibTransId="{4BBBE2F8-0593-450B-81C5-D49D5334C9CE}"/>
    <dgm:cxn modelId="{DD9C3E25-4701-40B0-AD01-E00841535A13}" srcId="{28909E43-D3B4-4A7D-8FF8-88DF16152B4D}" destId="{A7AC0A5C-F55B-45EA-881E-32E45E95E9C6}" srcOrd="5" destOrd="0" parTransId="{ED60C4E8-E12F-4695-84FE-474937143AEA}" sibTransId="{47482115-D47F-4E2A-AA24-103CF92207AF}"/>
    <dgm:cxn modelId="{514AC229-D363-43FF-81F8-DA61F9B2549A}" type="presOf" srcId="{A7AC0A5C-F55B-45EA-881E-32E45E95E9C6}" destId="{E05CA08F-FE54-4A4C-8E11-A9CD3558A931}" srcOrd="0" destOrd="0" presId="urn:microsoft.com/office/officeart/2005/8/layout/venn2"/>
    <dgm:cxn modelId="{7854D62F-A38F-48FF-B732-5A3D9D84A830}" type="presOf" srcId="{62542CBE-BD62-4DB8-B13C-B5A5AC67951E}" destId="{DD3FB3DD-DA33-4855-9D29-286794A3EC79}" srcOrd="1" destOrd="0" presId="urn:microsoft.com/office/officeart/2005/8/layout/venn2"/>
    <dgm:cxn modelId="{0CA5D235-A6E1-4F7A-9679-DDBB490DF55C}" type="presOf" srcId="{77661E2F-4A13-4755-A595-E4ED2258178E}" destId="{C790AD41-5880-41CD-AF0A-3B8C2760F420}" srcOrd="1" destOrd="0" presId="urn:microsoft.com/office/officeart/2005/8/layout/venn2"/>
    <dgm:cxn modelId="{2DDA8039-7450-48F0-9E95-86DCA13610B3}" type="presOf" srcId="{35F21A18-4AD7-48D1-BF31-6B01A8BA7EB5}" destId="{1E939BF7-4466-4FDE-8632-097B618BA63A}" srcOrd="0" destOrd="0" presId="urn:microsoft.com/office/officeart/2005/8/layout/venn2"/>
    <dgm:cxn modelId="{D1463B3F-D8F9-4AA6-8CC1-575E5305B788}" srcId="{28909E43-D3B4-4A7D-8FF8-88DF16152B4D}" destId="{77661E2F-4A13-4755-A595-E4ED2258178E}" srcOrd="3" destOrd="0" parTransId="{59377269-A1DD-4F0B-B78D-308BB13C0635}" sibTransId="{713E97BD-D533-42D1-AE09-CB3B4FA7EF71}"/>
    <dgm:cxn modelId="{CC184263-B7BC-4CF8-85E5-20CC95EF5892}" type="presOf" srcId="{62542CBE-BD62-4DB8-B13C-B5A5AC67951E}" destId="{B35D14F4-A887-4EE4-9805-602730438D1A}" srcOrd="0" destOrd="0" presId="urn:microsoft.com/office/officeart/2005/8/layout/venn2"/>
    <dgm:cxn modelId="{6C43AE6D-263C-4347-B6F7-C7D43CB96D22}" type="presOf" srcId="{347688BB-0BA7-4DA8-938A-CFADB08F8690}" destId="{C55D2E8D-F535-4562-A40D-07787C858A67}" srcOrd="1" destOrd="0" presId="urn:microsoft.com/office/officeart/2005/8/layout/venn2"/>
    <dgm:cxn modelId="{B017BF71-BCF4-442B-B6D5-1D849760E1FA}" type="presOf" srcId="{35F21A18-4AD7-48D1-BF31-6B01A8BA7EB5}" destId="{F2687E12-09E2-44D7-B610-7E88FD30B529}" srcOrd="1" destOrd="0" presId="urn:microsoft.com/office/officeart/2005/8/layout/venn2"/>
    <dgm:cxn modelId="{4139BF9D-F8E7-4B2E-A933-A1BF5E836E0D}" type="presOf" srcId="{C93BAF07-0390-4EE3-869C-689CFF2228E3}" destId="{D30DA7E9-19DA-4314-98DA-75159593EAFF}" srcOrd="0" destOrd="0" presId="urn:microsoft.com/office/officeart/2005/8/layout/venn2"/>
    <dgm:cxn modelId="{78C4A29F-AD03-451A-A111-8C0B71EBF550}" srcId="{28909E43-D3B4-4A7D-8FF8-88DF16152B4D}" destId="{35F21A18-4AD7-48D1-BF31-6B01A8BA7EB5}" srcOrd="4" destOrd="0" parTransId="{853F82DE-2A9A-4CE9-A550-BCB38D64E2DB}" sibTransId="{4A8AA434-30CB-49FE-A742-FEB8B729B5CD}"/>
    <dgm:cxn modelId="{C04297B7-198E-4B65-BDB9-A8B8038C97BC}" type="presOf" srcId="{77661E2F-4A13-4755-A595-E4ED2258178E}" destId="{8EDF946C-C2F9-458F-9D06-C6087E08151F}" srcOrd="0" destOrd="0" presId="urn:microsoft.com/office/officeart/2005/8/layout/venn2"/>
    <dgm:cxn modelId="{F6843AC1-FF72-4B3B-A22E-2915AF210258}" type="presOf" srcId="{03DCC23C-1873-4992-A7CF-CAE7F93D44A8}" destId="{B3912E24-7150-449E-A0A5-7E5ECAB0DA58}" srcOrd="1" destOrd="0" presId="urn:microsoft.com/office/officeart/2005/8/layout/venn2"/>
    <dgm:cxn modelId="{D95069C9-0A29-47B7-BAC7-F3B9561BEEAB}" type="presOf" srcId="{347688BB-0BA7-4DA8-938A-CFADB08F8690}" destId="{E92424E8-4E96-4C23-8711-BA87775EB30D}" srcOrd="0" destOrd="0" presId="urn:microsoft.com/office/officeart/2005/8/layout/venn2"/>
    <dgm:cxn modelId="{2436B1CB-37CF-42FB-993E-B70513F2AE62}" type="presOf" srcId="{28909E43-D3B4-4A7D-8FF8-88DF16152B4D}" destId="{F6AB8E21-0DEF-4BE6-8C51-ADE44ED7520A}" srcOrd="0" destOrd="0" presId="urn:microsoft.com/office/officeart/2005/8/layout/venn2"/>
    <dgm:cxn modelId="{9B0E63EA-006D-4487-B510-51F3B3E03948}" type="presOf" srcId="{03DCC23C-1873-4992-A7CF-CAE7F93D44A8}" destId="{1C2E68AA-49DE-495D-994B-E00BD02DBFB3}" srcOrd="0" destOrd="0" presId="urn:microsoft.com/office/officeart/2005/8/layout/venn2"/>
    <dgm:cxn modelId="{809B49EA-1F7D-4EFA-9555-CDA416420396}" type="presOf" srcId="{C93BAF07-0390-4EE3-869C-689CFF2228E3}" destId="{AB379401-A9E3-41DA-B7C5-950230256154}" srcOrd="1" destOrd="0" presId="urn:microsoft.com/office/officeart/2005/8/layout/venn2"/>
    <dgm:cxn modelId="{32B7B776-07B2-4EA2-AB1A-92974D2613DB}" type="presParOf" srcId="{F6AB8E21-0DEF-4BE6-8C51-ADE44ED7520A}" destId="{4209630A-A2E7-44FA-BA25-7517BA64C259}" srcOrd="0" destOrd="0" presId="urn:microsoft.com/office/officeart/2005/8/layout/venn2"/>
    <dgm:cxn modelId="{DB8349AC-1BB9-425E-8416-E47A3DB7DDD8}" type="presParOf" srcId="{4209630A-A2E7-44FA-BA25-7517BA64C259}" destId="{B35D14F4-A887-4EE4-9805-602730438D1A}" srcOrd="0" destOrd="0" presId="urn:microsoft.com/office/officeart/2005/8/layout/venn2"/>
    <dgm:cxn modelId="{7847224B-1258-48E4-BF47-626E0560AA78}" type="presParOf" srcId="{4209630A-A2E7-44FA-BA25-7517BA64C259}" destId="{DD3FB3DD-DA33-4855-9D29-286794A3EC79}" srcOrd="1" destOrd="0" presId="urn:microsoft.com/office/officeart/2005/8/layout/venn2"/>
    <dgm:cxn modelId="{345448D1-5858-4717-9471-790AAD1690F7}" type="presParOf" srcId="{F6AB8E21-0DEF-4BE6-8C51-ADE44ED7520A}" destId="{3C8F7170-E253-4D4B-873A-8CD36FB04811}" srcOrd="1" destOrd="0" presId="urn:microsoft.com/office/officeart/2005/8/layout/venn2"/>
    <dgm:cxn modelId="{A5299FA6-52B0-4329-AFFC-99F7F54937EC}" type="presParOf" srcId="{3C8F7170-E253-4D4B-873A-8CD36FB04811}" destId="{D30DA7E9-19DA-4314-98DA-75159593EAFF}" srcOrd="0" destOrd="0" presId="urn:microsoft.com/office/officeart/2005/8/layout/venn2"/>
    <dgm:cxn modelId="{75690B7A-580C-43E7-98B9-D1833A887CF7}" type="presParOf" srcId="{3C8F7170-E253-4D4B-873A-8CD36FB04811}" destId="{AB379401-A9E3-41DA-B7C5-950230256154}" srcOrd="1" destOrd="0" presId="urn:microsoft.com/office/officeart/2005/8/layout/venn2"/>
    <dgm:cxn modelId="{0306327E-75DB-44D8-BD6D-448F56E893BC}" type="presParOf" srcId="{F6AB8E21-0DEF-4BE6-8C51-ADE44ED7520A}" destId="{F63A398F-6766-477C-84BF-3B67C470FC6E}" srcOrd="2" destOrd="0" presId="urn:microsoft.com/office/officeart/2005/8/layout/venn2"/>
    <dgm:cxn modelId="{C71EA37E-BA8D-4A75-B218-B3536CEF9453}" type="presParOf" srcId="{F63A398F-6766-477C-84BF-3B67C470FC6E}" destId="{1C2E68AA-49DE-495D-994B-E00BD02DBFB3}" srcOrd="0" destOrd="0" presId="urn:microsoft.com/office/officeart/2005/8/layout/venn2"/>
    <dgm:cxn modelId="{B6BE7C44-CC85-43CA-BF30-DC798DA65A57}" type="presParOf" srcId="{F63A398F-6766-477C-84BF-3B67C470FC6E}" destId="{B3912E24-7150-449E-A0A5-7E5ECAB0DA58}" srcOrd="1" destOrd="0" presId="urn:microsoft.com/office/officeart/2005/8/layout/venn2"/>
    <dgm:cxn modelId="{4A912C6F-58D1-486D-9E09-76CE8B93E233}" type="presParOf" srcId="{F6AB8E21-0DEF-4BE6-8C51-ADE44ED7520A}" destId="{82C2C56F-1A1E-43CB-99B6-E614186499CE}" srcOrd="3" destOrd="0" presId="urn:microsoft.com/office/officeart/2005/8/layout/venn2"/>
    <dgm:cxn modelId="{B019F476-9829-4732-BC69-3BBFD233CFB7}" type="presParOf" srcId="{82C2C56F-1A1E-43CB-99B6-E614186499CE}" destId="{8EDF946C-C2F9-458F-9D06-C6087E08151F}" srcOrd="0" destOrd="0" presId="urn:microsoft.com/office/officeart/2005/8/layout/venn2"/>
    <dgm:cxn modelId="{7A5240D0-6688-4ABC-A395-F62A791D394B}" type="presParOf" srcId="{82C2C56F-1A1E-43CB-99B6-E614186499CE}" destId="{C790AD41-5880-41CD-AF0A-3B8C2760F420}" srcOrd="1" destOrd="0" presId="urn:microsoft.com/office/officeart/2005/8/layout/venn2"/>
    <dgm:cxn modelId="{B814AC54-8590-4E79-8434-881FDDA83B14}" type="presParOf" srcId="{F6AB8E21-0DEF-4BE6-8C51-ADE44ED7520A}" destId="{07854FF8-83A5-480C-A31C-EEFF18C37420}" srcOrd="4" destOrd="0" presId="urn:microsoft.com/office/officeart/2005/8/layout/venn2"/>
    <dgm:cxn modelId="{44E80BD3-69E8-4023-928C-C8C76C4507E8}" type="presParOf" srcId="{07854FF8-83A5-480C-A31C-EEFF18C37420}" destId="{1E939BF7-4466-4FDE-8632-097B618BA63A}" srcOrd="0" destOrd="0" presId="urn:microsoft.com/office/officeart/2005/8/layout/venn2"/>
    <dgm:cxn modelId="{9E3330DA-D94A-4CFA-9D1C-5D2DD0EA3B92}" type="presParOf" srcId="{07854FF8-83A5-480C-A31C-EEFF18C37420}" destId="{F2687E12-09E2-44D7-B610-7E88FD30B529}" srcOrd="1" destOrd="0" presId="urn:microsoft.com/office/officeart/2005/8/layout/venn2"/>
    <dgm:cxn modelId="{A441B662-2603-4F35-9B52-2A1FD60C87A1}" type="presParOf" srcId="{F6AB8E21-0DEF-4BE6-8C51-ADE44ED7520A}" destId="{B3BD0E25-D7E9-4BD4-8E0B-27ED8A88B3BB}" srcOrd="5" destOrd="0" presId="urn:microsoft.com/office/officeart/2005/8/layout/venn2"/>
    <dgm:cxn modelId="{9CF6B41D-F8CF-48EC-9B72-7A8CE5BEE982}" type="presParOf" srcId="{B3BD0E25-D7E9-4BD4-8E0B-27ED8A88B3BB}" destId="{E05CA08F-FE54-4A4C-8E11-A9CD3558A931}" srcOrd="0" destOrd="0" presId="urn:microsoft.com/office/officeart/2005/8/layout/venn2"/>
    <dgm:cxn modelId="{0813C32F-1D10-4D71-8A27-B3FF8116B079}" type="presParOf" srcId="{B3BD0E25-D7E9-4BD4-8E0B-27ED8A88B3BB}" destId="{27ADF794-EDB6-453B-85FE-C7BF2C216391}" srcOrd="1" destOrd="0" presId="urn:microsoft.com/office/officeart/2005/8/layout/venn2"/>
    <dgm:cxn modelId="{8D5F359F-7AAA-41B3-85D4-61AECD9CF484}" type="presParOf" srcId="{F6AB8E21-0DEF-4BE6-8C51-ADE44ED7520A}" destId="{2F931E1C-8BF1-4C54-99CC-8AA3DE339391}" srcOrd="6" destOrd="0" presId="urn:microsoft.com/office/officeart/2005/8/layout/venn2"/>
    <dgm:cxn modelId="{874D42C6-1AE0-48EE-B25A-8111ADEDD51B}" type="presParOf" srcId="{2F931E1C-8BF1-4C54-99CC-8AA3DE339391}" destId="{E92424E8-4E96-4C23-8711-BA87775EB30D}" srcOrd="0" destOrd="0" presId="urn:microsoft.com/office/officeart/2005/8/layout/venn2"/>
    <dgm:cxn modelId="{5A98AEF3-1F32-42C2-BA72-A23EF37EA88F}" type="presParOf" srcId="{2F931E1C-8BF1-4C54-99CC-8AA3DE339391}" destId="{C55D2E8D-F535-4562-A40D-07787C858A67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5D14F4-A887-4EE4-9805-602730438D1A}">
      <dsp:nvSpPr>
        <dsp:cNvPr id="0" name=""/>
        <dsp:cNvSpPr/>
      </dsp:nvSpPr>
      <dsp:spPr>
        <a:xfrm>
          <a:off x="2529840" y="-94328"/>
          <a:ext cx="5760719" cy="5760719"/>
        </a:xfrm>
        <a:prstGeom prst="ellipse">
          <a:avLst/>
        </a:prstGeom>
        <a:solidFill>
          <a:srgbClr val="7030A0"/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Iterative model</a:t>
          </a:r>
        </a:p>
      </dsp:txBody>
      <dsp:txXfrm>
        <a:off x="4330065" y="193707"/>
        <a:ext cx="2160269" cy="576071"/>
      </dsp:txXfrm>
    </dsp:sp>
    <dsp:sp modelId="{D30DA7E9-19DA-4314-98DA-75159593EAFF}">
      <dsp:nvSpPr>
        <dsp:cNvPr id="0" name=""/>
        <dsp:cNvSpPr/>
      </dsp:nvSpPr>
      <dsp:spPr>
        <a:xfrm>
          <a:off x="2961894" y="769779"/>
          <a:ext cx="4896611" cy="4896611"/>
        </a:xfrm>
        <a:prstGeom prst="ellipse">
          <a:avLst/>
        </a:prstGeom>
        <a:solidFill>
          <a:srgbClr val="0070C0"/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Agile model</a:t>
          </a:r>
        </a:p>
      </dsp:txBody>
      <dsp:txXfrm>
        <a:off x="4354368" y="1051334"/>
        <a:ext cx="2111663" cy="563110"/>
      </dsp:txXfrm>
    </dsp:sp>
    <dsp:sp modelId="{1C2E68AA-49DE-495D-994B-E00BD02DBFB3}">
      <dsp:nvSpPr>
        <dsp:cNvPr id="0" name=""/>
        <dsp:cNvSpPr/>
      </dsp:nvSpPr>
      <dsp:spPr>
        <a:xfrm>
          <a:off x="3393948" y="1633887"/>
          <a:ext cx="4032503" cy="4032503"/>
        </a:xfrm>
        <a:prstGeom prst="ellipse">
          <a:avLst/>
        </a:prstGeom>
        <a:solidFill>
          <a:srgbClr val="00B0F0"/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Incremental model</a:t>
          </a:r>
        </a:p>
      </dsp:txBody>
      <dsp:txXfrm>
        <a:off x="4366789" y="1912130"/>
        <a:ext cx="2086820" cy="556485"/>
      </dsp:txXfrm>
    </dsp:sp>
    <dsp:sp modelId="{8EDF946C-C2F9-458F-9D06-C6087E08151F}">
      <dsp:nvSpPr>
        <dsp:cNvPr id="0" name=""/>
        <dsp:cNvSpPr/>
      </dsp:nvSpPr>
      <dsp:spPr>
        <a:xfrm>
          <a:off x="3826002" y="2497995"/>
          <a:ext cx="3168395" cy="3168395"/>
        </a:xfrm>
        <a:prstGeom prst="ellipse">
          <a:avLst/>
        </a:prstGeom>
        <a:solidFill>
          <a:srgbClr val="FFFF00"/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V-model</a:t>
          </a:r>
        </a:p>
      </dsp:txBody>
      <dsp:txXfrm>
        <a:off x="4554733" y="2783150"/>
        <a:ext cx="1710933" cy="570311"/>
      </dsp:txXfrm>
    </dsp:sp>
    <dsp:sp modelId="{1E939BF7-4466-4FDE-8632-097B618BA63A}">
      <dsp:nvSpPr>
        <dsp:cNvPr id="0" name=""/>
        <dsp:cNvSpPr/>
      </dsp:nvSpPr>
      <dsp:spPr>
        <a:xfrm>
          <a:off x="4258056" y="3299057"/>
          <a:ext cx="2304287" cy="2430378"/>
        </a:xfrm>
        <a:prstGeom prst="ellipse">
          <a:avLst/>
        </a:prstGeom>
        <a:solidFill>
          <a:srgbClr val="00B050"/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Spiral model</a:t>
          </a:r>
        </a:p>
      </dsp:txBody>
      <dsp:txXfrm>
        <a:off x="4661306" y="3602855"/>
        <a:ext cx="1497786" cy="607594"/>
      </dsp:txXfrm>
    </dsp:sp>
    <dsp:sp modelId="{E05CA08F-FE54-4A4C-8E11-A9CD3558A931}">
      <dsp:nvSpPr>
        <dsp:cNvPr id="0" name=""/>
        <dsp:cNvSpPr/>
      </dsp:nvSpPr>
      <dsp:spPr>
        <a:xfrm>
          <a:off x="4690110" y="4037554"/>
          <a:ext cx="1440179" cy="1817492"/>
        </a:xfrm>
        <a:prstGeom prst="ellipse">
          <a:avLst/>
        </a:prstGeom>
        <a:solidFill>
          <a:srgbClr val="92D050"/>
        </a:soli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RAD model</a:t>
          </a:r>
        </a:p>
      </dsp:txBody>
      <dsp:txXfrm>
        <a:off x="4920538" y="4309269"/>
        <a:ext cx="979322" cy="438015"/>
      </dsp:txXfrm>
    </dsp:sp>
    <dsp:sp modelId="{E92424E8-4E96-4C23-8711-BA87775EB30D}">
      <dsp:nvSpPr>
        <dsp:cNvPr id="0" name=""/>
        <dsp:cNvSpPr/>
      </dsp:nvSpPr>
      <dsp:spPr>
        <a:xfrm>
          <a:off x="4978146" y="4802282"/>
          <a:ext cx="864107" cy="86410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>
          <a:bevelT w="508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104691" y="5018309"/>
        <a:ext cx="611016" cy="4320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0:00:00.702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3-10T10:00:15.507"/>
    </inkml:context>
    <inkml:brush xml:id="br0">
      <inkml:brushProperty name="width" value="0.5" units="cm"/>
      <inkml:brushProperty name="height" value="1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972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79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72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88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60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4873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07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007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92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20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54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2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7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02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00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7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44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FAF68-4F4F-40FA-98CF-FBBED1EB02DA}" type="datetimeFigureOut">
              <a:rPr lang="en-IN" smtClean="0"/>
              <a:t>10-03-2022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4B6DF-500B-457C-8AA9-C67990E34F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8470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customXml" Target="../ink/ink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customXml" Target="../ink/ink2.xml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7F79-8797-4A78-98B0-193C2967F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5844" y="288759"/>
            <a:ext cx="7374556" cy="1395663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latin typeface="Arial Black" panose="020B0A04020102020204" pitchFamily="34" charset="0"/>
              </a:rPr>
              <a:t>Software development life cycle (SDLC)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71F29-4A3D-4390-87C3-14BCF4411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9448800" cy="3888605"/>
          </a:xfrm>
        </p:spPr>
        <p:txBody>
          <a:bodyPr>
            <a:normAutofit/>
          </a:bodyPr>
          <a:lstStyle/>
          <a:p>
            <a:r>
              <a:rPr lang="en-IN" sz="1600" dirty="0"/>
              <a:t>Planning                                                                                                                                         Testing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Design                                                                                                                                            deploy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Code                                                                                                                                   maintenance</a:t>
            </a:r>
          </a:p>
          <a:p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                                                                                                        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AF0186C-01B4-412E-9BF3-ED796EC9927C}"/>
                  </a:ext>
                </a:extLst>
              </p14:cNvPr>
              <p14:cNvContentPartPr/>
              <p14:nvPr/>
            </p14:nvContentPartPr>
            <p14:xfrm>
              <a:off x="2156021" y="2878162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AF0186C-01B4-412E-9BF3-ED796EC992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02021" y="277016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9BEDABF-CC26-41E3-8BDC-781559DF7C4E}"/>
                  </a:ext>
                </a:extLst>
              </p14:cNvPr>
              <p14:cNvContentPartPr/>
              <p14:nvPr/>
            </p14:nvContentPartPr>
            <p14:xfrm>
              <a:off x="4321497" y="4398480"/>
              <a:ext cx="360" cy="3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9BEDABF-CC26-41E3-8BDC-781559DF7C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31497" y="4218480"/>
                <a:ext cx="180000" cy="360000"/>
              </a:xfrm>
              <a:prstGeom prst="rect">
                <a:avLst/>
              </a:prstGeom>
            </p:spPr>
          </p:pic>
        </mc:Fallback>
      </mc:AlternateContent>
      <p:pic>
        <p:nvPicPr>
          <p:cNvPr id="40" name="Graphic 39" descr="Wheelchair Access">
            <a:extLst>
              <a:ext uri="{FF2B5EF4-FFF2-40B4-BE49-F238E27FC236}">
                <a16:creationId xmlns:a16="http://schemas.microsoft.com/office/drawing/2014/main" id="{F55C8943-DDD4-44C6-BDC8-F644B6C151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3022332"/>
            <a:ext cx="914400" cy="863867"/>
          </a:xfrm>
          <a:prstGeom prst="rect">
            <a:avLst/>
          </a:prstGeom>
        </p:spPr>
      </p:pic>
      <p:sp>
        <p:nvSpPr>
          <p:cNvPr id="45" name="Flowchart: Process 44">
            <a:extLst>
              <a:ext uri="{FF2B5EF4-FFF2-40B4-BE49-F238E27FC236}">
                <a16:creationId xmlns:a16="http://schemas.microsoft.com/office/drawing/2014/main" id="{A57816AA-92A1-4AAD-B7F0-3B3EB35BAD69}"/>
              </a:ext>
            </a:extLst>
          </p:cNvPr>
          <p:cNvSpPr/>
          <p:nvPr/>
        </p:nvSpPr>
        <p:spPr>
          <a:xfrm>
            <a:off x="4591252" y="2733575"/>
            <a:ext cx="2743200" cy="1414914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SDLC</a:t>
            </a:r>
            <a:r>
              <a:rPr lang="en-IN" sz="3600" dirty="0"/>
              <a:t> </a:t>
            </a:r>
            <a:r>
              <a:rPr lang="en-IN" sz="3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phases</a:t>
            </a:r>
            <a:r>
              <a:rPr lang="en-IN" dirty="0"/>
              <a:t> 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46063E-867B-41C9-8181-954855FEAA5E}"/>
              </a:ext>
            </a:extLst>
          </p:cNvPr>
          <p:cNvSpPr/>
          <p:nvPr/>
        </p:nvSpPr>
        <p:spPr>
          <a:xfrm>
            <a:off x="1886553" y="2098667"/>
            <a:ext cx="1346816" cy="923665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7AACD32-93D8-42F1-8AB5-AE3672E16299}"/>
              </a:ext>
            </a:extLst>
          </p:cNvPr>
          <p:cNvSpPr/>
          <p:nvPr/>
        </p:nvSpPr>
        <p:spPr>
          <a:xfrm>
            <a:off x="1886553" y="3292198"/>
            <a:ext cx="1346816" cy="885165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154A6E2-2886-42BB-9049-95F5A29D5705}"/>
              </a:ext>
            </a:extLst>
          </p:cNvPr>
          <p:cNvSpPr/>
          <p:nvPr/>
        </p:nvSpPr>
        <p:spPr>
          <a:xfrm>
            <a:off x="1886553" y="4447229"/>
            <a:ext cx="1346816" cy="85629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B4E1A80-25D5-4E8E-BFA3-C08C4F174326}"/>
              </a:ext>
            </a:extLst>
          </p:cNvPr>
          <p:cNvSpPr/>
          <p:nvPr/>
        </p:nvSpPr>
        <p:spPr>
          <a:xfrm>
            <a:off x="8451702" y="2098667"/>
            <a:ext cx="1471944" cy="9236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C756E07-E29C-40AF-92FD-178D2778F576}"/>
              </a:ext>
            </a:extLst>
          </p:cNvPr>
          <p:cNvSpPr/>
          <p:nvPr/>
        </p:nvSpPr>
        <p:spPr>
          <a:xfrm>
            <a:off x="8451702" y="3292198"/>
            <a:ext cx="1471943" cy="856291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4AF5EA-EA61-499E-86F0-B60180E744C1}"/>
              </a:ext>
            </a:extLst>
          </p:cNvPr>
          <p:cNvSpPr/>
          <p:nvPr/>
        </p:nvSpPr>
        <p:spPr>
          <a:xfrm>
            <a:off x="8451701" y="4562732"/>
            <a:ext cx="1539321" cy="85629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6" name="Graphic 55" descr="Pencil">
            <a:extLst>
              <a:ext uri="{FF2B5EF4-FFF2-40B4-BE49-F238E27FC236}">
                <a16:creationId xmlns:a16="http://schemas.microsoft.com/office/drawing/2014/main" id="{66B32CC0-6D4D-49FF-B8AC-8B9845453E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00451" y="3429000"/>
            <a:ext cx="1060383" cy="604344"/>
          </a:xfrm>
          <a:prstGeom prst="rect">
            <a:avLst/>
          </a:prstGeom>
        </p:spPr>
      </p:pic>
      <p:pic>
        <p:nvPicPr>
          <p:cNvPr id="58" name="Graphic 57" descr="Web design">
            <a:extLst>
              <a:ext uri="{FF2B5EF4-FFF2-40B4-BE49-F238E27FC236}">
                <a16:creationId xmlns:a16="http://schemas.microsoft.com/office/drawing/2014/main" id="{374D60E8-910F-43B1-820B-46715E5BE9F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000451" y="4447229"/>
            <a:ext cx="1137386" cy="779289"/>
          </a:xfrm>
          <a:prstGeom prst="rect">
            <a:avLst/>
          </a:prstGeom>
        </p:spPr>
      </p:pic>
      <p:pic>
        <p:nvPicPr>
          <p:cNvPr id="62" name="Graphic 61" descr="Bar graph with upward trend">
            <a:extLst>
              <a:ext uri="{FF2B5EF4-FFF2-40B4-BE49-F238E27FC236}">
                <a16:creationId xmlns:a16="http://schemas.microsoft.com/office/drawing/2014/main" id="{CF6A01A3-5A73-4CFF-A180-5D1D77EDDF8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00451" y="2195281"/>
            <a:ext cx="1174281" cy="798535"/>
          </a:xfrm>
          <a:prstGeom prst="rect">
            <a:avLst/>
          </a:prstGeom>
        </p:spPr>
      </p:pic>
      <p:pic>
        <p:nvPicPr>
          <p:cNvPr id="64" name="Graphic 63" descr="Programmer">
            <a:extLst>
              <a:ext uri="{FF2B5EF4-FFF2-40B4-BE49-F238E27FC236}">
                <a16:creationId xmlns:a16="http://schemas.microsoft.com/office/drawing/2014/main" id="{77FE4609-52A1-4563-87B7-29AB7C278D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73979" y="2021665"/>
            <a:ext cx="1617043" cy="923665"/>
          </a:xfrm>
          <a:prstGeom prst="rect">
            <a:avLst/>
          </a:prstGeom>
        </p:spPr>
      </p:pic>
      <p:pic>
        <p:nvPicPr>
          <p:cNvPr id="66" name="Graphic 65" descr="Rocket">
            <a:extLst>
              <a:ext uri="{FF2B5EF4-FFF2-40B4-BE49-F238E27FC236}">
                <a16:creationId xmlns:a16="http://schemas.microsoft.com/office/drawing/2014/main" id="{65C05220-7771-4219-835C-E41B48B1364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51701" y="3429000"/>
            <a:ext cx="1470863" cy="719489"/>
          </a:xfrm>
          <a:prstGeom prst="rect">
            <a:avLst/>
          </a:prstGeom>
        </p:spPr>
      </p:pic>
      <p:pic>
        <p:nvPicPr>
          <p:cNvPr id="68" name="Graphic 67" descr="Internet">
            <a:extLst>
              <a:ext uri="{FF2B5EF4-FFF2-40B4-BE49-F238E27FC236}">
                <a16:creationId xmlns:a16="http://schemas.microsoft.com/office/drawing/2014/main" id="{31F66B6A-32D9-47DD-9148-E3A024E14D3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19078" y="4562732"/>
            <a:ext cx="1471944" cy="7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657DB-D885-4D34-A773-CE2CCEDC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860" y="269507"/>
            <a:ext cx="5351647" cy="827772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Arial Black" panose="020B0A04020102020204" pitchFamily="34" charset="0"/>
              </a:rPr>
              <a:t>SDLC MODELS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122E5D-1C7A-4BF1-9631-B62EA499B1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602668"/>
              </p:ext>
            </p:extLst>
          </p:nvPr>
        </p:nvGraphicFramePr>
        <p:xfrm>
          <a:off x="685800" y="1097280"/>
          <a:ext cx="10820400" cy="57607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895501F5-F86C-40C6-A52F-8A5110613E0C}"/>
              </a:ext>
            </a:extLst>
          </p:cNvPr>
          <p:cNvSpPr/>
          <p:nvPr/>
        </p:nvSpPr>
        <p:spPr>
          <a:xfrm>
            <a:off x="5513671" y="5881036"/>
            <a:ext cx="1164657" cy="97696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waterfall</a:t>
            </a:r>
          </a:p>
        </p:txBody>
      </p:sp>
    </p:spTree>
    <p:extLst>
      <p:ext uri="{BB962C8B-B14F-4D97-AF65-F5344CB8AC3E}">
        <p14:creationId xmlns:p14="http://schemas.microsoft.com/office/powerpoint/2010/main" val="22658195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102</TotalTime>
  <Words>30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Black</vt:lpstr>
      <vt:lpstr>Century Gothic</vt:lpstr>
      <vt:lpstr>Vapor Trail</vt:lpstr>
      <vt:lpstr>Software development life cycle (SDLC) </vt:lpstr>
      <vt:lpstr>SDLC MODELS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life cycle (SDLC) </dc:title>
  <dc:creator>keerthivasan v</dc:creator>
  <cp:lastModifiedBy>keerthivasan v</cp:lastModifiedBy>
  <cp:revision>1</cp:revision>
  <dcterms:created xsi:type="dcterms:W3CDTF">2022-03-10T09:38:53Z</dcterms:created>
  <dcterms:modified xsi:type="dcterms:W3CDTF">2022-03-10T11:21:09Z</dcterms:modified>
</cp:coreProperties>
</file>