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0099"/>
    <a:srgbClr val="00FF00"/>
    <a:srgbClr val="66FF33"/>
    <a:srgbClr val="800000"/>
    <a:srgbClr val="1B311D"/>
    <a:srgbClr val="3B693F"/>
    <a:srgbClr val="C1E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1C35-AFF2-4921-8ACF-3260E95B6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4E696-C897-4E21-81DD-200230F57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F812C-C9D6-4AC5-827F-9AE308BC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DAF4-3E97-43E8-881C-A91399F0DAD4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64C9B-9C44-4269-BD13-086E8D1BB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3FCF5-C859-4A3E-BC67-02ACA3F8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7ED5-48B6-40B1-BF9D-C5FDAA951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4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BF06-B0A9-49F7-BF41-571A3C1D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6A1E0-2AFB-4C16-8C50-5FE0ADC68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B49F8-5FC2-430F-AB78-7BF296137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DAF4-3E97-43E8-881C-A91399F0DAD4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A4B56-8698-47BB-9DA0-8451D15F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E48B0-74B9-4266-BFB7-C3D57B51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7ED5-48B6-40B1-BF9D-C5FDAA951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61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8510B3-5201-47AD-ABCE-496DDAB42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E7956-5A7A-4372-B2E5-E874460C0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A9D78-1E68-4013-BD2E-6B8220ED4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DAF4-3E97-43E8-881C-A91399F0DAD4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F6B18-8127-43B0-BE09-49881C2A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CDAF9-A797-4FD4-AAFC-410E2572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7ED5-48B6-40B1-BF9D-C5FDAA951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77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F4E1B-75FB-493D-ACBF-F256AFA2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ED746-0D58-486E-ACFF-D7D1045DA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9AF0F-333A-4D03-BF99-B39C7FAB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DAF4-3E97-43E8-881C-A91399F0DAD4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1575E-AF6F-4904-BED1-9786A63C0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C761C-CA3A-4DE6-BC25-E24865DA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7ED5-48B6-40B1-BF9D-C5FDAA951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05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DC11-4BCF-462A-99AC-E1639933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65FD9-FE45-4680-9E88-D6E74C8C2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36CB4-0AE0-4CAE-A526-7B11465FC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DAF4-3E97-43E8-881C-A91399F0DAD4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2D66A-C53F-4E8C-AEA3-0A1F9F3D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464E3-9C95-4E98-8244-8B887E2E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7ED5-48B6-40B1-BF9D-C5FDAA951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40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7CBD-FD76-4B2E-9543-94E816817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B35A8-1A9D-4634-972B-F992B0253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60A75-4E93-4583-83BF-2A16E624C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3492A-1B78-46E6-A2B7-5FB227CD7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DAF4-3E97-43E8-881C-A91399F0DAD4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1467E-014A-4441-851B-F283DF69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E37E0-D4CD-4C42-85D4-9C4B5547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7ED5-48B6-40B1-BF9D-C5FDAA951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81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C11D-635F-46E6-AAB9-128E6999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396BD-EBC8-4C4B-9663-D48A1D473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E46C4-C174-4FBA-8FEE-243014338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0DF1D-2A3C-430F-91B2-3D4A1DE15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4887B7-98CC-4875-A7D9-D6CDE06885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23D4F9-7721-458D-9440-B0A57E397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DAF4-3E97-43E8-881C-A91399F0DAD4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0186F8-0C3B-42A0-B4FA-E86853ED4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0751F-B7D6-4B3B-8F28-D29A6551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7ED5-48B6-40B1-BF9D-C5FDAA951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92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82F0-5CCC-41E8-A294-AE55F4036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907A1-6C62-4146-A3B4-B9A9E6418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DAF4-3E97-43E8-881C-A91399F0DAD4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73D6C-8C75-44A6-A78F-C2D66837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9CC8E-CC83-44CC-9BBA-3EF466B5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7ED5-48B6-40B1-BF9D-C5FDAA951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17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1DC497-2E8A-46A6-AF92-257C3567F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DAF4-3E97-43E8-881C-A91399F0DAD4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87D7A0-2871-4FCD-A318-F270C9DA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CF563-39C3-479E-951B-EAF5CC62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7ED5-48B6-40B1-BF9D-C5FDAA951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35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E6B7-7906-48CF-9D4D-0602D3E2C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70D91-9B8A-4E57-8926-1BD47B68F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0CB8A-B1A5-4D0F-AD10-5BBC0CF91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94641-8A6D-4CEA-B3AE-C55AD13F7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DAF4-3E97-43E8-881C-A91399F0DAD4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59E57-6D7E-498C-90BC-CB1F66D1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ED3FB-AF43-4033-A53B-7E748063D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7ED5-48B6-40B1-BF9D-C5FDAA951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35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9B5F-C326-4CDE-A1A2-0C78DACFF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A253C3-B82C-456E-92D8-7C1799B39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83AC6-B0B4-4301-8C56-C4FA8C853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59D6F-2530-4FE9-91EB-06C0915E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DAF4-3E97-43E8-881C-A91399F0DAD4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93C4F-B9C5-4AE3-A152-EF909258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AED9D-7330-477A-93AF-4B9D400F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7ED5-48B6-40B1-BF9D-C5FDAA951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82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3A6D4B-7992-4433-93CB-3F8F0EE3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EF94F-0F88-499C-9FAC-778BD2B0B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F2D32-A872-4A68-95E3-CB2022594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4DAF4-3E97-43E8-881C-A91399F0DAD4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0EA4A-AA33-4D2C-9757-6D12BAA46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0DC3D-9A06-4AFD-BA7B-81D7ED5D6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C7ED5-48B6-40B1-BF9D-C5FDAA951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24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Beveled 6">
            <a:extLst>
              <a:ext uri="{FF2B5EF4-FFF2-40B4-BE49-F238E27FC236}">
                <a16:creationId xmlns:a16="http://schemas.microsoft.com/office/drawing/2014/main" id="{CC312B21-5FDC-4C27-A00F-FFF29E26469F}"/>
              </a:ext>
            </a:extLst>
          </p:cNvPr>
          <p:cNvSpPr/>
          <p:nvPr/>
        </p:nvSpPr>
        <p:spPr>
          <a:xfrm>
            <a:off x="6980863" y="4639517"/>
            <a:ext cx="3096802" cy="2111549"/>
          </a:xfrm>
          <a:prstGeom prst="bevel">
            <a:avLst>
              <a:gd name="adj" fmla="val 9581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OWNER</a:t>
            </a:r>
          </a:p>
          <a:p>
            <a:pPr algn="ctr"/>
            <a:r>
              <a:rPr lang="en-US" dirty="0"/>
              <a:t>Represents the client and the business is general for the product on which they’re working.</a:t>
            </a:r>
          </a:p>
        </p:txBody>
      </p:sp>
      <p:sp>
        <p:nvSpPr>
          <p:cNvPr id="3" name="Rectangle: Beveled 2">
            <a:extLst>
              <a:ext uri="{FF2B5EF4-FFF2-40B4-BE49-F238E27FC236}">
                <a16:creationId xmlns:a16="http://schemas.microsoft.com/office/drawing/2014/main" id="{B9A1067F-35B9-4528-B4A1-F4E232A8E504}"/>
              </a:ext>
            </a:extLst>
          </p:cNvPr>
          <p:cNvSpPr/>
          <p:nvPr/>
        </p:nvSpPr>
        <p:spPr>
          <a:xfrm>
            <a:off x="7090882" y="86385"/>
            <a:ext cx="2876764" cy="1865704"/>
          </a:xfrm>
          <a:prstGeom prst="bevel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SCRUM MASTER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Responsible for ensuring the team has everything the need to deliver value</a:t>
            </a:r>
          </a:p>
        </p:txBody>
      </p:sp>
      <p:sp>
        <p:nvSpPr>
          <p:cNvPr id="8" name="Rectangle: Beveled 7">
            <a:extLst>
              <a:ext uri="{FF2B5EF4-FFF2-40B4-BE49-F238E27FC236}">
                <a16:creationId xmlns:a16="http://schemas.microsoft.com/office/drawing/2014/main" id="{431C6308-E242-4124-ADBD-133CA68CE203}"/>
              </a:ext>
            </a:extLst>
          </p:cNvPr>
          <p:cNvSpPr/>
          <p:nvPr/>
        </p:nvSpPr>
        <p:spPr>
          <a:xfrm>
            <a:off x="7090882" y="2144996"/>
            <a:ext cx="2876764" cy="2274073"/>
          </a:xfrm>
          <a:prstGeom prst="bevel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DEVELOPMENT TEAM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group of cross-functional team members all focused on the delivery of working software.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A9E83E-064C-407A-B45B-34DFF14C273C}"/>
              </a:ext>
            </a:extLst>
          </p:cNvPr>
          <p:cNvSpPr txBox="1"/>
          <p:nvPr/>
        </p:nvSpPr>
        <p:spPr>
          <a:xfrm>
            <a:off x="541963" y="2779720"/>
            <a:ext cx="6097712" cy="1015663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kumimoji="0" lang="en-IN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highlight>
                  <a:srgbClr val="800080"/>
                </a:highlight>
                <a:uLnTx/>
                <a:uFillTx/>
                <a:latin typeface="Calibri Light" panose="020F0302020204030204"/>
                <a:ea typeface="+mj-ea"/>
                <a:cs typeface="+mj-cs"/>
              </a:rPr>
              <a:t>SCRUM ROLES</a:t>
            </a:r>
            <a:endParaRPr lang="en-IN" sz="6000" dirty="0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28BEF22F-DFDE-47E8-BFED-E84B7EDF07E5}"/>
              </a:ext>
            </a:extLst>
          </p:cNvPr>
          <p:cNvCxnSpPr>
            <a:cxnSpLocks/>
          </p:cNvCxnSpPr>
          <p:nvPr/>
        </p:nvCxnSpPr>
        <p:spPr>
          <a:xfrm flipV="1">
            <a:off x="4982966" y="1359023"/>
            <a:ext cx="2101282" cy="163075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5BD9D078-9ACA-4BD6-B587-99E4EBBFC4FB}"/>
              </a:ext>
            </a:extLst>
          </p:cNvPr>
          <p:cNvCxnSpPr>
            <a:cxnSpLocks/>
          </p:cNvCxnSpPr>
          <p:nvPr/>
        </p:nvCxnSpPr>
        <p:spPr>
          <a:xfrm flipV="1">
            <a:off x="4982966" y="2989780"/>
            <a:ext cx="2107916" cy="35445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B950E0DC-0705-4B28-A9EA-04E2E33A2668}"/>
              </a:ext>
            </a:extLst>
          </p:cNvPr>
          <p:cNvCxnSpPr>
            <a:cxnSpLocks/>
          </p:cNvCxnSpPr>
          <p:nvPr/>
        </p:nvCxnSpPr>
        <p:spPr>
          <a:xfrm>
            <a:off x="4982966" y="3667874"/>
            <a:ext cx="1997897" cy="175826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83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8" grpId="0" animBg="1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51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METHODS</dc:title>
  <dc:creator>keerthivasan v</dc:creator>
  <cp:lastModifiedBy>keerthivasan v</cp:lastModifiedBy>
  <cp:revision>6</cp:revision>
  <dcterms:created xsi:type="dcterms:W3CDTF">2022-03-11T16:33:11Z</dcterms:created>
  <dcterms:modified xsi:type="dcterms:W3CDTF">2022-03-12T13:08:52Z</dcterms:modified>
</cp:coreProperties>
</file>