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0EEADB-8B13-4534-A854-CB4951A7838E}">
          <p14:sldIdLst>
            <p14:sldId id="256"/>
          </p14:sldIdLst>
        </p14:section>
        <p14:section name="Section 1" id="{B2B91BE7-3A61-4A0D-A3FB-A4B16783BD1D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EFEE-2CB5-4055-A7AA-D4A50AE80D25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3A366-7539-4235-B037-D01C6E9B1B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6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17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5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67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26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38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43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6795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08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643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070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52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1244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836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750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455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16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768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26005A9-6228-42CB-A7FE-E40897ECD987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09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180F-63C3-41A6-97F7-3FF3C95E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4112"/>
            <a:ext cx="9905998" cy="1181528"/>
          </a:xfrm>
        </p:spPr>
        <p:txBody>
          <a:bodyPr>
            <a:normAutofit/>
          </a:bodyPr>
          <a:lstStyle/>
          <a:p>
            <a:r>
              <a:rPr lang="en-IN" sz="4000" b="1" dirty="0"/>
              <a:t>               </a:t>
            </a: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6F46-FE26-411E-8600-2015BC4BF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43173"/>
            <a:ext cx="9905998" cy="5106256"/>
          </a:xfrm>
        </p:spPr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A82B545-A3CA-4D7E-8CC4-924B28B1BF66}"/>
              </a:ext>
            </a:extLst>
          </p:cNvPr>
          <p:cNvSpPr/>
          <p:nvPr/>
        </p:nvSpPr>
        <p:spPr>
          <a:xfrm>
            <a:off x="1253446" y="1767155"/>
            <a:ext cx="9698805" cy="406856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hord 4">
            <a:extLst>
              <a:ext uri="{FF2B5EF4-FFF2-40B4-BE49-F238E27FC236}">
                <a16:creationId xmlns:a16="http://schemas.microsoft.com/office/drawing/2014/main" id="{1CCFF0FE-551A-467A-87B8-ACEDE6A8EAE7}"/>
              </a:ext>
            </a:extLst>
          </p:cNvPr>
          <p:cNvSpPr/>
          <p:nvPr/>
        </p:nvSpPr>
        <p:spPr>
          <a:xfrm rot="6714350">
            <a:off x="1381829" y="2908325"/>
            <a:ext cx="2255585" cy="2233092"/>
          </a:xfrm>
          <a:prstGeom prst="chord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6DBC8085-317D-4CAB-AE42-6F53A3023D03}"/>
              </a:ext>
            </a:extLst>
          </p:cNvPr>
          <p:cNvSpPr/>
          <p:nvPr/>
        </p:nvSpPr>
        <p:spPr>
          <a:xfrm rot="6714350">
            <a:off x="3861488" y="2900962"/>
            <a:ext cx="2271455" cy="2233092"/>
          </a:xfrm>
          <a:prstGeom prst="chord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1F3D3C81-78EE-43E9-8D2D-62D068221CBA}"/>
              </a:ext>
            </a:extLst>
          </p:cNvPr>
          <p:cNvSpPr/>
          <p:nvPr/>
        </p:nvSpPr>
        <p:spPr>
          <a:xfrm rot="6714350">
            <a:off x="6425188" y="2898621"/>
            <a:ext cx="2276502" cy="2233092"/>
          </a:xfrm>
          <a:prstGeom prst="chord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06BF6-0EA2-4EF2-B27B-6A44F14C9AE4}"/>
              </a:ext>
            </a:extLst>
          </p:cNvPr>
          <p:cNvSpPr txBox="1"/>
          <p:nvPr/>
        </p:nvSpPr>
        <p:spPr>
          <a:xfrm>
            <a:off x="1660264" y="3113165"/>
            <a:ext cx="1668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Product owner adds user stories to a sprint backlog. may also add 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73A50-D1DF-4C14-9A01-770831E3B73A}"/>
              </a:ext>
            </a:extLst>
          </p:cNvPr>
          <p:cNvSpPr txBox="1"/>
          <p:nvPr/>
        </p:nvSpPr>
        <p:spPr>
          <a:xfrm>
            <a:off x="4054792" y="3211525"/>
            <a:ext cx="2136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Business analyst, requirements analyst, or project manager reviews user stories with AC or adds AC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E2ED7-9249-4485-B607-9314B0633A1B}"/>
              </a:ext>
            </a:extLst>
          </p:cNvPr>
          <p:cNvSpPr txBox="1"/>
          <p:nvPr/>
        </p:nvSpPr>
        <p:spPr>
          <a:xfrm>
            <a:off x="6665604" y="3287730"/>
            <a:ext cx="1839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Whole team discusses the stories and AC</a:t>
            </a:r>
          </a:p>
        </p:txBody>
      </p:sp>
    </p:spTree>
    <p:extLst>
      <p:ext uri="{BB962C8B-B14F-4D97-AF65-F5344CB8AC3E}">
        <p14:creationId xmlns:p14="http://schemas.microsoft.com/office/powerpoint/2010/main" val="16967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CE0835-562D-4983-8AB7-8CBA4635A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433" y="1729870"/>
            <a:ext cx="3420152" cy="1560711"/>
          </a:xfrm>
          <a:prstGeom prst="rect">
            <a:avLst/>
          </a:prstGeom>
        </p:spPr>
      </p:pic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9581BE27-8FC7-427C-B125-F88BF562F395}"/>
              </a:ext>
            </a:extLst>
          </p:cNvPr>
          <p:cNvSpPr/>
          <p:nvPr/>
        </p:nvSpPr>
        <p:spPr>
          <a:xfrm>
            <a:off x="380145" y="2470935"/>
            <a:ext cx="3626778" cy="15205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2E213B-5DF5-4FEE-8837-411F09A28B14}"/>
              </a:ext>
            </a:extLst>
          </p:cNvPr>
          <p:cNvSpPr/>
          <p:nvPr/>
        </p:nvSpPr>
        <p:spPr>
          <a:xfrm>
            <a:off x="5085136" y="11518"/>
            <a:ext cx="3400746" cy="1541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70747-AB25-460D-9BF4-19767B7F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99" y="5176086"/>
            <a:ext cx="3492072" cy="156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3499B-4B3E-4116-A1FA-7FDF9D94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99" y="3452978"/>
            <a:ext cx="3492071" cy="156071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4500BA-6D59-483B-B799-666E0135C7A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06923" y="1119883"/>
            <a:ext cx="1232897" cy="211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288F03-DC3A-4C41-8F9D-A279802775F7}"/>
              </a:ext>
            </a:extLst>
          </p:cNvPr>
          <p:cNvCxnSpPr>
            <a:stCxn id="4" idx="3"/>
          </p:cNvCxnSpPr>
          <p:nvPr/>
        </p:nvCxnSpPr>
        <p:spPr>
          <a:xfrm flipV="1">
            <a:off x="4006923" y="2732926"/>
            <a:ext cx="1068510" cy="498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CE5E6F-9A58-4B13-877A-CDC43284F67E}"/>
              </a:ext>
            </a:extLst>
          </p:cNvPr>
          <p:cNvCxnSpPr>
            <a:stCxn id="4" idx="3"/>
          </p:cNvCxnSpPr>
          <p:nvPr/>
        </p:nvCxnSpPr>
        <p:spPr>
          <a:xfrm>
            <a:off x="4006923" y="3231223"/>
            <a:ext cx="1087916" cy="760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803EB-4AD5-45FE-A08A-BCDA1547EFF7}"/>
              </a:ext>
            </a:extLst>
          </p:cNvPr>
          <p:cNvCxnSpPr>
            <a:stCxn id="4" idx="3"/>
          </p:cNvCxnSpPr>
          <p:nvPr/>
        </p:nvCxnSpPr>
        <p:spPr>
          <a:xfrm>
            <a:off x="4006923" y="3231223"/>
            <a:ext cx="1232897" cy="2321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462422-93D8-400C-8DAF-B91CD00C81B5}"/>
              </a:ext>
            </a:extLst>
          </p:cNvPr>
          <p:cNvSpPr txBox="1"/>
          <p:nvPr/>
        </p:nvSpPr>
        <p:spPr>
          <a:xfrm>
            <a:off x="904127" y="2809981"/>
            <a:ext cx="3308280" cy="84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ACCEPTANCE CRITERIA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3FA2DD-E641-4080-9B34-932FF1901BFA}"/>
              </a:ext>
            </a:extLst>
          </p:cNvPr>
          <p:cNvSpPr txBox="1"/>
          <p:nvPr/>
        </p:nvSpPr>
        <p:spPr>
          <a:xfrm>
            <a:off x="5570307" y="193771"/>
            <a:ext cx="276375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Login screen with user name &amp; password. Already existing users should be directly able to login. New users move to registration screen</a:t>
            </a:r>
            <a:r>
              <a:rPr lang="en-IN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3BB3C-F926-4C1A-98F9-803FDA13F4C3}"/>
              </a:ext>
            </a:extLst>
          </p:cNvPr>
          <p:cNvSpPr txBox="1"/>
          <p:nvPr/>
        </p:nvSpPr>
        <p:spPr>
          <a:xfrm>
            <a:off x="5650787" y="2162627"/>
            <a:ext cx="25371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Browse and upload the resume from local machine</a:t>
            </a:r>
            <a:r>
              <a:rPr lang="en-IN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47E40-24BF-40E7-8B90-5B163EC119A3}"/>
              </a:ext>
            </a:extLst>
          </p:cNvPr>
          <p:cNvSpPr txBox="1"/>
          <p:nvPr/>
        </p:nvSpPr>
        <p:spPr>
          <a:xfrm>
            <a:off x="5670193" y="3667875"/>
            <a:ext cx="243611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Open resume in editable version. save &amp; cancel options should be provided to save/ cancel the changes made</a:t>
            </a:r>
            <a:r>
              <a:rPr lang="en-IN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09DA4-2E82-44BD-BE34-D7C36D9E8585}"/>
              </a:ext>
            </a:extLst>
          </p:cNvPr>
          <p:cNvSpPr txBox="1"/>
          <p:nvPr/>
        </p:nvSpPr>
        <p:spPr>
          <a:xfrm>
            <a:off x="5570307" y="5352836"/>
            <a:ext cx="27637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 screen to enter/update –DOB, email id, address and mobile number. Save button should be present to save the change made.</a:t>
            </a:r>
          </a:p>
        </p:txBody>
      </p:sp>
    </p:spTree>
    <p:extLst>
      <p:ext uri="{BB962C8B-B14F-4D97-AF65-F5344CB8AC3E}">
        <p14:creationId xmlns:p14="http://schemas.microsoft.com/office/powerpoint/2010/main" val="116309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49</TotalTime>
  <Words>126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Mesh</vt:lpstr>
      <vt:lpstr>               ACCEPTANCE CRITERIA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CRITERIA</dc:title>
  <dc:creator>keerthivasan v</dc:creator>
  <cp:lastModifiedBy>keerthivasan v</cp:lastModifiedBy>
  <cp:revision>5</cp:revision>
  <dcterms:created xsi:type="dcterms:W3CDTF">2022-03-12T12:44:49Z</dcterms:created>
  <dcterms:modified xsi:type="dcterms:W3CDTF">2022-03-14T15:45:35Z</dcterms:modified>
</cp:coreProperties>
</file>