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Accessibility  testing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 </a:t>
            </a:r>
            <a:r>
              <a:rPr lang="en-US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can’t </a:t>
            </a: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see very well             I’m blind</a:t>
            </a:r>
          </a:p>
          <a:p>
            <a:pPr>
              <a:buNone/>
            </a:pPr>
            <a:endParaRPr lang="en-US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 can’t hear very well  I find words difficult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171700" y="36957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3657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05000"/>
            <a:ext cx="2590800" cy="1445860"/>
          </a:xfrm>
          <a:prstGeom prst="rect">
            <a:avLst/>
          </a:prstGeom>
        </p:spPr>
      </p:pic>
      <p:pic>
        <p:nvPicPr>
          <p:cNvPr id="19" name="Picture 18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1676400"/>
            <a:ext cx="1905000" cy="1752601"/>
          </a:xfrm>
          <a:prstGeom prst="rect">
            <a:avLst/>
          </a:prstGeom>
        </p:spPr>
      </p:pic>
      <p:pic>
        <p:nvPicPr>
          <p:cNvPr id="20" name="Picture 19" descr="download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876800"/>
            <a:ext cx="2286000" cy="1371600"/>
          </a:xfrm>
          <a:prstGeom prst="rect">
            <a:avLst/>
          </a:prstGeom>
        </p:spPr>
      </p:pic>
      <p:pic>
        <p:nvPicPr>
          <p:cNvPr id="21" name="Picture 20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0" y="4572000"/>
            <a:ext cx="2952750" cy="15525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Accessibility 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testing</dc:title>
  <dc:creator>admin123</dc:creator>
  <cp:lastModifiedBy>admin123</cp:lastModifiedBy>
  <cp:revision>5</cp:revision>
  <dcterms:created xsi:type="dcterms:W3CDTF">2006-08-16T00:00:00Z</dcterms:created>
  <dcterms:modified xsi:type="dcterms:W3CDTF">2022-03-17T08:52:28Z</dcterms:modified>
</cp:coreProperties>
</file>