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40AE3-40CE-4457-95A5-15DEFAB979A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47F852-5ADE-4103-9C70-1C6680636357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plan</a:t>
          </a:r>
        </a:p>
      </dgm:t>
    </dgm:pt>
    <dgm:pt modelId="{F783C299-8C0D-4FBD-813C-E62130F13973}" type="parTrans" cxnId="{4155FB2F-8A39-41B2-99A4-123E388C2279}">
      <dgm:prSet/>
      <dgm:spPr/>
      <dgm:t>
        <a:bodyPr/>
        <a:lstStyle/>
        <a:p>
          <a:endParaRPr lang="en-IN"/>
        </a:p>
      </dgm:t>
    </dgm:pt>
    <dgm:pt modelId="{2D2202C7-B44F-4A60-8282-F81E16EC84F2}" type="sibTrans" cxnId="{4155FB2F-8A39-41B2-99A4-123E388C2279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135028B6-394D-463C-9618-53F0EB5BE93E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design</a:t>
          </a:r>
        </a:p>
      </dgm:t>
    </dgm:pt>
    <dgm:pt modelId="{8980518C-BDE9-476B-A30B-F739B89394C5}" type="parTrans" cxnId="{7E31B6C9-68D1-463D-8E96-FF0D91C9BE40}">
      <dgm:prSet/>
      <dgm:spPr/>
      <dgm:t>
        <a:bodyPr/>
        <a:lstStyle/>
        <a:p>
          <a:endParaRPr lang="en-IN"/>
        </a:p>
      </dgm:t>
    </dgm:pt>
    <dgm:pt modelId="{3109A130-2E95-415E-A951-D2761AD043E6}" type="sibTrans" cxnId="{7E31B6C9-68D1-463D-8E96-FF0D91C9BE40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1642330A-2280-4E4E-85A2-3AFF9960734C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develop</a:t>
          </a:r>
        </a:p>
      </dgm:t>
    </dgm:pt>
    <dgm:pt modelId="{65D07DE5-6EAD-408B-A8C1-777EDF0C8AFA}" type="parTrans" cxnId="{B6E65180-45F4-41A5-854D-04FF36090EA1}">
      <dgm:prSet/>
      <dgm:spPr/>
      <dgm:t>
        <a:bodyPr/>
        <a:lstStyle/>
        <a:p>
          <a:endParaRPr lang="en-IN"/>
        </a:p>
      </dgm:t>
    </dgm:pt>
    <dgm:pt modelId="{440F5569-C975-4DA4-9CBB-C868770C043E}" type="sibTrans" cxnId="{B6E65180-45F4-41A5-854D-04FF36090EA1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CB02A401-3E12-41BB-B339-CF9D9846AA98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test</a:t>
          </a:r>
        </a:p>
      </dgm:t>
    </dgm:pt>
    <dgm:pt modelId="{0421200D-2D9A-420C-8180-FFF88955303C}" type="parTrans" cxnId="{0542F481-07E1-41E6-9176-00AACACA937E}">
      <dgm:prSet/>
      <dgm:spPr/>
      <dgm:t>
        <a:bodyPr/>
        <a:lstStyle/>
        <a:p>
          <a:endParaRPr lang="en-IN"/>
        </a:p>
      </dgm:t>
    </dgm:pt>
    <dgm:pt modelId="{BF74EDF3-D017-4D49-B98A-B7779A333D10}" type="sibTrans" cxnId="{0542F481-07E1-41E6-9176-00AACACA937E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096FC5B7-8CCC-4F93-8CF3-4FAFABD6B1E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release</a:t>
          </a:r>
        </a:p>
      </dgm:t>
    </dgm:pt>
    <dgm:pt modelId="{F9EDE38B-B1B9-4497-93B5-5938859D8C93}" type="parTrans" cxnId="{9C20FD15-65CF-4E5F-B63E-FCA4695BE1D4}">
      <dgm:prSet/>
      <dgm:spPr/>
      <dgm:t>
        <a:bodyPr/>
        <a:lstStyle/>
        <a:p>
          <a:endParaRPr lang="en-IN"/>
        </a:p>
      </dgm:t>
    </dgm:pt>
    <dgm:pt modelId="{713BD705-06CB-447D-B3E1-DC7237FA4124}" type="sibTrans" cxnId="{9C20FD15-65CF-4E5F-B63E-FCA4695BE1D4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FE597288-9B96-4B03-9D2F-1E06B3773FF6}">
      <dgm:prSet/>
      <dgm:spPr>
        <a:solidFill>
          <a:schemeClr val="tx1"/>
        </a:solidFill>
      </dgm:spPr>
      <dgm:t>
        <a:bodyPr/>
        <a:lstStyle/>
        <a:p>
          <a:r>
            <a:rPr lang="en-IN" dirty="0"/>
            <a:t>feedback</a:t>
          </a:r>
        </a:p>
      </dgm:t>
    </dgm:pt>
    <dgm:pt modelId="{7E61D98D-E245-48A0-A7BF-A900CE4A6CBE}" type="parTrans" cxnId="{340809E2-A086-473E-A3E3-F44A397E4545}">
      <dgm:prSet/>
      <dgm:spPr/>
      <dgm:t>
        <a:bodyPr/>
        <a:lstStyle/>
        <a:p>
          <a:endParaRPr lang="en-IN"/>
        </a:p>
      </dgm:t>
    </dgm:pt>
    <dgm:pt modelId="{DD47E342-6769-4EB2-94B2-C4FF36A9DFB6}" type="sibTrans" cxnId="{340809E2-A086-473E-A3E3-F44A397E4545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6B2B5D7C-FA74-4E99-A546-F89FFF6B4364}" type="pres">
      <dgm:prSet presAssocID="{8D340AE3-40CE-4457-95A5-15DEFAB979A4}" presName="cycle" presStyleCnt="0">
        <dgm:presLayoutVars>
          <dgm:dir/>
          <dgm:resizeHandles val="exact"/>
        </dgm:presLayoutVars>
      </dgm:prSet>
      <dgm:spPr/>
    </dgm:pt>
    <dgm:pt modelId="{5416548A-3310-47B0-AF46-25046F38C544}" type="pres">
      <dgm:prSet presAssocID="{3D47F852-5ADE-4103-9C70-1C6680636357}" presName="node" presStyleLbl="node1" presStyleIdx="0" presStyleCnt="6">
        <dgm:presLayoutVars>
          <dgm:bulletEnabled val="1"/>
        </dgm:presLayoutVars>
      </dgm:prSet>
      <dgm:spPr/>
    </dgm:pt>
    <dgm:pt modelId="{47C00ECF-3471-442E-88C2-750E93B1F518}" type="pres">
      <dgm:prSet presAssocID="{2D2202C7-B44F-4A60-8282-F81E16EC84F2}" presName="sibTrans" presStyleLbl="sibTrans2D1" presStyleIdx="0" presStyleCnt="6"/>
      <dgm:spPr/>
    </dgm:pt>
    <dgm:pt modelId="{6ABC417E-255E-456A-8FDE-88DA84B3DFE6}" type="pres">
      <dgm:prSet presAssocID="{2D2202C7-B44F-4A60-8282-F81E16EC84F2}" presName="connectorText" presStyleLbl="sibTrans2D1" presStyleIdx="0" presStyleCnt="6"/>
      <dgm:spPr/>
    </dgm:pt>
    <dgm:pt modelId="{C2A3EE28-C10A-4665-BB9A-F797FDA7F884}" type="pres">
      <dgm:prSet presAssocID="{135028B6-394D-463C-9618-53F0EB5BE93E}" presName="node" presStyleLbl="node1" presStyleIdx="1" presStyleCnt="6">
        <dgm:presLayoutVars>
          <dgm:bulletEnabled val="1"/>
        </dgm:presLayoutVars>
      </dgm:prSet>
      <dgm:spPr/>
    </dgm:pt>
    <dgm:pt modelId="{C576D2F2-F3AD-4088-BB88-305E1CD1597B}" type="pres">
      <dgm:prSet presAssocID="{3109A130-2E95-415E-A951-D2761AD043E6}" presName="sibTrans" presStyleLbl="sibTrans2D1" presStyleIdx="1" presStyleCnt="6"/>
      <dgm:spPr/>
    </dgm:pt>
    <dgm:pt modelId="{73F737CE-8139-484B-AF35-B7B3E6DD9CC2}" type="pres">
      <dgm:prSet presAssocID="{3109A130-2E95-415E-A951-D2761AD043E6}" presName="connectorText" presStyleLbl="sibTrans2D1" presStyleIdx="1" presStyleCnt="6"/>
      <dgm:spPr/>
    </dgm:pt>
    <dgm:pt modelId="{2527E515-3D94-426F-9574-26F043A521D8}" type="pres">
      <dgm:prSet presAssocID="{1642330A-2280-4E4E-85A2-3AFF9960734C}" presName="node" presStyleLbl="node1" presStyleIdx="2" presStyleCnt="6">
        <dgm:presLayoutVars>
          <dgm:bulletEnabled val="1"/>
        </dgm:presLayoutVars>
      </dgm:prSet>
      <dgm:spPr/>
    </dgm:pt>
    <dgm:pt modelId="{EB1D9B94-4962-4E3F-915D-72E6E2DCD167}" type="pres">
      <dgm:prSet presAssocID="{440F5569-C975-4DA4-9CBB-C868770C043E}" presName="sibTrans" presStyleLbl="sibTrans2D1" presStyleIdx="2" presStyleCnt="6"/>
      <dgm:spPr/>
    </dgm:pt>
    <dgm:pt modelId="{0FA35439-19E9-4FBF-AA6E-2D7A4B2F608C}" type="pres">
      <dgm:prSet presAssocID="{440F5569-C975-4DA4-9CBB-C868770C043E}" presName="connectorText" presStyleLbl="sibTrans2D1" presStyleIdx="2" presStyleCnt="6"/>
      <dgm:spPr/>
    </dgm:pt>
    <dgm:pt modelId="{8CD646CD-8DF8-47B3-A8AB-3926231CFDAB}" type="pres">
      <dgm:prSet presAssocID="{CB02A401-3E12-41BB-B339-CF9D9846AA98}" presName="node" presStyleLbl="node1" presStyleIdx="3" presStyleCnt="6">
        <dgm:presLayoutVars>
          <dgm:bulletEnabled val="1"/>
        </dgm:presLayoutVars>
      </dgm:prSet>
      <dgm:spPr/>
    </dgm:pt>
    <dgm:pt modelId="{7E407648-204E-404C-8586-4840C465FBC1}" type="pres">
      <dgm:prSet presAssocID="{BF74EDF3-D017-4D49-B98A-B7779A333D10}" presName="sibTrans" presStyleLbl="sibTrans2D1" presStyleIdx="3" presStyleCnt="6"/>
      <dgm:spPr/>
    </dgm:pt>
    <dgm:pt modelId="{962D3871-7359-4218-B94E-0DBA254F9A65}" type="pres">
      <dgm:prSet presAssocID="{BF74EDF3-D017-4D49-B98A-B7779A333D10}" presName="connectorText" presStyleLbl="sibTrans2D1" presStyleIdx="3" presStyleCnt="6"/>
      <dgm:spPr/>
    </dgm:pt>
    <dgm:pt modelId="{5FD8A428-1DF8-4F93-A7E5-A1BF40572D5D}" type="pres">
      <dgm:prSet presAssocID="{096FC5B7-8CCC-4F93-8CF3-4FAFABD6B1E3}" presName="node" presStyleLbl="node1" presStyleIdx="4" presStyleCnt="6">
        <dgm:presLayoutVars>
          <dgm:bulletEnabled val="1"/>
        </dgm:presLayoutVars>
      </dgm:prSet>
      <dgm:spPr/>
    </dgm:pt>
    <dgm:pt modelId="{C2AF7BE3-B90B-4EC5-8C42-26FBD6428316}" type="pres">
      <dgm:prSet presAssocID="{713BD705-06CB-447D-B3E1-DC7237FA4124}" presName="sibTrans" presStyleLbl="sibTrans2D1" presStyleIdx="4" presStyleCnt="6"/>
      <dgm:spPr/>
    </dgm:pt>
    <dgm:pt modelId="{AD5809F2-E02C-4C46-A0C9-10C9799B8907}" type="pres">
      <dgm:prSet presAssocID="{713BD705-06CB-447D-B3E1-DC7237FA4124}" presName="connectorText" presStyleLbl="sibTrans2D1" presStyleIdx="4" presStyleCnt="6"/>
      <dgm:spPr/>
    </dgm:pt>
    <dgm:pt modelId="{E2C9E4DA-A29E-470A-8380-11B0F9CB5F05}" type="pres">
      <dgm:prSet presAssocID="{FE597288-9B96-4B03-9D2F-1E06B3773FF6}" presName="node" presStyleLbl="node1" presStyleIdx="5" presStyleCnt="6">
        <dgm:presLayoutVars>
          <dgm:bulletEnabled val="1"/>
        </dgm:presLayoutVars>
      </dgm:prSet>
      <dgm:spPr/>
    </dgm:pt>
    <dgm:pt modelId="{D42A4351-81E3-44FB-B0FF-8F4B38A4B04B}" type="pres">
      <dgm:prSet presAssocID="{DD47E342-6769-4EB2-94B2-C4FF36A9DFB6}" presName="sibTrans" presStyleLbl="sibTrans2D1" presStyleIdx="5" presStyleCnt="6"/>
      <dgm:spPr/>
    </dgm:pt>
    <dgm:pt modelId="{38717C7D-BA4C-4D0F-AFF8-6C37C926B2C0}" type="pres">
      <dgm:prSet presAssocID="{DD47E342-6769-4EB2-94B2-C4FF36A9DFB6}" presName="connectorText" presStyleLbl="sibTrans2D1" presStyleIdx="5" presStyleCnt="6"/>
      <dgm:spPr/>
    </dgm:pt>
  </dgm:ptLst>
  <dgm:cxnLst>
    <dgm:cxn modelId="{A02DF308-4274-4523-9128-D566C4A2CF98}" type="presOf" srcId="{CB02A401-3E12-41BB-B339-CF9D9846AA98}" destId="{8CD646CD-8DF8-47B3-A8AB-3926231CFDAB}" srcOrd="0" destOrd="0" presId="urn:microsoft.com/office/officeart/2005/8/layout/cycle2"/>
    <dgm:cxn modelId="{0CB7F508-3969-4DA2-A557-97280253B2D0}" type="presOf" srcId="{1642330A-2280-4E4E-85A2-3AFF9960734C}" destId="{2527E515-3D94-426F-9574-26F043A521D8}" srcOrd="0" destOrd="0" presId="urn:microsoft.com/office/officeart/2005/8/layout/cycle2"/>
    <dgm:cxn modelId="{689C080C-27B9-43D6-AD89-C6393EE6C17E}" type="presOf" srcId="{2D2202C7-B44F-4A60-8282-F81E16EC84F2}" destId="{6ABC417E-255E-456A-8FDE-88DA84B3DFE6}" srcOrd="1" destOrd="0" presId="urn:microsoft.com/office/officeart/2005/8/layout/cycle2"/>
    <dgm:cxn modelId="{9C20FD15-65CF-4E5F-B63E-FCA4695BE1D4}" srcId="{8D340AE3-40CE-4457-95A5-15DEFAB979A4}" destId="{096FC5B7-8CCC-4F93-8CF3-4FAFABD6B1E3}" srcOrd="4" destOrd="0" parTransId="{F9EDE38B-B1B9-4497-93B5-5938859D8C93}" sibTransId="{713BD705-06CB-447D-B3E1-DC7237FA4124}"/>
    <dgm:cxn modelId="{AE09C11B-25A8-424A-8C77-FDA5DA1E5A2A}" type="presOf" srcId="{440F5569-C975-4DA4-9CBB-C868770C043E}" destId="{EB1D9B94-4962-4E3F-915D-72E6E2DCD167}" srcOrd="0" destOrd="0" presId="urn:microsoft.com/office/officeart/2005/8/layout/cycle2"/>
    <dgm:cxn modelId="{6C0DC823-7877-436E-87AF-BE4EA51CDAE2}" type="presOf" srcId="{3109A130-2E95-415E-A951-D2761AD043E6}" destId="{73F737CE-8139-484B-AF35-B7B3E6DD9CC2}" srcOrd="1" destOrd="0" presId="urn:microsoft.com/office/officeart/2005/8/layout/cycle2"/>
    <dgm:cxn modelId="{C63C682F-F1C4-45CA-B7D0-DAACA3DD92D2}" type="presOf" srcId="{135028B6-394D-463C-9618-53F0EB5BE93E}" destId="{C2A3EE28-C10A-4665-BB9A-F797FDA7F884}" srcOrd="0" destOrd="0" presId="urn:microsoft.com/office/officeart/2005/8/layout/cycle2"/>
    <dgm:cxn modelId="{4155FB2F-8A39-41B2-99A4-123E388C2279}" srcId="{8D340AE3-40CE-4457-95A5-15DEFAB979A4}" destId="{3D47F852-5ADE-4103-9C70-1C6680636357}" srcOrd="0" destOrd="0" parTransId="{F783C299-8C0D-4FBD-813C-E62130F13973}" sibTransId="{2D2202C7-B44F-4A60-8282-F81E16EC84F2}"/>
    <dgm:cxn modelId="{6BB67938-9ED3-402A-925B-0CADA2372F7D}" type="presOf" srcId="{440F5569-C975-4DA4-9CBB-C868770C043E}" destId="{0FA35439-19E9-4FBF-AA6E-2D7A4B2F608C}" srcOrd="1" destOrd="0" presId="urn:microsoft.com/office/officeart/2005/8/layout/cycle2"/>
    <dgm:cxn modelId="{6AE8D35B-A0CE-4AD7-99FF-9B5764DAF4FA}" type="presOf" srcId="{713BD705-06CB-447D-B3E1-DC7237FA4124}" destId="{AD5809F2-E02C-4C46-A0C9-10C9799B8907}" srcOrd="1" destOrd="0" presId="urn:microsoft.com/office/officeart/2005/8/layout/cycle2"/>
    <dgm:cxn modelId="{71B01261-646C-4520-A15E-2A565841BE17}" type="presOf" srcId="{FE597288-9B96-4B03-9D2F-1E06B3773FF6}" destId="{E2C9E4DA-A29E-470A-8380-11B0F9CB5F05}" srcOrd="0" destOrd="0" presId="urn:microsoft.com/office/officeart/2005/8/layout/cycle2"/>
    <dgm:cxn modelId="{1CCA4B66-5748-42E8-B6A4-1297243842CE}" type="presOf" srcId="{8D340AE3-40CE-4457-95A5-15DEFAB979A4}" destId="{6B2B5D7C-FA74-4E99-A546-F89FFF6B4364}" srcOrd="0" destOrd="0" presId="urn:microsoft.com/office/officeart/2005/8/layout/cycle2"/>
    <dgm:cxn modelId="{9E4B9255-C68B-4DA8-8902-75CE3FC9698D}" type="presOf" srcId="{DD47E342-6769-4EB2-94B2-C4FF36A9DFB6}" destId="{38717C7D-BA4C-4D0F-AFF8-6C37C926B2C0}" srcOrd="1" destOrd="0" presId="urn:microsoft.com/office/officeart/2005/8/layout/cycle2"/>
    <dgm:cxn modelId="{B6E65180-45F4-41A5-854D-04FF36090EA1}" srcId="{8D340AE3-40CE-4457-95A5-15DEFAB979A4}" destId="{1642330A-2280-4E4E-85A2-3AFF9960734C}" srcOrd="2" destOrd="0" parTransId="{65D07DE5-6EAD-408B-A8C1-777EDF0C8AFA}" sibTransId="{440F5569-C975-4DA4-9CBB-C868770C043E}"/>
    <dgm:cxn modelId="{0753F880-B4D4-4C47-A4D2-51E5D3C90064}" type="presOf" srcId="{BF74EDF3-D017-4D49-B98A-B7779A333D10}" destId="{962D3871-7359-4218-B94E-0DBA254F9A65}" srcOrd="1" destOrd="0" presId="urn:microsoft.com/office/officeart/2005/8/layout/cycle2"/>
    <dgm:cxn modelId="{0542F481-07E1-41E6-9176-00AACACA937E}" srcId="{8D340AE3-40CE-4457-95A5-15DEFAB979A4}" destId="{CB02A401-3E12-41BB-B339-CF9D9846AA98}" srcOrd="3" destOrd="0" parTransId="{0421200D-2D9A-420C-8180-FFF88955303C}" sibTransId="{BF74EDF3-D017-4D49-B98A-B7779A333D10}"/>
    <dgm:cxn modelId="{BC51C09A-ED48-48D0-9CB0-DFA1DA55991B}" type="presOf" srcId="{096FC5B7-8CCC-4F93-8CF3-4FAFABD6B1E3}" destId="{5FD8A428-1DF8-4F93-A7E5-A1BF40572D5D}" srcOrd="0" destOrd="0" presId="urn:microsoft.com/office/officeart/2005/8/layout/cycle2"/>
    <dgm:cxn modelId="{B0A6BCB6-92B1-470F-9688-B9ADA601DB62}" type="presOf" srcId="{BF74EDF3-D017-4D49-B98A-B7779A333D10}" destId="{7E407648-204E-404C-8586-4840C465FBC1}" srcOrd="0" destOrd="0" presId="urn:microsoft.com/office/officeart/2005/8/layout/cycle2"/>
    <dgm:cxn modelId="{9BF80FB9-BA2C-4393-B3E0-E7AFEB551645}" type="presOf" srcId="{DD47E342-6769-4EB2-94B2-C4FF36A9DFB6}" destId="{D42A4351-81E3-44FB-B0FF-8F4B38A4B04B}" srcOrd="0" destOrd="0" presId="urn:microsoft.com/office/officeart/2005/8/layout/cycle2"/>
    <dgm:cxn modelId="{702A38C9-D87D-4E35-A64E-D9E700228017}" type="presOf" srcId="{3D47F852-5ADE-4103-9C70-1C6680636357}" destId="{5416548A-3310-47B0-AF46-25046F38C544}" srcOrd="0" destOrd="0" presId="urn:microsoft.com/office/officeart/2005/8/layout/cycle2"/>
    <dgm:cxn modelId="{7E31B6C9-68D1-463D-8E96-FF0D91C9BE40}" srcId="{8D340AE3-40CE-4457-95A5-15DEFAB979A4}" destId="{135028B6-394D-463C-9618-53F0EB5BE93E}" srcOrd="1" destOrd="0" parTransId="{8980518C-BDE9-476B-A30B-F739B89394C5}" sibTransId="{3109A130-2E95-415E-A951-D2761AD043E6}"/>
    <dgm:cxn modelId="{340809E2-A086-473E-A3E3-F44A397E4545}" srcId="{8D340AE3-40CE-4457-95A5-15DEFAB979A4}" destId="{FE597288-9B96-4B03-9D2F-1E06B3773FF6}" srcOrd="5" destOrd="0" parTransId="{7E61D98D-E245-48A0-A7BF-A900CE4A6CBE}" sibTransId="{DD47E342-6769-4EB2-94B2-C4FF36A9DFB6}"/>
    <dgm:cxn modelId="{8759ECEC-F086-490E-9704-7151A934025E}" type="presOf" srcId="{3109A130-2E95-415E-A951-D2761AD043E6}" destId="{C576D2F2-F3AD-4088-BB88-305E1CD1597B}" srcOrd="0" destOrd="0" presId="urn:microsoft.com/office/officeart/2005/8/layout/cycle2"/>
    <dgm:cxn modelId="{0EE6F8F2-4F4F-4DEA-A4B7-60AD1642ACF2}" type="presOf" srcId="{713BD705-06CB-447D-B3E1-DC7237FA4124}" destId="{C2AF7BE3-B90B-4EC5-8C42-26FBD6428316}" srcOrd="0" destOrd="0" presId="urn:microsoft.com/office/officeart/2005/8/layout/cycle2"/>
    <dgm:cxn modelId="{A7117BF7-8562-4516-8BD9-EA73E2D9E4D4}" type="presOf" srcId="{2D2202C7-B44F-4A60-8282-F81E16EC84F2}" destId="{47C00ECF-3471-442E-88C2-750E93B1F518}" srcOrd="0" destOrd="0" presId="urn:microsoft.com/office/officeart/2005/8/layout/cycle2"/>
    <dgm:cxn modelId="{FEBAE267-D44E-4254-9AC5-7CCFD473EAEA}" type="presParOf" srcId="{6B2B5D7C-FA74-4E99-A546-F89FFF6B4364}" destId="{5416548A-3310-47B0-AF46-25046F38C544}" srcOrd="0" destOrd="0" presId="urn:microsoft.com/office/officeart/2005/8/layout/cycle2"/>
    <dgm:cxn modelId="{7312E52B-7EF1-4DDA-BA70-F89F071B9759}" type="presParOf" srcId="{6B2B5D7C-FA74-4E99-A546-F89FFF6B4364}" destId="{47C00ECF-3471-442E-88C2-750E93B1F518}" srcOrd="1" destOrd="0" presId="urn:microsoft.com/office/officeart/2005/8/layout/cycle2"/>
    <dgm:cxn modelId="{06895B93-C2D9-4CEE-BCBD-C59DF96D70F0}" type="presParOf" srcId="{47C00ECF-3471-442E-88C2-750E93B1F518}" destId="{6ABC417E-255E-456A-8FDE-88DA84B3DFE6}" srcOrd="0" destOrd="0" presId="urn:microsoft.com/office/officeart/2005/8/layout/cycle2"/>
    <dgm:cxn modelId="{18288E71-9179-4F11-823F-1C81F031CAA1}" type="presParOf" srcId="{6B2B5D7C-FA74-4E99-A546-F89FFF6B4364}" destId="{C2A3EE28-C10A-4665-BB9A-F797FDA7F884}" srcOrd="2" destOrd="0" presId="urn:microsoft.com/office/officeart/2005/8/layout/cycle2"/>
    <dgm:cxn modelId="{1A7C3645-9879-4B2B-9ADC-EC9180EC0F18}" type="presParOf" srcId="{6B2B5D7C-FA74-4E99-A546-F89FFF6B4364}" destId="{C576D2F2-F3AD-4088-BB88-305E1CD1597B}" srcOrd="3" destOrd="0" presId="urn:microsoft.com/office/officeart/2005/8/layout/cycle2"/>
    <dgm:cxn modelId="{2187D87C-1079-4E47-B966-332F1A4EDE32}" type="presParOf" srcId="{C576D2F2-F3AD-4088-BB88-305E1CD1597B}" destId="{73F737CE-8139-484B-AF35-B7B3E6DD9CC2}" srcOrd="0" destOrd="0" presId="urn:microsoft.com/office/officeart/2005/8/layout/cycle2"/>
    <dgm:cxn modelId="{B26C9884-DFA8-4656-9906-EE890E94AD70}" type="presParOf" srcId="{6B2B5D7C-FA74-4E99-A546-F89FFF6B4364}" destId="{2527E515-3D94-426F-9574-26F043A521D8}" srcOrd="4" destOrd="0" presId="urn:microsoft.com/office/officeart/2005/8/layout/cycle2"/>
    <dgm:cxn modelId="{6D298009-6575-43FF-8EAA-610E1420D435}" type="presParOf" srcId="{6B2B5D7C-FA74-4E99-A546-F89FFF6B4364}" destId="{EB1D9B94-4962-4E3F-915D-72E6E2DCD167}" srcOrd="5" destOrd="0" presId="urn:microsoft.com/office/officeart/2005/8/layout/cycle2"/>
    <dgm:cxn modelId="{20A8D69E-B7CE-4208-B78E-4AFCC2C10486}" type="presParOf" srcId="{EB1D9B94-4962-4E3F-915D-72E6E2DCD167}" destId="{0FA35439-19E9-4FBF-AA6E-2D7A4B2F608C}" srcOrd="0" destOrd="0" presId="urn:microsoft.com/office/officeart/2005/8/layout/cycle2"/>
    <dgm:cxn modelId="{687D7DF5-9EED-4220-B917-B225B7A36E34}" type="presParOf" srcId="{6B2B5D7C-FA74-4E99-A546-F89FFF6B4364}" destId="{8CD646CD-8DF8-47B3-A8AB-3926231CFDAB}" srcOrd="6" destOrd="0" presId="urn:microsoft.com/office/officeart/2005/8/layout/cycle2"/>
    <dgm:cxn modelId="{B78D6E9B-0B11-4512-9ABF-36F5ADE24B75}" type="presParOf" srcId="{6B2B5D7C-FA74-4E99-A546-F89FFF6B4364}" destId="{7E407648-204E-404C-8586-4840C465FBC1}" srcOrd="7" destOrd="0" presId="urn:microsoft.com/office/officeart/2005/8/layout/cycle2"/>
    <dgm:cxn modelId="{A963019C-621B-4594-8D13-B1D70850BD89}" type="presParOf" srcId="{7E407648-204E-404C-8586-4840C465FBC1}" destId="{962D3871-7359-4218-B94E-0DBA254F9A65}" srcOrd="0" destOrd="0" presId="urn:microsoft.com/office/officeart/2005/8/layout/cycle2"/>
    <dgm:cxn modelId="{746B74C2-47D8-4CE6-B3A2-6FFB877C995F}" type="presParOf" srcId="{6B2B5D7C-FA74-4E99-A546-F89FFF6B4364}" destId="{5FD8A428-1DF8-4F93-A7E5-A1BF40572D5D}" srcOrd="8" destOrd="0" presId="urn:microsoft.com/office/officeart/2005/8/layout/cycle2"/>
    <dgm:cxn modelId="{83016FC8-CC92-4271-94A2-CB0292387DEB}" type="presParOf" srcId="{6B2B5D7C-FA74-4E99-A546-F89FFF6B4364}" destId="{C2AF7BE3-B90B-4EC5-8C42-26FBD6428316}" srcOrd="9" destOrd="0" presId="urn:microsoft.com/office/officeart/2005/8/layout/cycle2"/>
    <dgm:cxn modelId="{999FF7C9-024E-4818-BB25-F97ED677268A}" type="presParOf" srcId="{C2AF7BE3-B90B-4EC5-8C42-26FBD6428316}" destId="{AD5809F2-E02C-4C46-A0C9-10C9799B8907}" srcOrd="0" destOrd="0" presId="urn:microsoft.com/office/officeart/2005/8/layout/cycle2"/>
    <dgm:cxn modelId="{C6BD8D3C-68BF-4208-B920-319E1F12F87B}" type="presParOf" srcId="{6B2B5D7C-FA74-4E99-A546-F89FFF6B4364}" destId="{E2C9E4DA-A29E-470A-8380-11B0F9CB5F05}" srcOrd="10" destOrd="0" presId="urn:microsoft.com/office/officeart/2005/8/layout/cycle2"/>
    <dgm:cxn modelId="{E77A1B61-1456-4BDE-94FC-A74931CC87BC}" type="presParOf" srcId="{6B2B5D7C-FA74-4E99-A546-F89FFF6B4364}" destId="{D42A4351-81E3-44FB-B0FF-8F4B38A4B04B}" srcOrd="11" destOrd="0" presId="urn:microsoft.com/office/officeart/2005/8/layout/cycle2"/>
    <dgm:cxn modelId="{DA6F385C-2F32-4F36-96E6-B0A33B56ED1E}" type="presParOf" srcId="{D42A4351-81E3-44FB-B0FF-8F4B38A4B04B}" destId="{38717C7D-BA4C-4D0F-AFF8-6C37C926B2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6548A-3310-47B0-AF46-25046F38C544}">
      <dsp:nvSpPr>
        <dsp:cNvPr id="0" name=""/>
        <dsp:cNvSpPr/>
      </dsp:nvSpPr>
      <dsp:spPr>
        <a:xfrm>
          <a:off x="3332757" y="2865"/>
          <a:ext cx="1462484" cy="1462484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plan</a:t>
          </a:r>
        </a:p>
      </dsp:txBody>
      <dsp:txXfrm>
        <a:off x="3546933" y="217041"/>
        <a:ext cx="1034132" cy="1034132"/>
      </dsp:txXfrm>
    </dsp:sp>
    <dsp:sp modelId="{47C00ECF-3471-442E-88C2-750E93B1F518}">
      <dsp:nvSpPr>
        <dsp:cNvPr id="0" name=""/>
        <dsp:cNvSpPr/>
      </dsp:nvSpPr>
      <dsp:spPr>
        <a:xfrm rot="1800000">
          <a:off x="4810734" y="1030418"/>
          <a:ext cx="387904" cy="49358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818529" y="1100043"/>
        <a:ext cx="271533" cy="296152"/>
      </dsp:txXfrm>
    </dsp:sp>
    <dsp:sp modelId="{C2A3EE28-C10A-4665-BB9A-F797FDA7F884}">
      <dsp:nvSpPr>
        <dsp:cNvPr id="0" name=""/>
        <dsp:cNvSpPr/>
      </dsp:nvSpPr>
      <dsp:spPr>
        <a:xfrm>
          <a:off x="5233146" y="1100055"/>
          <a:ext cx="1462484" cy="1462484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design</a:t>
          </a:r>
        </a:p>
      </dsp:txBody>
      <dsp:txXfrm>
        <a:off x="5447322" y="1314231"/>
        <a:ext cx="1034132" cy="1034132"/>
      </dsp:txXfrm>
    </dsp:sp>
    <dsp:sp modelId="{C576D2F2-F3AD-4088-BB88-305E1CD1597B}">
      <dsp:nvSpPr>
        <dsp:cNvPr id="0" name=""/>
        <dsp:cNvSpPr/>
      </dsp:nvSpPr>
      <dsp:spPr>
        <a:xfrm rot="5400000">
          <a:off x="5770436" y="2670714"/>
          <a:ext cx="387904" cy="49358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828622" y="2711247"/>
        <a:ext cx="271533" cy="296152"/>
      </dsp:txXfrm>
    </dsp:sp>
    <dsp:sp modelId="{2527E515-3D94-426F-9574-26F043A521D8}">
      <dsp:nvSpPr>
        <dsp:cNvPr id="0" name=""/>
        <dsp:cNvSpPr/>
      </dsp:nvSpPr>
      <dsp:spPr>
        <a:xfrm>
          <a:off x="5233146" y="3294434"/>
          <a:ext cx="1462484" cy="1462484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develop</a:t>
          </a:r>
        </a:p>
      </dsp:txBody>
      <dsp:txXfrm>
        <a:off x="5447322" y="3508610"/>
        <a:ext cx="1034132" cy="1034132"/>
      </dsp:txXfrm>
    </dsp:sp>
    <dsp:sp modelId="{EB1D9B94-4962-4E3F-915D-72E6E2DCD167}">
      <dsp:nvSpPr>
        <dsp:cNvPr id="0" name=""/>
        <dsp:cNvSpPr/>
      </dsp:nvSpPr>
      <dsp:spPr>
        <a:xfrm rot="9000000">
          <a:off x="4829749" y="4321988"/>
          <a:ext cx="387904" cy="49358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4938325" y="4391613"/>
        <a:ext cx="271533" cy="296152"/>
      </dsp:txXfrm>
    </dsp:sp>
    <dsp:sp modelId="{8CD646CD-8DF8-47B3-A8AB-3926231CFDAB}">
      <dsp:nvSpPr>
        <dsp:cNvPr id="0" name=""/>
        <dsp:cNvSpPr/>
      </dsp:nvSpPr>
      <dsp:spPr>
        <a:xfrm>
          <a:off x="3332757" y="4391624"/>
          <a:ext cx="1462484" cy="1462484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test</a:t>
          </a:r>
        </a:p>
      </dsp:txBody>
      <dsp:txXfrm>
        <a:off x="3546933" y="4605800"/>
        <a:ext cx="1034132" cy="1034132"/>
      </dsp:txXfrm>
    </dsp:sp>
    <dsp:sp modelId="{7E407648-204E-404C-8586-4840C465FBC1}">
      <dsp:nvSpPr>
        <dsp:cNvPr id="0" name=""/>
        <dsp:cNvSpPr/>
      </dsp:nvSpPr>
      <dsp:spPr>
        <a:xfrm rot="12600000">
          <a:off x="2929361" y="4332966"/>
          <a:ext cx="387904" cy="49358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3037937" y="4460777"/>
        <a:ext cx="271533" cy="296152"/>
      </dsp:txXfrm>
    </dsp:sp>
    <dsp:sp modelId="{5FD8A428-1DF8-4F93-A7E5-A1BF40572D5D}">
      <dsp:nvSpPr>
        <dsp:cNvPr id="0" name=""/>
        <dsp:cNvSpPr/>
      </dsp:nvSpPr>
      <dsp:spPr>
        <a:xfrm>
          <a:off x="1432369" y="3294434"/>
          <a:ext cx="1462484" cy="1462484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release</a:t>
          </a:r>
        </a:p>
      </dsp:txBody>
      <dsp:txXfrm>
        <a:off x="1646545" y="3508610"/>
        <a:ext cx="1034132" cy="1034132"/>
      </dsp:txXfrm>
    </dsp:sp>
    <dsp:sp modelId="{C2AF7BE3-B90B-4EC5-8C42-26FBD6428316}">
      <dsp:nvSpPr>
        <dsp:cNvPr id="0" name=""/>
        <dsp:cNvSpPr/>
      </dsp:nvSpPr>
      <dsp:spPr>
        <a:xfrm rot="16200000">
          <a:off x="1969659" y="2692671"/>
          <a:ext cx="387904" cy="49358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027845" y="2849575"/>
        <a:ext cx="271533" cy="296152"/>
      </dsp:txXfrm>
    </dsp:sp>
    <dsp:sp modelId="{E2C9E4DA-A29E-470A-8380-11B0F9CB5F05}">
      <dsp:nvSpPr>
        <dsp:cNvPr id="0" name=""/>
        <dsp:cNvSpPr/>
      </dsp:nvSpPr>
      <dsp:spPr>
        <a:xfrm>
          <a:off x="1432369" y="1100055"/>
          <a:ext cx="1462484" cy="1462484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feedback</a:t>
          </a:r>
        </a:p>
      </dsp:txBody>
      <dsp:txXfrm>
        <a:off x="1646545" y="1314231"/>
        <a:ext cx="1034132" cy="1034132"/>
      </dsp:txXfrm>
    </dsp:sp>
    <dsp:sp modelId="{D42A4351-81E3-44FB-B0FF-8F4B38A4B04B}">
      <dsp:nvSpPr>
        <dsp:cNvPr id="0" name=""/>
        <dsp:cNvSpPr/>
      </dsp:nvSpPr>
      <dsp:spPr>
        <a:xfrm rot="19800000">
          <a:off x="2910345" y="1041397"/>
          <a:ext cx="387904" cy="49358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918140" y="1169208"/>
        <a:ext cx="271533" cy="29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E7FC-1301-42EF-A7C1-EB91998C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764" y="0"/>
            <a:ext cx="6612556" cy="1001027"/>
          </a:xfrm>
        </p:spPr>
        <p:txBody>
          <a:bodyPr>
            <a:normAutofit/>
          </a:bodyPr>
          <a:lstStyle/>
          <a:p>
            <a:r>
              <a:rPr lang="en-IN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AGILE METHODOLOGY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0BE14-5F1E-41DA-8A45-86D958FB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86" y="1424539"/>
            <a:ext cx="11290434" cy="5491212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agile methodology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B2B5D8C-F77D-4539-A39D-B642F25A7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613696"/>
              </p:ext>
            </p:extLst>
          </p:nvPr>
        </p:nvGraphicFramePr>
        <p:xfrm>
          <a:off x="2032000" y="1001026"/>
          <a:ext cx="8128000" cy="585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5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13B1-E943-42F8-8372-C6A618B5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876" y="96254"/>
            <a:ext cx="6677350" cy="895148"/>
          </a:xfrm>
        </p:spPr>
        <p:txBody>
          <a:bodyPr>
            <a:normAutofit fontScale="90000"/>
          </a:bodyPr>
          <a:lstStyle/>
          <a:p>
            <a:r>
              <a:rPr lang="en-IN" sz="6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6E0A-1731-4BCD-A747-88E1A0891B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58780"/>
            <a:ext cx="10364451" cy="55730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satisfy the                           welcome changing           deliver working                                  collaborate daily</a:t>
            </a:r>
          </a:p>
          <a:p>
            <a:pPr marL="0" indent="0">
              <a:buNone/>
            </a:pP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Customer                            requirements                   software frequently           </a:t>
            </a:r>
          </a:p>
          <a:p>
            <a:pPr marL="0" indent="0">
              <a:buNone/>
            </a:pPr>
            <a:endParaRPr lang="en-IN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Motivated                            face-to-face                     measure of progress                           promote individuals</a:t>
            </a:r>
          </a:p>
          <a:p>
            <a:pPr marL="0" indent="0">
              <a:buNone/>
            </a:pP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Individuals                           conversation                    through working product                      development</a:t>
            </a:r>
          </a:p>
          <a:p>
            <a:pPr marL="0" indent="0">
              <a:buNone/>
            </a:pPr>
            <a:endParaRPr lang="en-IN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Continuous attention          simplicity                          self-organizing                                        regularly reflect </a:t>
            </a:r>
          </a:p>
          <a:p>
            <a:pPr marL="0" indent="0">
              <a:buNone/>
            </a:pP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To technical excellence      is essential                       teams                                                      on continuously improving</a:t>
            </a:r>
          </a:p>
        </p:txBody>
      </p: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382C684D-8863-440D-AD39-4167329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74" y="914400"/>
            <a:ext cx="1357788" cy="1155032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C37387E-311C-44FB-A22E-E9EE659A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74" y="2971800"/>
            <a:ext cx="1088281" cy="914400"/>
          </a:xfrm>
          <a:prstGeom prst="rect">
            <a:avLst/>
          </a:prstGeom>
        </p:spPr>
      </p:pic>
      <p:pic>
        <p:nvPicPr>
          <p:cNvPr id="9" name="Graphic 8" descr="Ribbon">
            <a:extLst>
              <a:ext uri="{FF2B5EF4-FFF2-40B4-BE49-F238E27FC236}">
                <a16:creationId xmlns:a16="http://schemas.microsoft.com/office/drawing/2014/main" id="{E50A1BD2-8B11-4FD6-8758-908BDC361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904" y="4600876"/>
            <a:ext cx="972152" cy="1289784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6BC832CB-E105-4055-B036-A787BCE1E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1091" y="1058780"/>
            <a:ext cx="1357789" cy="1155032"/>
          </a:xfrm>
          <a:prstGeom prst="rect">
            <a:avLst/>
          </a:prstGeom>
        </p:spPr>
      </p:pic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449BC0D2-6537-4D4E-8CCA-2F94B5D39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1092" y="2971800"/>
            <a:ext cx="1251910" cy="914400"/>
          </a:xfrm>
          <a:prstGeom prst="rect">
            <a:avLst/>
          </a:prstGeom>
        </p:spPr>
      </p:pic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48794AFD-22F1-478E-8315-4C61456BF7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1091" y="4600876"/>
            <a:ext cx="1155031" cy="1198344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D4C66C5C-E66F-455D-AE52-4E782CA63D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1135782"/>
            <a:ext cx="914400" cy="107803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F6EAACFE-B760-4171-BFB4-E0F3468DED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1" name="Graphic 20" descr="Users">
            <a:extLst>
              <a:ext uri="{FF2B5EF4-FFF2-40B4-BE49-F238E27FC236}">
                <a16:creationId xmlns:a16="http://schemas.microsoft.com/office/drawing/2014/main" id="{8ACC8547-2CD6-4E88-A7E8-39F602FA48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4644188"/>
            <a:ext cx="914400" cy="1155032"/>
          </a:xfrm>
          <a:prstGeom prst="rect">
            <a:avLst/>
          </a:prstGeom>
        </p:spPr>
      </p:pic>
      <p:pic>
        <p:nvPicPr>
          <p:cNvPr id="23" name="Graphic 22" descr="Daily calendar">
            <a:extLst>
              <a:ext uri="{FF2B5EF4-FFF2-40B4-BE49-F238E27FC236}">
                <a16:creationId xmlns:a16="http://schemas.microsoft.com/office/drawing/2014/main" id="{63C22D3F-4981-4662-9A74-19F8FE9AE4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66484" y="1135782"/>
            <a:ext cx="1193532" cy="1155032"/>
          </a:xfrm>
          <a:prstGeom prst="rect">
            <a:avLst/>
          </a:prstGeom>
        </p:spPr>
      </p:pic>
      <p:pic>
        <p:nvPicPr>
          <p:cNvPr id="25" name="Graphic 24" descr="Stopwatch">
            <a:extLst>
              <a:ext uri="{FF2B5EF4-FFF2-40B4-BE49-F238E27FC236}">
                <a16:creationId xmlns:a16="http://schemas.microsoft.com/office/drawing/2014/main" id="{DC7394C8-BF83-4780-9F32-0CF5A5D8548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3112" y="2971800"/>
            <a:ext cx="1193532" cy="914400"/>
          </a:xfrm>
          <a:prstGeom prst="rect">
            <a:avLst/>
          </a:prstGeom>
        </p:spPr>
      </p:pic>
      <p:pic>
        <p:nvPicPr>
          <p:cNvPr id="27" name="Graphic 26" descr="Repeat">
            <a:extLst>
              <a:ext uri="{FF2B5EF4-FFF2-40B4-BE49-F238E27FC236}">
                <a16:creationId xmlns:a16="http://schemas.microsoft.com/office/drawing/2014/main" id="{D568C3E3-CC6A-40C8-A9AA-FF31120C7E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49364" y="4600876"/>
            <a:ext cx="1010652" cy="11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80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</TotalTime>
  <Words>54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AGILE METHODOLOGY </vt:lpstr>
      <vt:lpstr>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 </dc:title>
  <dc:creator>keerthivasan v</dc:creator>
  <cp:lastModifiedBy>keerthivasan v</cp:lastModifiedBy>
  <cp:revision>1</cp:revision>
  <dcterms:created xsi:type="dcterms:W3CDTF">2022-03-11T09:57:44Z</dcterms:created>
  <dcterms:modified xsi:type="dcterms:W3CDTF">2022-03-11T11:26:32Z</dcterms:modified>
</cp:coreProperties>
</file>