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D1E66-B2BD-4E52-9926-457EC70D329F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709A8-8836-4D56-B0CD-B730F8E72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Functionality or service that the system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expected to provide.</a:t>
            </a:r>
            <a:r>
              <a:rPr lang="en-US" dirty="0" smtClean="0"/>
              <a:t> </a:t>
            </a:r>
          </a:p>
          <a:p>
            <a:pPr lvl="8">
              <a:buFont typeface="Wingdings" pitchFamily="2" charset="2"/>
              <a:buChar char="v"/>
            </a:pPr>
            <a:endParaRPr lang="en-US" sz="2800" dirty="0">
              <a:solidFill>
                <a:srgbClr val="000000"/>
              </a:solidFill>
            </a:endParaRPr>
          </a:p>
          <a:p>
            <a:pPr lvl="8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Check app operations &amp; actions</a:t>
            </a:r>
          </a:p>
          <a:p>
            <a:pPr lvl="8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Check actual vs expected results</a:t>
            </a:r>
          </a:p>
          <a:p>
            <a:pPr lvl="8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Tests the functionality</a:t>
            </a:r>
          </a:p>
          <a:p>
            <a:pPr lvl="8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Defines what to test</a:t>
            </a:r>
          </a:p>
          <a:p>
            <a:pPr lvl="8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Based on business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requirement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          FUNCTIONAL REQUIREMENTS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8200" y="1371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533400" y="2743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1219200" y="25146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38200" y="25146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1219200" y="34290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876300" y="34671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286000" y="990600"/>
            <a:ext cx="1752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2200" y="1676400"/>
            <a:ext cx="1752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1981200" y="3048000"/>
            <a:ext cx="23622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2514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362200" y="2590800"/>
            <a:ext cx="19050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343400" y="4572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phone number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343400" y="15240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sms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419600" y="25146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phonebook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419600" y="38100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media source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419600" y="50292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software update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</TotalTime>
  <Words>48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           FUNCTIONAL REQUIREMENTS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admin123</dc:creator>
  <cp:lastModifiedBy>admin123</cp:lastModifiedBy>
  <cp:revision>21</cp:revision>
  <dcterms:created xsi:type="dcterms:W3CDTF">2006-08-16T00:00:00Z</dcterms:created>
  <dcterms:modified xsi:type="dcterms:W3CDTF">2022-03-09T13:07:35Z</dcterms:modified>
</cp:coreProperties>
</file>