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D1E66-B2BD-4E52-9926-457EC70D329F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709A8-8836-4D56-B0CD-B730F8E72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Non functional requirement is a requirement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that specific criteria that can be used to judge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operation of a system, rather than specific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Behaviors. </a:t>
            </a:r>
          </a:p>
          <a:p>
            <a:pPr lvl="6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Check apps</a:t>
            </a:r>
          </a:p>
          <a:p>
            <a:pPr lvl="6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Check response, speed, and other   requirements</a:t>
            </a:r>
          </a:p>
          <a:p>
            <a:pPr lvl="6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Tests how the functionality performed</a:t>
            </a:r>
          </a:p>
          <a:p>
            <a:pPr lvl="6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Define how to test</a:t>
            </a:r>
          </a:p>
          <a:p>
            <a:pPr lvl="6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Based on customer requirements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         </a:t>
            </a:r>
            <a:r>
              <a:rPr lang="en-US" sz="2800" dirty="0" smtClean="0">
                <a:solidFill>
                  <a:schemeClr val="tx1"/>
                </a:solidFill>
              </a:rPr>
              <a:t>NON FUNCTIONAL REQUIREMENTS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571500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Non functional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81000" y="15240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-19050" y="2990850"/>
            <a:ext cx="1447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</p:cNvCxnSpPr>
          <p:nvPr/>
        </p:nvCxnSpPr>
        <p:spPr>
          <a:xfrm rot="16200000" flipH="1">
            <a:off x="704850" y="2305050"/>
            <a:ext cx="457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</p:cNvCxnSpPr>
          <p:nvPr/>
        </p:nvCxnSpPr>
        <p:spPr>
          <a:xfrm rot="5400000">
            <a:off x="285750" y="2305050"/>
            <a:ext cx="457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762000" y="36576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66700" y="3695700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371600" y="1295400"/>
            <a:ext cx="990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447800" y="2133600"/>
            <a:ext cx="1066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47800" y="29718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447800" y="3276600"/>
            <a:ext cx="1066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1409700" y="3848100"/>
            <a:ext cx="12192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67000" y="838200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phone number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667000" y="1828800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sms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667000" y="2895600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phone book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67000" y="3962400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media source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667000" y="49530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software update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4343400" y="3048000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4343400" y="990600"/>
            <a:ext cx="762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4343400" y="1981200"/>
            <a:ext cx="762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4343400" y="4114800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4343400" y="5105400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5181600" y="304800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many ways to enter ph.no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5181600" y="1447800"/>
            <a:ext cx="1981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 send without interface with bluetooth audio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5257800" y="28956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much time to download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5334000" y="3962400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it possible to change source anytime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5334000" y="51816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it possible to change software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7086600" y="838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86600" y="1981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086600" y="33528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0800000">
            <a:off x="7162800" y="44958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239000" y="5562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Sequential Access Storage 81"/>
          <p:cNvSpPr/>
          <p:nvPr/>
        </p:nvSpPr>
        <p:spPr>
          <a:xfrm>
            <a:off x="7696200" y="457200"/>
            <a:ext cx="1295400" cy="76504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83" name="Flowchart: Sequential Access Storage 82"/>
          <p:cNvSpPr/>
          <p:nvPr/>
        </p:nvSpPr>
        <p:spPr>
          <a:xfrm>
            <a:off x="7848600" y="1600200"/>
            <a:ext cx="1143000" cy="83820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84" name="Flowchart: Sequential Access Storage 83"/>
          <p:cNvSpPr/>
          <p:nvPr/>
        </p:nvSpPr>
        <p:spPr>
          <a:xfrm>
            <a:off x="7772400" y="2971800"/>
            <a:ext cx="1146048" cy="83820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85" name="Flowchart: Sequential Access Storage 84"/>
          <p:cNvSpPr/>
          <p:nvPr/>
        </p:nvSpPr>
        <p:spPr>
          <a:xfrm>
            <a:off x="7696200" y="4267200"/>
            <a:ext cx="1219200" cy="91744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86" name="Flowchart: Sequential Access Storage 85"/>
          <p:cNvSpPr/>
          <p:nvPr/>
        </p:nvSpPr>
        <p:spPr>
          <a:xfrm>
            <a:off x="7772400" y="5410200"/>
            <a:ext cx="1143000" cy="76504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maintainability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169</TotalTime>
  <Words>105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          NON FUNCTIONAL REQUIREMENTS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admin123</dc:creator>
  <cp:lastModifiedBy>admin123</cp:lastModifiedBy>
  <cp:revision>21</cp:revision>
  <dcterms:created xsi:type="dcterms:W3CDTF">2006-08-16T00:00:00Z</dcterms:created>
  <dcterms:modified xsi:type="dcterms:W3CDTF">2022-03-09T13:26:13Z</dcterms:modified>
</cp:coreProperties>
</file>