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295400" y="228600"/>
            <a:ext cx="6019800" cy="745323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Responsive design</a:t>
            </a:r>
            <a:endParaRPr lang="en-US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429000"/>
            <a:ext cx="2444496" cy="14905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286000"/>
            <a:ext cx="2286000" cy="15212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990600"/>
            <a:ext cx="1752599" cy="17525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 descr="download (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029200"/>
            <a:ext cx="2857500" cy="1600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572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Desktop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2895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laptop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60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5257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 am responsive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7000" y="3733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 am responsive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2971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 am responsive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1752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 am responsive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3683339">
            <a:off x="5924021" y="489555"/>
            <a:ext cx="650702" cy="1556851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rot="3683339">
            <a:off x="826906" y="2518204"/>
            <a:ext cx="725997" cy="1794025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3683339">
            <a:off x="3353170" y="1311876"/>
            <a:ext cx="756403" cy="1795847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Responsive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creator>admin123</dc:creator>
  <cp:lastModifiedBy>admin123</cp:lastModifiedBy>
  <cp:revision>3</cp:revision>
  <dcterms:created xsi:type="dcterms:W3CDTF">2006-08-16T00:00:00Z</dcterms:created>
  <dcterms:modified xsi:type="dcterms:W3CDTF">2022-03-18T15:07:49Z</dcterms:modified>
</cp:coreProperties>
</file>