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D8BD707-D9CF-40AE-B4C6-C98DA3205C09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0800000" flipV="1">
            <a:off x="1295400" y="228600"/>
            <a:ext cx="6019800" cy="745323"/>
          </a:xfrm>
        </p:spPr>
        <p:txBody>
          <a:bodyPr>
            <a:normAutofit fontScale="90000"/>
          </a:bodyPr>
          <a:lstStyle/>
          <a:p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Responsive design</a:t>
            </a:r>
            <a:endParaRPr lang="en-US" dirty="0"/>
          </a:p>
        </p:txBody>
      </p:sp>
      <p:pic>
        <p:nvPicPr>
          <p:cNvPr id="5" name="Picture 4" descr="imag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3429000"/>
            <a:ext cx="2444496" cy="149054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" name="Picture 5" descr="images (1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8200" y="2286000"/>
            <a:ext cx="2286000" cy="152123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Picture 6" descr="download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86600" y="990600"/>
            <a:ext cx="1752599" cy="175259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8" name="Picture 7" descr="download (3)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5029200"/>
            <a:ext cx="2857500" cy="1600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4572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Desktop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0" y="2895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laptop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24400" y="1828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phone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91400" y="6096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Tablet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19200" y="52578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 am responsive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67000" y="37338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 am responsive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76800" y="29718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 am responsive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15200" y="17526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 am responsive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Curved Down Arrow 20"/>
          <p:cNvSpPr/>
          <p:nvPr/>
        </p:nvSpPr>
        <p:spPr>
          <a:xfrm rot="18964292">
            <a:off x="263096" y="3186864"/>
            <a:ext cx="1837697" cy="840589"/>
          </a:xfrm>
          <a:prstGeom prst="curved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Down Arrow 21"/>
          <p:cNvSpPr/>
          <p:nvPr/>
        </p:nvSpPr>
        <p:spPr>
          <a:xfrm rot="18964292">
            <a:off x="5424597" y="952089"/>
            <a:ext cx="1723806" cy="736715"/>
          </a:xfrm>
          <a:prstGeom prst="curved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/>
          <p:nvPr/>
        </p:nvSpPr>
        <p:spPr>
          <a:xfrm rot="18964292">
            <a:off x="2854365" y="1951535"/>
            <a:ext cx="1782818" cy="819810"/>
          </a:xfrm>
          <a:prstGeom prst="curved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23</TotalTime>
  <Words>19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Verve</vt:lpstr>
      <vt:lpstr> Responsive design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design</dc:title>
  <dc:creator>admin123</dc:creator>
  <cp:lastModifiedBy>admin123</cp:lastModifiedBy>
  <cp:revision>4</cp:revision>
  <dcterms:created xsi:type="dcterms:W3CDTF">2006-08-16T00:00:00Z</dcterms:created>
  <dcterms:modified xsi:type="dcterms:W3CDTF">2022-03-18T15:18:07Z</dcterms:modified>
</cp:coreProperties>
</file>