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ivasan v" initials="kv" lastIdx="1" clrIdx="0">
    <p:extLst>
      <p:ext uri="{19B8F6BF-5375-455C-9EA6-DF929625EA0E}">
        <p15:presenceInfo xmlns:p15="http://schemas.microsoft.com/office/powerpoint/2012/main" userId="7028fe03c8ad9b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66"/>
    <a:srgbClr val="0000FF"/>
    <a:srgbClr val="FF66FF"/>
    <a:srgbClr val="6666FF"/>
    <a:srgbClr val="009900"/>
    <a:srgbClr val="99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F672-C046-4DA2-AF3D-001146245C7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6067-F428-4E5D-8D19-935CDC6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7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F672-C046-4DA2-AF3D-001146245C7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6067-F428-4E5D-8D19-935CDC6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F672-C046-4DA2-AF3D-001146245C7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6067-F428-4E5D-8D19-935CDC6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F672-C046-4DA2-AF3D-001146245C7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6067-F428-4E5D-8D19-935CDC6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F672-C046-4DA2-AF3D-001146245C7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6067-F428-4E5D-8D19-935CDC6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F672-C046-4DA2-AF3D-001146245C7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6067-F428-4E5D-8D19-935CDC6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F672-C046-4DA2-AF3D-001146245C7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6067-F428-4E5D-8D19-935CDC6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F672-C046-4DA2-AF3D-001146245C7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6067-F428-4E5D-8D19-935CDC6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F672-C046-4DA2-AF3D-001146245C7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6067-F428-4E5D-8D19-935CDC6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0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F672-C046-4DA2-AF3D-001146245C7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6067-F428-4E5D-8D19-935CDC6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4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F672-C046-4DA2-AF3D-001146245C7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6067-F428-4E5D-8D19-935CDC6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F672-C046-4DA2-AF3D-001146245C7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6067-F428-4E5D-8D19-935CDC6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74100"/>
            <a:ext cx="10940142" cy="735359"/>
          </a:xfrm>
          <a:solidFill>
            <a:srgbClr val="00FFFF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CEREMONIES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1045029"/>
            <a:ext cx="10940142" cy="5584371"/>
          </a:xfrm>
          <a:solidFill>
            <a:srgbClr val="00FFFF"/>
          </a:solidFill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31620" y="1117856"/>
            <a:ext cx="9437914" cy="37011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6548" y="1244199"/>
            <a:ext cx="8948058" cy="1045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16826" y="2969315"/>
            <a:ext cx="1449976" cy="140752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06993" y="1068977"/>
            <a:ext cx="509451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75" y="1045029"/>
            <a:ext cx="524301" cy="469433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4861253" y="1037391"/>
            <a:ext cx="509451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301" y="1056744"/>
            <a:ext cx="524301" cy="4694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622" y="1056744"/>
            <a:ext cx="524301" cy="469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325" y="1068977"/>
            <a:ext cx="524301" cy="469433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7922612" y="1264992"/>
            <a:ext cx="274320" cy="2606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329" y="1253021"/>
            <a:ext cx="286537" cy="2743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591" y="1237007"/>
            <a:ext cx="286537" cy="26824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156" y="1226973"/>
            <a:ext cx="286537" cy="2682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720" y="1279701"/>
            <a:ext cx="286537" cy="26824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4307" y="1269674"/>
            <a:ext cx="286537" cy="27434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557" y="4082627"/>
            <a:ext cx="1457070" cy="14204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7816" y="4152603"/>
            <a:ext cx="1457070" cy="146119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453" y="2956347"/>
            <a:ext cx="1457070" cy="14204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7443" y="4152602"/>
            <a:ext cx="1457070" cy="14204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8020" y="2956347"/>
            <a:ext cx="1457070" cy="1420491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2261718" y="1508945"/>
            <a:ext cx="13879" cy="26046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68424" y="1560797"/>
            <a:ext cx="13063" cy="1366334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092859" y="1547948"/>
            <a:ext cx="0" cy="256565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644988" y="1560797"/>
            <a:ext cx="0" cy="1366334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678475" y="1494591"/>
            <a:ext cx="0" cy="150897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059772" y="1538410"/>
            <a:ext cx="0" cy="261419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14EC22-C028-4056-BC4E-C3B93AC65A45}"/>
              </a:ext>
            </a:extLst>
          </p:cNvPr>
          <p:cNvSpPr txBox="1"/>
          <p:nvPr/>
        </p:nvSpPr>
        <p:spPr>
          <a:xfrm>
            <a:off x="1675500" y="4500484"/>
            <a:ext cx="121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bg1"/>
                </a:solidFill>
              </a:rPr>
              <a:t>1) SPRINT 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F6573-FF23-48E7-9595-8D14BE42BEEA}"/>
              </a:ext>
            </a:extLst>
          </p:cNvPr>
          <p:cNvSpPr txBox="1"/>
          <p:nvPr/>
        </p:nvSpPr>
        <p:spPr>
          <a:xfrm>
            <a:off x="2963173" y="3534309"/>
            <a:ext cx="1240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2) STAND-UP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13622-C404-42C3-86AE-649CA39E7434}"/>
              </a:ext>
            </a:extLst>
          </p:cNvPr>
          <p:cNvSpPr txBox="1"/>
          <p:nvPr/>
        </p:nvSpPr>
        <p:spPr>
          <a:xfrm flipH="1">
            <a:off x="4345090" y="4822242"/>
            <a:ext cx="168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3)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EEAE2-7232-4189-B268-CD578F262094}"/>
              </a:ext>
            </a:extLst>
          </p:cNvPr>
          <p:cNvSpPr txBox="1"/>
          <p:nvPr/>
        </p:nvSpPr>
        <p:spPr>
          <a:xfrm>
            <a:off x="6057942" y="3483070"/>
            <a:ext cx="1112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4)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60528-C9E5-4B01-A2D8-9834B8FBB1E4}"/>
              </a:ext>
            </a:extLst>
          </p:cNvPr>
          <p:cNvSpPr txBox="1"/>
          <p:nvPr/>
        </p:nvSpPr>
        <p:spPr>
          <a:xfrm>
            <a:off x="7445463" y="4621592"/>
            <a:ext cx="1457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5) DEMO/DELIVERY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73E6F-06F7-4369-B8EE-92D78A48EBB5}"/>
              </a:ext>
            </a:extLst>
          </p:cNvPr>
          <p:cNvSpPr txBox="1"/>
          <p:nvPr/>
        </p:nvSpPr>
        <p:spPr>
          <a:xfrm>
            <a:off x="9088765" y="3534309"/>
            <a:ext cx="144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6) SPRINT RETROSPECTIVE</a:t>
            </a:r>
          </a:p>
        </p:txBody>
      </p:sp>
    </p:spTree>
    <p:extLst>
      <p:ext uri="{BB962C8B-B14F-4D97-AF65-F5344CB8AC3E}">
        <p14:creationId xmlns:p14="http://schemas.microsoft.com/office/powerpoint/2010/main" val="27224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2BB9-B641-4AF4-B905-E70D23AA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46" y="452063"/>
            <a:ext cx="11770517" cy="6287784"/>
          </a:xfrm>
          <a:solidFill>
            <a:srgbClr val="00FFFF"/>
          </a:solidFill>
        </p:spPr>
        <p:txBody>
          <a:bodyPr/>
          <a:lstStyle/>
          <a:p>
            <a:pPr marL="0" indent="0">
              <a:buNone/>
            </a:pPr>
            <a:r>
              <a:rPr lang="en-IN" dirty="0"/>
              <a:t>AGILE SCRUM PROCESS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PRODUCT               PRODUCT</a:t>
            </a:r>
          </a:p>
          <a:p>
            <a:pPr marL="0" indent="0">
              <a:buNone/>
            </a:pPr>
            <a:r>
              <a:rPr lang="en-IN" sz="2000" dirty="0"/>
              <a:t>        OWNER                  BACKLOG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           </a:t>
            </a:r>
          </a:p>
          <a:p>
            <a:pPr marL="0" indent="0">
              <a:buNone/>
            </a:pPr>
            <a:r>
              <a:rPr lang="en-IN" sz="2000" dirty="0"/>
              <a:t>                                       SPRINT </a:t>
            </a:r>
          </a:p>
          <a:p>
            <a:pPr marL="0" indent="0">
              <a:buNone/>
            </a:pPr>
            <a:r>
              <a:rPr lang="en-IN" sz="2000" dirty="0"/>
              <a:t>                                       PLANNING</a:t>
            </a:r>
          </a:p>
          <a:p>
            <a:pPr marL="0" indent="0">
              <a:buNone/>
            </a:pPr>
            <a:r>
              <a:rPr lang="en-IN" sz="2000" dirty="0"/>
              <a:t>                                       MEETING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TEAM               SPRINT</a:t>
            </a:r>
          </a:p>
          <a:p>
            <a:pPr marL="0" indent="0">
              <a:buNone/>
            </a:pPr>
            <a:r>
              <a:rPr lang="en-IN" sz="2000" dirty="0"/>
              <a:t>                                      BACKLOG 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F255C5FE-26DC-4759-9225-1487B685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902" y="1232899"/>
            <a:ext cx="1366464" cy="1222625"/>
          </a:xfrm>
          <a:prstGeom prst="rect">
            <a:avLst/>
          </a:prstGeom>
        </p:spPr>
      </p:pic>
      <p:pic>
        <p:nvPicPr>
          <p:cNvPr id="7" name="Graphic 6" descr="Group of women">
            <a:extLst>
              <a:ext uri="{FF2B5EF4-FFF2-40B4-BE49-F238E27FC236}">
                <a16:creationId xmlns:a16="http://schemas.microsoft.com/office/drawing/2014/main" id="{5EED361F-2AAE-4964-A859-F51EB5C8B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903" y="3755204"/>
            <a:ext cx="1469204" cy="1659277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732691D5-5AF8-4483-9BA8-0A4E3E63EB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7874" y="1232899"/>
            <a:ext cx="1078787" cy="1006867"/>
          </a:xfrm>
          <a:prstGeom prst="rect">
            <a:avLst/>
          </a:prstGeom>
        </p:spPr>
      </p:pic>
      <p:pic>
        <p:nvPicPr>
          <p:cNvPr id="15" name="Graphic 14" descr="Checklist">
            <a:extLst>
              <a:ext uri="{FF2B5EF4-FFF2-40B4-BE49-F238E27FC236}">
                <a16:creationId xmlns:a16="http://schemas.microsoft.com/office/drawing/2014/main" id="{606B6E29-27C0-4CFE-B147-D99FDA6511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95955" y="2971800"/>
            <a:ext cx="1232900" cy="914400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979F4C4F-D28A-441B-A964-6680FB23C8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9521" y="4602822"/>
            <a:ext cx="1099334" cy="1243174"/>
          </a:xfrm>
          <a:prstGeom prst="rect">
            <a:avLst/>
          </a:prstGeom>
        </p:spPr>
      </p:pic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3175926-A2D4-4B30-A696-41275E1E1CB2}"/>
              </a:ext>
            </a:extLst>
          </p:cNvPr>
          <p:cNvSpPr/>
          <p:nvPr/>
        </p:nvSpPr>
        <p:spPr>
          <a:xfrm rot="5400000">
            <a:off x="3914453" y="2379752"/>
            <a:ext cx="585627" cy="336479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B6538EA-1967-4A41-AAFF-F0C7974C0093}"/>
              </a:ext>
            </a:extLst>
          </p:cNvPr>
          <p:cNvSpPr/>
          <p:nvPr/>
        </p:nvSpPr>
        <p:spPr>
          <a:xfrm rot="5400000">
            <a:off x="3914452" y="4076271"/>
            <a:ext cx="585627" cy="336479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CC7E3ED-89B0-4EED-A0B2-B30E011A2C49}"/>
              </a:ext>
            </a:extLst>
          </p:cNvPr>
          <p:cNvSpPr/>
          <p:nvPr/>
        </p:nvSpPr>
        <p:spPr>
          <a:xfrm>
            <a:off x="3955551" y="5959011"/>
            <a:ext cx="513707" cy="78083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210D96-58DA-43B8-81F1-4667FD5232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638889">
            <a:off x="4728931" y="2190327"/>
            <a:ext cx="3793662" cy="3219852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C77EB94D-A0E5-4780-928D-60F7A1310797}"/>
              </a:ext>
            </a:extLst>
          </p:cNvPr>
          <p:cNvSpPr/>
          <p:nvPr/>
        </p:nvSpPr>
        <p:spPr>
          <a:xfrm>
            <a:off x="7161089" y="5085709"/>
            <a:ext cx="2486346" cy="873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0955045-D4A9-4DAD-915B-A7DBC4F77B0E}"/>
              </a:ext>
            </a:extLst>
          </p:cNvPr>
          <p:cNvSpPr/>
          <p:nvPr/>
        </p:nvSpPr>
        <p:spPr>
          <a:xfrm flipV="1">
            <a:off x="4917740" y="6041204"/>
            <a:ext cx="810617" cy="477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E8355357-D887-4FB2-B2DA-012DE5D1D4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96000" y="544530"/>
            <a:ext cx="1349341" cy="12226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0E2C38-DA3E-4D15-AD68-102ED5406B76}"/>
              </a:ext>
            </a:extLst>
          </p:cNvPr>
          <p:cNvSpPr txBox="1"/>
          <p:nvPr/>
        </p:nvSpPr>
        <p:spPr>
          <a:xfrm>
            <a:off x="6087624" y="1611549"/>
            <a:ext cx="185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SCRUM MASTER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1727C1-C7FE-4B26-AA75-9C7F36F5E00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8156016">
            <a:off x="7815134" y="1635378"/>
            <a:ext cx="1457851" cy="1760398"/>
          </a:xfrm>
          <a:prstGeom prst="rect">
            <a:avLst/>
          </a:prstGeom>
        </p:spPr>
      </p:pic>
      <p:pic>
        <p:nvPicPr>
          <p:cNvPr id="36" name="Graphic 35" descr="Group of women">
            <a:extLst>
              <a:ext uri="{FF2B5EF4-FFF2-40B4-BE49-F238E27FC236}">
                <a16:creationId xmlns:a16="http://schemas.microsoft.com/office/drawing/2014/main" id="{8FD9C972-01BA-443D-9D57-A6761EB879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63190" y="1017142"/>
            <a:ext cx="1625213" cy="1708309"/>
          </a:xfrm>
          <a:prstGeom prst="rect">
            <a:avLst/>
          </a:prstGeom>
        </p:spPr>
      </p:pic>
      <p:pic>
        <p:nvPicPr>
          <p:cNvPr id="38" name="Graphic 37" descr="Checklist RTL">
            <a:extLst>
              <a:ext uri="{FF2B5EF4-FFF2-40B4-BE49-F238E27FC236}">
                <a16:creationId xmlns:a16="http://schemas.microsoft.com/office/drawing/2014/main" id="{5D133B14-D2E9-4D3B-86E3-560120DF7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9863188" y="4132549"/>
            <a:ext cx="1818527" cy="182646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818220D-73C8-4365-9F9F-3EF6662815D7}"/>
              </a:ext>
            </a:extLst>
          </p:cNvPr>
          <p:cNvSpPr txBox="1"/>
          <p:nvPr/>
        </p:nvSpPr>
        <p:spPr>
          <a:xfrm>
            <a:off x="9945386" y="2725451"/>
            <a:ext cx="199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SPRINT REVIEW</a:t>
            </a:r>
          </a:p>
          <a:p>
            <a:r>
              <a:rPr lang="en-IN" dirty="0"/>
              <a:t>           +</a:t>
            </a:r>
          </a:p>
          <a:p>
            <a:r>
              <a:rPr lang="en-IN" dirty="0"/>
              <a:t>SPRINT RETROSPECTIVE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8CE91-1236-4F64-9E92-A0AB830E9036}"/>
              </a:ext>
            </a:extLst>
          </p:cNvPr>
          <p:cNvSpPr txBox="1"/>
          <p:nvPr/>
        </p:nvSpPr>
        <p:spPr>
          <a:xfrm>
            <a:off x="10003602" y="5959011"/>
            <a:ext cx="181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FINISHED WORK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A841C-8C67-4EC7-A573-75D811EDF98F}"/>
              </a:ext>
            </a:extLst>
          </p:cNvPr>
          <p:cNvSpPr txBox="1"/>
          <p:nvPr/>
        </p:nvSpPr>
        <p:spPr>
          <a:xfrm>
            <a:off x="7947488" y="2239765"/>
            <a:ext cx="119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24H DAILY SCRUM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8D0AF1-8DFD-41B4-ACCF-725E25145642}"/>
              </a:ext>
            </a:extLst>
          </p:cNvPr>
          <p:cNvSpPr txBox="1"/>
          <p:nvPr/>
        </p:nvSpPr>
        <p:spPr>
          <a:xfrm flipH="1">
            <a:off x="6096000" y="3224325"/>
            <a:ext cx="134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SPRINT </a:t>
            </a:r>
          </a:p>
          <a:p>
            <a:r>
              <a:rPr lang="en-IN" dirty="0"/>
              <a:t>1-4 WEEKS</a:t>
            </a:r>
          </a:p>
        </p:txBody>
      </p:sp>
    </p:spTree>
    <p:extLst>
      <p:ext uri="{BB962C8B-B14F-4D97-AF65-F5344CB8AC3E}">
        <p14:creationId xmlns:p14="http://schemas.microsoft.com/office/powerpoint/2010/main" val="227869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62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SCRUM CEREMONIES</vt:lpstr>
      <vt:lpstr>PowerPoint Presentation</vt:lpstr>
    </vt:vector>
  </TitlesOfParts>
  <Company>BHCIT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3bif61</dc:creator>
  <cp:lastModifiedBy>keerthivasan v</cp:lastModifiedBy>
  <cp:revision>9</cp:revision>
  <dcterms:created xsi:type="dcterms:W3CDTF">2022-03-12T06:19:29Z</dcterms:created>
  <dcterms:modified xsi:type="dcterms:W3CDTF">2022-03-12T10:03:59Z</dcterms:modified>
</cp:coreProperties>
</file>