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924800" cy="670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react front-end </a:t>
            </a:r>
            <a:r>
              <a:rPr lang="en-US" dirty="0" smtClean="0"/>
              <a:t>using jest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696200" cy="5236536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66FF66"/>
                </a:solidFill>
              </a:rPr>
              <a:t>PASS </a:t>
            </a:r>
            <a:r>
              <a:rPr lang="en-US" sz="2400" dirty="0" smtClean="0"/>
              <a:t>src/components/_tests_/</a:t>
            </a:r>
            <a:r>
              <a:rPr lang="en-US" sz="2400" b="1" dirty="0" smtClean="0"/>
              <a:t>ProductHeader.test.js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66FF66"/>
                </a:solidFill>
              </a:rPr>
              <a:t>      </a:t>
            </a:r>
            <a:r>
              <a:rPr lang="en-US" sz="2400" b="1" dirty="0" smtClean="0"/>
              <a:t>ProductHeader component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Has an h2 tag (1ms)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Has a title class (1ms)              </a:t>
            </a:r>
          </a:p>
          <a:p>
            <a:pPr>
              <a:buNone/>
            </a:pPr>
            <a:r>
              <a:rPr lang="en-US" sz="2400" b="1" dirty="0" smtClean="0"/>
              <a:t>Test suites</a:t>
            </a:r>
            <a:r>
              <a:rPr lang="en-US" sz="2400" dirty="0" smtClean="0"/>
              <a:t>: 1 passed, 1 total</a:t>
            </a:r>
          </a:p>
          <a:p>
            <a:pPr>
              <a:buNone/>
            </a:pPr>
            <a:r>
              <a:rPr lang="en-US" sz="2400" b="1" dirty="0" smtClean="0"/>
              <a:t>Tests:</a:t>
            </a:r>
            <a:r>
              <a:rPr lang="en-US" sz="2400" dirty="0" smtClean="0"/>
              <a:t>          2 passed, 2 total</a:t>
            </a:r>
          </a:p>
          <a:p>
            <a:pPr>
              <a:buNone/>
            </a:pPr>
            <a:r>
              <a:rPr lang="en-US" sz="2400" b="1" dirty="0" smtClean="0"/>
              <a:t>Snapshots:</a:t>
            </a:r>
            <a:r>
              <a:rPr lang="en-US" sz="2400" dirty="0" smtClean="0"/>
              <a:t>   0 total</a:t>
            </a:r>
          </a:p>
          <a:p>
            <a:pPr>
              <a:buNone/>
            </a:pPr>
            <a:r>
              <a:rPr lang="en-US" sz="2400" b="1" dirty="0" smtClean="0"/>
              <a:t>Time:          </a:t>
            </a:r>
            <a:r>
              <a:rPr lang="en-US" sz="2400" dirty="0" smtClean="0"/>
              <a:t>1.826s, estimated 2s</a:t>
            </a:r>
          </a:p>
          <a:p>
            <a:pPr>
              <a:buNone/>
            </a:pPr>
            <a:r>
              <a:rPr lang="en-US" sz="1800" dirty="0" smtClean="0"/>
              <a:t>Run all test suites related to change files.</a:t>
            </a:r>
          </a:p>
          <a:p>
            <a:pPr>
              <a:buNone/>
            </a:pPr>
            <a:r>
              <a:rPr lang="en-US" sz="2400" dirty="0" smtClean="0"/>
              <a:t>Match usage: press W to show more.[]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</TotalTime>
  <Words>71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Test react front-end using jest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front-end using jest</dc:title>
  <dc:creator>admin123</dc:creator>
  <cp:lastModifiedBy>admin123</cp:lastModifiedBy>
  <cp:revision>3</cp:revision>
  <dcterms:created xsi:type="dcterms:W3CDTF">2006-08-16T00:00:00Z</dcterms:created>
  <dcterms:modified xsi:type="dcterms:W3CDTF">2022-03-19T14:02:43Z</dcterms:modified>
</cp:coreProperties>
</file>