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D1E66-B2BD-4E52-9926-457EC70D329F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709A8-8836-4D56-B0CD-B730F8E72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709A8-8836-4D56-B0CD-B730F8E72C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1000"/>
            <a:ext cx="54102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USER REQUIREMENTS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14400" y="1371600"/>
            <a:ext cx="7543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8200" y="1676400"/>
            <a:ext cx="76962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These requirements are gathered using user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cases,user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scenarios,and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user stories and are documented in a user requirement document (URD) format.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2143125" cy="1990725"/>
          </a:xfrm>
        </p:spPr>
      </p:pic>
      <p:sp>
        <p:nvSpPr>
          <p:cNvPr id="4" name="Oval 3"/>
          <p:cNvSpPr/>
          <p:nvPr/>
        </p:nvSpPr>
        <p:spPr>
          <a:xfrm>
            <a:off x="2133600" y="1600200"/>
            <a:ext cx="2743200" cy="2514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usercase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0" y="1600200"/>
            <a:ext cx="2514600" cy="2514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990600"/>
            <a:ext cx="2286000" cy="7620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Acceptance criteria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7" descr="de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1752600"/>
            <a:ext cx="1828800" cy="2057400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      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br>
              <a:rPr lang="en-US" sz="2000" dirty="0" smtClean="0"/>
            </a:br>
            <a:r>
              <a:rPr lang="en-US" sz="2000" dirty="0" smtClean="0"/>
              <a:t>     user            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                      </a:t>
            </a:r>
            <a:br>
              <a:rPr lang="en-US" sz="1600" dirty="0" smtClean="0"/>
            </a:br>
            <a:r>
              <a:rPr lang="en-US" sz="1600" dirty="0" smtClean="0"/>
              <a:t>                                   what I want to do/                </a:t>
            </a:r>
            <a:br>
              <a:rPr lang="en-US" sz="1600" dirty="0" smtClean="0"/>
            </a:br>
            <a:r>
              <a:rPr lang="en-US" sz="1600" dirty="0" smtClean="0"/>
              <a:t>                                  the problem I have          </a:t>
            </a:r>
            <a:br>
              <a:rPr lang="en-US" sz="1600" dirty="0" smtClean="0"/>
            </a:br>
            <a:r>
              <a:rPr lang="en-US" sz="1600" dirty="0" smtClean="0"/>
              <a:t>                                                                           how the system </a:t>
            </a:r>
            <a:br>
              <a:rPr lang="en-US" sz="1600" dirty="0" smtClean="0"/>
            </a:br>
            <a:r>
              <a:rPr lang="en-US" sz="1600" dirty="0" smtClean="0"/>
              <a:t>                                                                           solves it. </a:t>
            </a: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</TotalTime>
  <Words>31</Words>
  <Application>Microsoft Office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Slide 1</vt:lpstr>
      <vt:lpstr>                      user                                                                                   what I want to do/                                                   the problem I have                                                                                      how the system                                                                             solves it.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admin123</dc:creator>
  <cp:lastModifiedBy>admin123</cp:lastModifiedBy>
  <cp:revision>8</cp:revision>
  <dcterms:created xsi:type="dcterms:W3CDTF">2006-08-16T00:00:00Z</dcterms:created>
  <dcterms:modified xsi:type="dcterms:W3CDTF">2022-03-09T12:54:17Z</dcterms:modified>
</cp:coreProperties>
</file>