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D1E66-B2BD-4E52-9926-457EC70D329F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709A8-8836-4D56-B0CD-B730F8E72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709A8-8836-4D56-B0CD-B730F8E72C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1000"/>
            <a:ext cx="54102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USER REQUIREMENTS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4400" y="1371600"/>
            <a:ext cx="7543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1676400"/>
            <a:ext cx="76962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These requirements are gathered using user cases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, user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scenarios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, and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user stories and are documented in a user requirement document (URD) format.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2143125" cy="1990725"/>
          </a:xfrm>
        </p:spPr>
      </p:pic>
      <p:sp>
        <p:nvSpPr>
          <p:cNvPr id="4" name="Oval 3"/>
          <p:cNvSpPr/>
          <p:nvPr/>
        </p:nvSpPr>
        <p:spPr>
          <a:xfrm>
            <a:off x="2133600" y="1600200"/>
            <a:ext cx="2743200" cy="2514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usercase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1600200"/>
            <a:ext cx="2514600" cy="2514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990600"/>
            <a:ext cx="2286000" cy="7620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Acceptance criteria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7" descr="de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1752600"/>
            <a:ext cx="1828800" cy="2057400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      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br>
              <a:rPr lang="en-US" sz="2000" dirty="0" smtClean="0"/>
            </a:br>
            <a:r>
              <a:rPr lang="en-US" sz="2000" dirty="0" smtClean="0"/>
              <a:t>     user            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                    </a:t>
            </a:r>
            <a:br>
              <a:rPr lang="en-US" sz="1600" dirty="0" smtClean="0"/>
            </a:br>
            <a:r>
              <a:rPr lang="en-US" sz="1600" dirty="0" smtClean="0"/>
              <a:t>                                   what I want to do/            how the system solves it</a:t>
            </a:r>
            <a:br>
              <a:rPr lang="en-US" sz="1600" dirty="0" smtClean="0"/>
            </a:br>
            <a:r>
              <a:rPr lang="en-US" sz="1600" dirty="0" smtClean="0"/>
              <a:t>                                   the problem I have          </a:t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Functionality or service that the system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expected to provide.</a:t>
            </a:r>
            <a:r>
              <a:rPr lang="en-US" dirty="0" smtClean="0"/>
              <a:t> </a:t>
            </a:r>
          </a:p>
          <a:p>
            <a:pPr lvl="8">
              <a:buFont typeface="Wingdings" pitchFamily="2" charset="2"/>
              <a:buChar char="v"/>
            </a:pPr>
            <a:endParaRPr lang="en-US" sz="2800" dirty="0">
              <a:solidFill>
                <a:srgbClr val="000000"/>
              </a:solidFill>
            </a:endParaRPr>
          </a:p>
          <a:p>
            <a:pPr lvl="8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Check app operations &amp; actions</a:t>
            </a:r>
          </a:p>
          <a:p>
            <a:pPr lvl="8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Check actual vs expected results</a:t>
            </a:r>
          </a:p>
          <a:p>
            <a:pPr lvl="8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Tests the functionality</a:t>
            </a:r>
          </a:p>
          <a:p>
            <a:pPr lvl="8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Defines what to test</a:t>
            </a:r>
          </a:p>
          <a:p>
            <a:pPr lvl="8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Based on business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requirement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          FUNCTIONAL REQUIREMENTS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8200" y="1371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533400" y="2743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1219200" y="25146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38200" y="25146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1219200" y="34290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76300" y="34671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286000" y="990600"/>
            <a:ext cx="1752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2200" y="1676400"/>
            <a:ext cx="1752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981200" y="3048000"/>
            <a:ext cx="23622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2514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362200" y="2590800"/>
            <a:ext cx="19050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343400" y="4572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phone number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343400" y="15240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sms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419600" y="25146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phonebook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419600" y="38100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media source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419600" y="50292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software update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Non functional requirement is a requirement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that specific criteria that can be used to judge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operation of a system, rather than specific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Behaviors. </a:t>
            </a:r>
          </a:p>
          <a:p>
            <a:pPr lvl="6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Check apps</a:t>
            </a:r>
          </a:p>
          <a:p>
            <a:pPr lvl="6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Check response, speed, and other   requirements</a:t>
            </a:r>
          </a:p>
          <a:p>
            <a:pPr lvl="6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Tests how the functionality performed</a:t>
            </a:r>
          </a:p>
          <a:p>
            <a:pPr lvl="6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Define how to test</a:t>
            </a:r>
          </a:p>
          <a:p>
            <a:pPr lvl="6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Based on customer requirements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        </a:t>
            </a:r>
            <a:r>
              <a:rPr lang="en-US" sz="2800" dirty="0" smtClean="0">
                <a:solidFill>
                  <a:schemeClr val="tx1"/>
                </a:solidFill>
              </a:rPr>
              <a:t>NON FUNCTIONAL REQUIREMENTS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571500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Non functional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1000" y="15240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-19050" y="2990850"/>
            <a:ext cx="1447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 rot="16200000" flipH="1">
            <a:off x="704850" y="2305050"/>
            <a:ext cx="457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 rot="5400000">
            <a:off x="285750" y="2305050"/>
            <a:ext cx="457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762000" y="36576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66700" y="36957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371600" y="1295400"/>
            <a:ext cx="990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447800" y="21336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47800" y="29718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47800" y="3276600"/>
            <a:ext cx="1066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1409700" y="3848100"/>
            <a:ext cx="1219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67000" y="8382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phone number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67000" y="18288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sms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667000" y="28956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phone book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67000" y="39624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media source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667000" y="4953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software update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4343400" y="30480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343400" y="990600"/>
            <a:ext cx="76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4343400" y="1981200"/>
            <a:ext cx="76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4343400" y="41148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4343400" y="51054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5181600" y="30480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ways to enter ph.no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5181600" y="1447800"/>
            <a:ext cx="1981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send without interface with bluetooth audio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5257800" y="28956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much time to download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5334000" y="39624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it possible to change source anytime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5334000" y="51816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it possible to change software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086600" y="838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86600" y="1981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086600" y="3352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>
            <a:off x="7162800" y="4495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39000" y="5562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Sequential Access Storage 81"/>
          <p:cNvSpPr/>
          <p:nvPr/>
        </p:nvSpPr>
        <p:spPr>
          <a:xfrm>
            <a:off x="7696200" y="457200"/>
            <a:ext cx="1295400" cy="7650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83" name="Flowchart: Sequential Access Storage 82"/>
          <p:cNvSpPr/>
          <p:nvPr/>
        </p:nvSpPr>
        <p:spPr>
          <a:xfrm>
            <a:off x="7848600" y="1600200"/>
            <a:ext cx="1143000" cy="83820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84" name="Flowchart: Sequential Access Storage 83"/>
          <p:cNvSpPr/>
          <p:nvPr/>
        </p:nvSpPr>
        <p:spPr>
          <a:xfrm>
            <a:off x="7772400" y="2971800"/>
            <a:ext cx="1146048" cy="83820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85" name="Flowchart: Sequential Access Storage 84"/>
          <p:cNvSpPr/>
          <p:nvPr/>
        </p:nvSpPr>
        <p:spPr>
          <a:xfrm>
            <a:off x="7696200" y="4267200"/>
            <a:ext cx="1219200" cy="9174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86" name="Flowchart: Sequential Access Storage 85"/>
          <p:cNvSpPr/>
          <p:nvPr/>
        </p:nvSpPr>
        <p:spPr>
          <a:xfrm>
            <a:off x="7772400" y="5410200"/>
            <a:ext cx="1143000" cy="7650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maintainability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</TotalTime>
  <Words>188</Words>
  <Application>Microsoft Office PowerPoint</Application>
  <PresentationFormat>On-screen Show (4:3)</PresentationFormat>
  <Paragraphs>48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Slide 1</vt:lpstr>
      <vt:lpstr>                      user                                                                                   what I want to do/            how the system solves it                                    the problem I have           </vt:lpstr>
      <vt:lpstr>           FUNCTIONAL REQUIREMENTS</vt:lpstr>
      <vt:lpstr>Slide 4</vt:lpstr>
      <vt:lpstr>          NON FUNCTIONAL REQUIREMENTS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admin123</dc:creator>
  <cp:lastModifiedBy>admin123</cp:lastModifiedBy>
  <cp:revision>20</cp:revision>
  <dcterms:created xsi:type="dcterms:W3CDTF">2006-08-16T00:00:00Z</dcterms:created>
  <dcterms:modified xsi:type="dcterms:W3CDTF">2022-03-08T16:00:31Z</dcterms:modified>
</cp:coreProperties>
</file>